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86" r:id="rId6"/>
  </p:sldMasterIdLst>
  <p:notesMasterIdLst>
    <p:notesMasterId r:id="rId13"/>
  </p:notesMasterIdLst>
  <p:handoutMasterIdLst>
    <p:handoutMasterId r:id="rId14"/>
  </p:handoutMasterIdLst>
  <p:sldIdLst>
    <p:sldId id="256" r:id="rId7"/>
    <p:sldId id="257" r:id="rId8"/>
    <p:sldId id="266" r:id="rId9"/>
    <p:sldId id="270" r:id="rId10"/>
    <p:sldId id="335" r:id="rId11"/>
    <p:sldId id="262" r:id="rId12"/>
  </p:sldIdLst>
  <p:sldSz cx="9144000" cy="6858000" type="screen4x3"/>
  <p:notesSz cx="6875463" cy="100028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3A"/>
    <a:srgbClr val="93989B"/>
    <a:srgbClr val="FF3434"/>
    <a:srgbClr val="E73434"/>
    <a:srgbClr val="92B9E4"/>
    <a:srgbClr val="5B9BD5"/>
    <a:srgbClr val="FFFFFF"/>
    <a:srgbClr val="FA343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06" autoAdjust="0"/>
    <p:restoredTop sz="87356" autoAdjust="0"/>
  </p:normalViewPr>
  <p:slideViewPr>
    <p:cSldViewPr snapToGrid="0">
      <p:cViewPr varScale="1">
        <p:scale>
          <a:sx n="75" d="100"/>
          <a:sy n="75" d="100"/>
        </p:scale>
        <p:origin x="2102" y="48"/>
      </p:cViewPr>
      <p:guideLst/>
    </p:cSldViewPr>
  </p:slideViewPr>
  <p:outlineViewPr>
    <p:cViewPr>
      <p:scale>
        <a:sx n="33" d="100"/>
        <a:sy n="33" d="100"/>
      </p:scale>
      <p:origin x="0" y="-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4124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ouve\Dropbox\Studium%20Master\Masterthesis\Dionex%20HPLC\Chromatogramme%20f&#252;r%20The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20091778387723"/>
          <c:y val="0.13734599070894768"/>
          <c:w val="0.85657409075145907"/>
          <c:h val="0.7761934676363798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'4.4 Vergleich BEA-XAD'!$A$66</c:f>
              <c:strCache>
                <c:ptCount val="1"/>
                <c:pt idx="0">
                  <c:v>Nr. 213 (XAD-7HP)</c:v>
                </c:pt>
              </c:strCache>
            </c:strRef>
          </c:tx>
          <c:spPr>
            <a:ln w="63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'4.4 Vergleich BEA-XAD'!$A$78:$A$13878</c:f>
              <c:numCache>
                <c:formatCode>General</c:formatCode>
                <c:ptCount val="13801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0.50833300000000003</c:v>
                </c:pt>
                <c:pt idx="62">
                  <c:v>0.51666699999999999</c:v>
                </c:pt>
                <c:pt idx="63">
                  <c:v>0.52500000000000002</c:v>
                </c:pt>
                <c:pt idx="64">
                  <c:v>0.53333299999999995</c:v>
                </c:pt>
                <c:pt idx="65">
                  <c:v>0.54166700000000001</c:v>
                </c:pt>
                <c:pt idx="66">
                  <c:v>0.55000000000000004</c:v>
                </c:pt>
                <c:pt idx="67">
                  <c:v>0.55833299999999997</c:v>
                </c:pt>
                <c:pt idx="68">
                  <c:v>0.56666700000000003</c:v>
                </c:pt>
                <c:pt idx="69">
                  <c:v>0.57499999999999996</c:v>
                </c:pt>
                <c:pt idx="70">
                  <c:v>0.58333299999999999</c:v>
                </c:pt>
                <c:pt idx="71">
                  <c:v>0.59166700000000005</c:v>
                </c:pt>
                <c:pt idx="72">
                  <c:v>0.6</c:v>
                </c:pt>
                <c:pt idx="73">
                  <c:v>0.60833300000000001</c:v>
                </c:pt>
                <c:pt idx="74">
                  <c:v>0.61666699999999997</c:v>
                </c:pt>
                <c:pt idx="75">
                  <c:v>0.625</c:v>
                </c:pt>
                <c:pt idx="76">
                  <c:v>0.63333300000000003</c:v>
                </c:pt>
                <c:pt idx="77">
                  <c:v>0.64166699999999999</c:v>
                </c:pt>
                <c:pt idx="78">
                  <c:v>0.65</c:v>
                </c:pt>
                <c:pt idx="79">
                  <c:v>0.65833299999999995</c:v>
                </c:pt>
                <c:pt idx="80">
                  <c:v>0.66666700000000001</c:v>
                </c:pt>
                <c:pt idx="81">
                  <c:v>0.67500000000000004</c:v>
                </c:pt>
                <c:pt idx="82">
                  <c:v>0.68333299999999997</c:v>
                </c:pt>
                <c:pt idx="83">
                  <c:v>0.69166700000000003</c:v>
                </c:pt>
                <c:pt idx="84">
                  <c:v>0.7</c:v>
                </c:pt>
                <c:pt idx="85">
                  <c:v>0.70833299999999999</c:v>
                </c:pt>
                <c:pt idx="86">
                  <c:v>0.71666700000000005</c:v>
                </c:pt>
                <c:pt idx="87">
                  <c:v>0.72499999999999998</c:v>
                </c:pt>
                <c:pt idx="88">
                  <c:v>0.73333300000000001</c:v>
                </c:pt>
                <c:pt idx="89">
                  <c:v>0.74166699999999997</c:v>
                </c:pt>
                <c:pt idx="90">
                  <c:v>0.75</c:v>
                </c:pt>
                <c:pt idx="91">
                  <c:v>0.75833300000000003</c:v>
                </c:pt>
                <c:pt idx="92">
                  <c:v>0.76666699999999999</c:v>
                </c:pt>
                <c:pt idx="93">
                  <c:v>0.77500000000000002</c:v>
                </c:pt>
                <c:pt idx="94">
                  <c:v>0.78333299999999995</c:v>
                </c:pt>
                <c:pt idx="95">
                  <c:v>0.79166700000000001</c:v>
                </c:pt>
                <c:pt idx="96">
                  <c:v>0.8</c:v>
                </c:pt>
                <c:pt idx="97">
                  <c:v>0.80833299999999997</c:v>
                </c:pt>
                <c:pt idx="98">
                  <c:v>0.81666700000000003</c:v>
                </c:pt>
                <c:pt idx="99">
                  <c:v>0.82499999999999996</c:v>
                </c:pt>
                <c:pt idx="100">
                  <c:v>0.83333299999999999</c:v>
                </c:pt>
                <c:pt idx="101">
                  <c:v>0.84166700000000005</c:v>
                </c:pt>
                <c:pt idx="102">
                  <c:v>0.85</c:v>
                </c:pt>
                <c:pt idx="103">
                  <c:v>0.85833300000000001</c:v>
                </c:pt>
                <c:pt idx="104">
                  <c:v>0.86666699999999997</c:v>
                </c:pt>
                <c:pt idx="105">
                  <c:v>0.875</c:v>
                </c:pt>
                <c:pt idx="106">
                  <c:v>0.88333300000000003</c:v>
                </c:pt>
                <c:pt idx="107">
                  <c:v>0.89166699999999999</c:v>
                </c:pt>
                <c:pt idx="108">
                  <c:v>0.9</c:v>
                </c:pt>
                <c:pt idx="109">
                  <c:v>0.90833299999999995</c:v>
                </c:pt>
                <c:pt idx="110">
                  <c:v>0.91666700000000001</c:v>
                </c:pt>
                <c:pt idx="111">
                  <c:v>0.92500000000000004</c:v>
                </c:pt>
                <c:pt idx="112">
                  <c:v>0.93333299999999997</c:v>
                </c:pt>
                <c:pt idx="113">
                  <c:v>0.94166700000000003</c:v>
                </c:pt>
                <c:pt idx="114">
                  <c:v>0.95</c:v>
                </c:pt>
                <c:pt idx="115">
                  <c:v>0.95833299999999999</c:v>
                </c:pt>
                <c:pt idx="116">
                  <c:v>0.96666700000000005</c:v>
                </c:pt>
                <c:pt idx="117">
                  <c:v>0.97499999999999998</c:v>
                </c:pt>
                <c:pt idx="118">
                  <c:v>0.98333300000000001</c:v>
                </c:pt>
                <c:pt idx="119">
                  <c:v>0.99166699999999997</c:v>
                </c:pt>
                <c:pt idx="120">
                  <c:v>1</c:v>
                </c:pt>
                <c:pt idx="121">
                  <c:v>1.0083329999999999</c:v>
                </c:pt>
                <c:pt idx="122">
                  <c:v>1.016667</c:v>
                </c:pt>
                <c:pt idx="123">
                  <c:v>1.0249999999999999</c:v>
                </c:pt>
                <c:pt idx="124">
                  <c:v>1.0333330000000001</c:v>
                </c:pt>
                <c:pt idx="125">
                  <c:v>1.0416669999999999</c:v>
                </c:pt>
                <c:pt idx="126">
                  <c:v>1.05</c:v>
                </c:pt>
                <c:pt idx="127">
                  <c:v>1.058333</c:v>
                </c:pt>
                <c:pt idx="128">
                  <c:v>1.066667</c:v>
                </c:pt>
                <c:pt idx="129">
                  <c:v>1.075</c:v>
                </c:pt>
                <c:pt idx="130">
                  <c:v>1.0833330000000001</c:v>
                </c:pt>
                <c:pt idx="131">
                  <c:v>1.0916669999999999</c:v>
                </c:pt>
                <c:pt idx="132">
                  <c:v>1.1000000000000001</c:v>
                </c:pt>
                <c:pt idx="133">
                  <c:v>1.108333</c:v>
                </c:pt>
                <c:pt idx="134">
                  <c:v>1.1166670000000001</c:v>
                </c:pt>
                <c:pt idx="135">
                  <c:v>1.125</c:v>
                </c:pt>
                <c:pt idx="136">
                  <c:v>1.1333329999999999</c:v>
                </c:pt>
                <c:pt idx="137">
                  <c:v>1.141667</c:v>
                </c:pt>
                <c:pt idx="138">
                  <c:v>1.1499999999999999</c:v>
                </c:pt>
                <c:pt idx="139">
                  <c:v>1.1583330000000001</c:v>
                </c:pt>
                <c:pt idx="140">
                  <c:v>1.1666669999999999</c:v>
                </c:pt>
                <c:pt idx="141">
                  <c:v>1.175</c:v>
                </c:pt>
                <c:pt idx="142">
                  <c:v>1.183333</c:v>
                </c:pt>
                <c:pt idx="143">
                  <c:v>1.191667</c:v>
                </c:pt>
                <c:pt idx="144">
                  <c:v>1.2</c:v>
                </c:pt>
                <c:pt idx="145">
                  <c:v>1.2083330000000001</c:v>
                </c:pt>
                <c:pt idx="146">
                  <c:v>1.2166669999999999</c:v>
                </c:pt>
                <c:pt idx="147">
                  <c:v>1.2250000000000001</c:v>
                </c:pt>
                <c:pt idx="148">
                  <c:v>1.233333</c:v>
                </c:pt>
                <c:pt idx="149">
                  <c:v>1.2416670000000001</c:v>
                </c:pt>
                <c:pt idx="150">
                  <c:v>1.25</c:v>
                </c:pt>
                <c:pt idx="151">
                  <c:v>1.2583329999999999</c:v>
                </c:pt>
                <c:pt idx="152">
                  <c:v>1.266667</c:v>
                </c:pt>
                <c:pt idx="153">
                  <c:v>1.2749999999999999</c:v>
                </c:pt>
                <c:pt idx="154">
                  <c:v>1.2833330000000001</c:v>
                </c:pt>
                <c:pt idx="155">
                  <c:v>1.2916669999999999</c:v>
                </c:pt>
                <c:pt idx="156">
                  <c:v>1.3</c:v>
                </c:pt>
                <c:pt idx="157">
                  <c:v>1.308333</c:v>
                </c:pt>
                <c:pt idx="158">
                  <c:v>1.316667</c:v>
                </c:pt>
                <c:pt idx="159">
                  <c:v>1.325</c:v>
                </c:pt>
                <c:pt idx="160">
                  <c:v>1.3333330000000001</c:v>
                </c:pt>
                <c:pt idx="161">
                  <c:v>1.3416669999999999</c:v>
                </c:pt>
                <c:pt idx="162">
                  <c:v>1.35</c:v>
                </c:pt>
                <c:pt idx="163">
                  <c:v>1.358333</c:v>
                </c:pt>
                <c:pt idx="164">
                  <c:v>1.3666670000000001</c:v>
                </c:pt>
                <c:pt idx="165">
                  <c:v>1.375</c:v>
                </c:pt>
                <c:pt idx="166">
                  <c:v>1.3833329999999999</c:v>
                </c:pt>
                <c:pt idx="167">
                  <c:v>1.391667</c:v>
                </c:pt>
                <c:pt idx="168">
                  <c:v>1.4</c:v>
                </c:pt>
                <c:pt idx="169">
                  <c:v>1.4083330000000001</c:v>
                </c:pt>
                <c:pt idx="170">
                  <c:v>1.4166669999999999</c:v>
                </c:pt>
                <c:pt idx="171">
                  <c:v>1.425</c:v>
                </c:pt>
                <c:pt idx="172">
                  <c:v>1.433333</c:v>
                </c:pt>
                <c:pt idx="173">
                  <c:v>1.441667</c:v>
                </c:pt>
                <c:pt idx="174">
                  <c:v>1.45</c:v>
                </c:pt>
                <c:pt idx="175">
                  <c:v>1.4583330000000001</c:v>
                </c:pt>
                <c:pt idx="176">
                  <c:v>1.4666669999999999</c:v>
                </c:pt>
                <c:pt idx="177">
                  <c:v>1.4750000000000001</c:v>
                </c:pt>
                <c:pt idx="178">
                  <c:v>1.483333</c:v>
                </c:pt>
                <c:pt idx="179">
                  <c:v>1.4916670000000001</c:v>
                </c:pt>
                <c:pt idx="180">
                  <c:v>1.5</c:v>
                </c:pt>
                <c:pt idx="181">
                  <c:v>1.5083329999999999</c:v>
                </c:pt>
                <c:pt idx="182">
                  <c:v>1.516667</c:v>
                </c:pt>
                <c:pt idx="183">
                  <c:v>1.5249999999999999</c:v>
                </c:pt>
                <c:pt idx="184">
                  <c:v>1.5333330000000001</c:v>
                </c:pt>
                <c:pt idx="185">
                  <c:v>1.5416669999999999</c:v>
                </c:pt>
                <c:pt idx="186">
                  <c:v>1.55</c:v>
                </c:pt>
                <c:pt idx="187">
                  <c:v>1.558333</c:v>
                </c:pt>
                <c:pt idx="188">
                  <c:v>1.566667</c:v>
                </c:pt>
                <c:pt idx="189">
                  <c:v>1.575</c:v>
                </c:pt>
                <c:pt idx="190">
                  <c:v>1.5833330000000001</c:v>
                </c:pt>
                <c:pt idx="191">
                  <c:v>1.5916669999999999</c:v>
                </c:pt>
                <c:pt idx="192">
                  <c:v>1.6</c:v>
                </c:pt>
                <c:pt idx="193">
                  <c:v>1.608333</c:v>
                </c:pt>
                <c:pt idx="194">
                  <c:v>1.6166670000000001</c:v>
                </c:pt>
                <c:pt idx="195">
                  <c:v>1.625</c:v>
                </c:pt>
                <c:pt idx="196">
                  <c:v>1.6333329999999999</c:v>
                </c:pt>
                <c:pt idx="197">
                  <c:v>1.641667</c:v>
                </c:pt>
                <c:pt idx="198">
                  <c:v>1.65</c:v>
                </c:pt>
                <c:pt idx="199">
                  <c:v>1.6583330000000001</c:v>
                </c:pt>
                <c:pt idx="200">
                  <c:v>1.6666669999999999</c:v>
                </c:pt>
                <c:pt idx="201">
                  <c:v>1.675</c:v>
                </c:pt>
                <c:pt idx="202">
                  <c:v>1.683333</c:v>
                </c:pt>
                <c:pt idx="203">
                  <c:v>1.691667</c:v>
                </c:pt>
                <c:pt idx="204">
                  <c:v>1.7</c:v>
                </c:pt>
                <c:pt idx="205">
                  <c:v>1.7083330000000001</c:v>
                </c:pt>
                <c:pt idx="206">
                  <c:v>1.7166669999999999</c:v>
                </c:pt>
                <c:pt idx="207">
                  <c:v>1.7250000000000001</c:v>
                </c:pt>
                <c:pt idx="208">
                  <c:v>1.733333</c:v>
                </c:pt>
                <c:pt idx="209">
                  <c:v>1.7416670000000001</c:v>
                </c:pt>
                <c:pt idx="210">
                  <c:v>1.75</c:v>
                </c:pt>
                <c:pt idx="211">
                  <c:v>1.7583329999999999</c:v>
                </c:pt>
                <c:pt idx="212">
                  <c:v>1.766667</c:v>
                </c:pt>
                <c:pt idx="213">
                  <c:v>1.7749999999999999</c:v>
                </c:pt>
                <c:pt idx="214">
                  <c:v>1.7833330000000001</c:v>
                </c:pt>
                <c:pt idx="215">
                  <c:v>1.7916669999999999</c:v>
                </c:pt>
                <c:pt idx="216">
                  <c:v>1.8</c:v>
                </c:pt>
                <c:pt idx="217">
                  <c:v>1.808333</c:v>
                </c:pt>
                <c:pt idx="218">
                  <c:v>1.816667</c:v>
                </c:pt>
                <c:pt idx="219">
                  <c:v>1.825</c:v>
                </c:pt>
                <c:pt idx="220">
                  <c:v>1.8333330000000001</c:v>
                </c:pt>
                <c:pt idx="221">
                  <c:v>1.8416669999999999</c:v>
                </c:pt>
                <c:pt idx="222">
                  <c:v>1.85</c:v>
                </c:pt>
                <c:pt idx="223">
                  <c:v>1.858333</c:v>
                </c:pt>
                <c:pt idx="224">
                  <c:v>1.8666670000000001</c:v>
                </c:pt>
                <c:pt idx="225">
                  <c:v>1.875</c:v>
                </c:pt>
                <c:pt idx="226">
                  <c:v>1.8833329999999999</c:v>
                </c:pt>
                <c:pt idx="227">
                  <c:v>1.891667</c:v>
                </c:pt>
                <c:pt idx="228">
                  <c:v>1.9</c:v>
                </c:pt>
                <c:pt idx="229">
                  <c:v>1.9083330000000001</c:v>
                </c:pt>
                <c:pt idx="230">
                  <c:v>1.9166669999999999</c:v>
                </c:pt>
                <c:pt idx="231">
                  <c:v>1.925</c:v>
                </c:pt>
                <c:pt idx="232">
                  <c:v>1.933333</c:v>
                </c:pt>
                <c:pt idx="233">
                  <c:v>1.941667</c:v>
                </c:pt>
                <c:pt idx="234">
                  <c:v>1.95</c:v>
                </c:pt>
                <c:pt idx="235">
                  <c:v>1.9583330000000001</c:v>
                </c:pt>
                <c:pt idx="236">
                  <c:v>1.9666669999999999</c:v>
                </c:pt>
                <c:pt idx="237">
                  <c:v>1.9750000000000001</c:v>
                </c:pt>
                <c:pt idx="238">
                  <c:v>1.983333</c:v>
                </c:pt>
                <c:pt idx="239">
                  <c:v>1.9916670000000001</c:v>
                </c:pt>
                <c:pt idx="240">
                  <c:v>2</c:v>
                </c:pt>
                <c:pt idx="241">
                  <c:v>2.0083329999999999</c:v>
                </c:pt>
                <c:pt idx="242">
                  <c:v>2.016667</c:v>
                </c:pt>
                <c:pt idx="243">
                  <c:v>2.0249999999999999</c:v>
                </c:pt>
                <c:pt idx="244">
                  <c:v>2.0333329999999998</c:v>
                </c:pt>
                <c:pt idx="245">
                  <c:v>2.0416669999999999</c:v>
                </c:pt>
                <c:pt idx="246">
                  <c:v>2.0499999999999998</c:v>
                </c:pt>
                <c:pt idx="247">
                  <c:v>2.0583330000000002</c:v>
                </c:pt>
                <c:pt idx="248">
                  <c:v>2.0666669999999998</c:v>
                </c:pt>
                <c:pt idx="249">
                  <c:v>2.0750000000000002</c:v>
                </c:pt>
                <c:pt idx="250">
                  <c:v>2.0833330000000001</c:v>
                </c:pt>
                <c:pt idx="251">
                  <c:v>2.0916670000000002</c:v>
                </c:pt>
                <c:pt idx="252">
                  <c:v>2.1</c:v>
                </c:pt>
                <c:pt idx="253">
                  <c:v>2.108333</c:v>
                </c:pt>
                <c:pt idx="254">
                  <c:v>2.1166670000000001</c:v>
                </c:pt>
                <c:pt idx="255">
                  <c:v>2.125</c:v>
                </c:pt>
                <c:pt idx="256">
                  <c:v>2.1333329999999999</c:v>
                </c:pt>
                <c:pt idx="257">
                  <c:v>2.141667</c:v>
                </c:pt>
                <c:pt idx="258">
                  <c:v>2.15</c:v>
                </c:pt>
                <c:pt idx="259">
                  <c:v>2.1583329999999998</c:v>
                </c:pt>
                <c:pt idx="260">
                  <c:v>2.1666669999999999</c:v>
                </c:pt>
                <c:pt idx="261">
                  <c:v>2.1749999999999998</c:v>
                </c:pt>
                <c:pt idx="262">
                  <c:v>2.1833330000000002</c:v>
                </c:pt>
                <c:pt idx="263">
                  <c:v>2.1916669999999998</c:v>
                </c:pt>
                <c:pt idx="264">
                  <c:v>2.2000000000000002</c:v>
                </c:pt>
                <c:pt idx="265">
                  <c:v>2.2083330000000001</c:v>
                </c:pt>
                <c:pt idx="266">
                  <c:v>2.2166670000000002</c:v>
                </c:pt>
                <c:pt idx="267">
                  <c:v>2.2250000000000001</c:v>
                </c:pt>
                <c:pt idx="268">
                  <c:v>2.233333</c:v>
                </c:pt>
                <c:pt idx="269">
                  <c:v>2.2416670000000001</c:v>
                </c:pt>
                <c:pt idx="270">
                  <c:v>2.25</c:v>
                </c:pt>
                <c:pt idx="271">
                  <c:v>2.2583329999999999</c:v>
                </c:pt>
                <c:pt idx="272">
                  <c:v>2.266667</c:v>
                </c:pt>
                <c:pt idx="273">
                  <c:v>2.2749999999999999</c:v>
                </c:pt>
                <c:pt idx="274">
                  <c:v>2.2833329999999998</c:v>
                </c:pt>
                <c:pt idx="275">
                  <c:v>2.2916669999999999</c:v>
                </c:pt>
                <c:pt idx="276">
                  <c:v>2.2999999999999998</c:v>
                </c:pt>
                <c:pt idx="277">
                  <c:v>2.3083330000000002</c:v>
                </c:pt>
                <c:pt idx="278">
                  <c:v>2.3166669999999998</c:v>
                </c:pt>
                <c:pt idx="279">
                  <c:v>2.3250000000000002</c:v>
                </c:pt>
                <c:pt idx="280">
                  <c:v>2.3333330000000001</c:v>
                </c:pt>
                <c:pt idx="281">
                  <c:v>2.3416670000000002</c:v>
                </c:pt>
                <c:pt idx="282">
                  <c:v>2.35</c:v>
                </c:pt>
                <c:pt idx="283">
                  <c:v>2.358333</c:v>
                </c:pt>
                <c:pt idx="284">
                  <c:v>2.3666670000000001</c:v>
                </c:pt>
                <c:pt idx="285">
                  <c:v>2.375</c:v>
                </c:pt>
                <c:pt idx="286">
                  <c:v>2.3833329999999999</c:v>
                </c:pt>
                <c:pt idx="287">
                  <c:v>2.391667</c:v>
                </c:pt>
                <c:pt idx="288">
                  <c:v>2.4</c:v>
                </c:pt>
                <c:pt idx="289">
                  <c:v>2.4083329999999998</c:v>
                </c:pt>
                <c:pt idx="290">
                  <c:v>2.4166669999999999</c:v>
                </c:pt>
                <c:pt idx="291">
                  <c:v>2.4249999999999998</c:v>
                </c:pt>
                <c:pt idx="292">
                  <c:v>2.4333330000000002</c:v>
                </c:pt>
                <c:pt idx="293">
                  <c:v>2.4416669999999998</c:v>
                </c:pt>
                <c:pt idx="294">
                  <c:v>2.4500000000000002</c:v>
                </c:pt>
                <c:pt idx="295">
                  <c:v>2.4583330000000001</c:v>
                </c:pt>
                <c:pt idx="296">
                  <c:v>2.4666670000000002</c:v>
                </c:pt>
                <c:pt idx="297">
                  <c:v>2.4750000000000001</c:v>
                </c:pt>
                <c:pt idx="298">
                  <c:v>2.483333</c:v>
                </c:pt>
                <c:pt idx="299">
                  <c:v>2.4916670000000001</c:v>
                </c:pt>
                <c:pt idx="300">
                  <c:v>2.5</c:v>
                </c:pt>
                <c:pt idx="301">
                  <c:v>2.5083329999999999</c:v>
                </c:pt>
                <c:pt idx="302">
                  <c:v>2.516667</c:v>
                </c:pt>
                <c:pt idx="303">
                  <c:v>2.5249999999999999</c:v>
                </c:pt>
                <c:pt idx="304">
                  <c:v>2.5333329999999998</c:v>
                </c:pt>
                <c:pt idx="305">
                  <c:v>2.5416669999999999</c:v>
                </c:pt>
                <c:pt idx="306">
                  <c:v>2.5499999999999998</c:v>
                </c:pt>
                <c:pt idx="307">
                  <c:v>2.5583330000000002</c:v>
                </c:pt>
                <c:pt idx="308">
                  <c:v>2.5666669999999998</c:v>
                </c:pt>
                <c:pt idx="309">
                  <c:v>2.5750000000000002</c:v>
                </c:pt>
                <c:pt idx="310">
                  <c:v>2.5833330000000001</c:v>
                </c:pt>
                <c:pt idx="311">
                  <c:v>2.5916670000000002</c:v>
                </c:pt>
                <c:pt idx="312">
                  <c:v>2.6</c:v>
                </c:pt>
                <c:pt idx="313">
                  <c:v>2.608333</c:v>
                </c:pt>
                <c:pt idx="314">
                  <c:v>2.6166670000000001</c:v>
                </c:pt>
                <c:pt idx="315">
                  <c:v>2.625</c:v>
                </c:pt>
                <c:pt idx="316">
                  <c:v>2.6333329999999999</c:v>
                </c:pt>
                <c:pt idx="317">
                  <c:v>2.641667</c:v>
                </c:pt>
                <c:pt idx="318">
                  <c:v>2.65</c:v>
                </c:pt>
                <c:pt idx="319">
                  <c:v>2.6583329999999998</c:v>
                </c:pt>
                <c:pt idx="320">
                  <c:v>2.6666669999999999</c:v>
                </c:pt>
                <c:pt idx="321">
                  <c:v>2.6749999999999998</c:v>
                </c:pt>
                <c:pt idx="322">
                  <c:v>2.6833330000000002</c:v>
                </c:pt>
                <c:pt idx="323">
                  <c:v>2.6916669999999998</c:v>
                </c:pt>
                <c:pt idx="324">
                  <c:v>2.7</c:v>
                </c:pt>
                <c:pt idx="325">
                  <c:v>2.7083330000000001</c:v>
                </c:pt>
                <c:pt idx="326">
                  <c:v>2.7166670000000002</c:v>
                </c:pt>
                <c:pt idx="327">
                  <c:v>2.7250000000000001</c:v>
                </c:pt>
                <c:pt idx="328">
                  <c:v>2.733333</c:v>
                </c:pt>
                <c:pt idx="329">
                  <c:v>2.7416670000000001</c:v>
                </c:pt>
                <c:pt idx="330">
                  <c:v>2.75</c:v>
                </c:pt>
                <c:pt idx="331">
                  <c:v>2.7583329999999999</c:v>
                </c:pt>
                <c:pt idx="332">
                  <c:v>2.766667</c:v>
                </c:pt>
                <c:pt idx="333">
                  <c:v>2.7749999999999999</c:v>
                </c:pt>
                <c:pt idx="334">
                  <c:v>2.7833329999999998</c:v>
                </c:pt>
                <c:pt idx="335">
                  <c:v>2.7916669999999999</c:v>
                </c:pt>
                <c:pt idx="336">
                  <c:v>2.8</c:v>
                </c:pt>
                <c:pt idx="337">
                  <c:v>2.8083330000000002</c:v>
                </c:pt>
                <c:pt idx="338">
                  <c:v>2.8166669999999998</c:v>
                </c:pt>
                <c:pt idx="339">
                  <c:v>2.8250000000000002</c:v>
                </c:pt>
                <c:pt idx="340">
                  <c:v>2.8333330000000001</c:v>
                </c:pt>
                <c:pt idx="341">
                  <c:v>2.8416670000000002</c:v>
                </c:pt>
                <c:pt idx="342">
                  <c:v>2.85</c:v>
                </c:pt>
                <c:pt idx="343">
                  <c:v>2.858333</c:v>
                </c:pt>
                <c:pt idx="344">
                  <c:v>2.8666670000000001</c:v>
                </c:pt>
                <c:pt idx="345">
                  <c:v>2.875</c:v>
                </c:pt>
                <c:pt idx="346">
                  <c:v>2.8833329999999999</c:v>
                </c:pt>
                <c:pt idx="347">
                  <c:v>2.891667</c:v>
                </c:pt>
                <c:pt idx="348">
                  <c:v>2.9</c:v>
                </c:pt>
                <c:pt idx="349">
                  <c:v>2.9083329999999998</c:v>
                </c:pt>
                <c:pt idx="350">
                  <c:v>2.9166669999999999</c:v>
                </c:pt>
                <c:pt idx="351">
                  <c:v>2.9249999999999998</c:v>
                </c:pt>
                <c:pt idx="352">
                  <c:v>2.9333330000000002</c:v>
                </c:pt>
                <c:pt idx="353">
                  <c:v>2.9416669999999998</c:v>
                </c:pt>
                <c:pt idx="354">
                  <c:v>2.95</c:v>
                </c:pt>
                <c:pt idx="355">
                  <c:v>2.9583330000000001</c:v>
                </c:pt>
                <c:pt idx="356">
                  <c:v>2.9666670000000002</c:v>
                </c:pt>
                <c:pt idx="357">
                  <c:v>2.9750000000000001</c:v>
                </c:pt>
                <c:pt idx="358">
                  <c:v>2.983333</c:v>
                </c:pt>
                <c:pt idx="359">
                  <c:v>2.9916670000000001</c:v>
                </c:pt>
                <c:pt idx="360">
                  <c:v>3</c:v>
                </c:pt>
                <c:pt idx="361">
                  <c:v>3.0083329999999999</c:v>
                </c:pt>
                <c:pt idx="362">
                  <c:v>3.016667</c:v>
                </c:pt>
                <c:pt idx="363">
                  <c:v>3.0249999999999999</c:v>
                </c:pt>
                <c:pt idx="364">
                  <c:v>3.0333329999999998</c:v>
                </c:pt>
                <c:pt idx="365">
                  <c:v>3.0416669999999999</c:v>
                </c:pt>
                <c:pt idx="366">
                  <c:v>3.05</c:v>
                </c:pt>
                <c:pt idx="367">
                  <c:v>3.0583330000000002</c:v>
                </c:pt>
                <c:pt idx="368">
                  <c:v>3.0666669999999998</c:v>
                </c:pt>
                <c:pt idx="369">
                  <c:v>3.0750000000000002</c:v>
                </c:pt>
                <c:pt idx="370">
                  <c:v>3.0833330000000001</c:v>
                </c:pt>
                <c:pt idx="371">
                  <c:v>3.0916670000000002</c:v>
                </c:pt>
                <c:pt idx="372">
                  <c:v>3.1</c:v>
                </c:pt>
                <c:pt idx="373">
                  <c:v>3.108333</c:v>
                </c:pt>
                <c:pt idx="374">
                  <c:v>3.1166670000000001</c:v>
                </c:pt>
                <c:pt idx="375">
                  <c:v>3.125</c:v>
                </c:pt>
                <c:pt idx="376">
                  <c:v>3.1333329999999999</c:v>
                </c:pt>
                <c:pt idx="377">
                  <c:v>3.141667</c:v>
                </c:pt>
                <c:pt idx="378">
                  <c:v>3.15</c:v>
                </c:pt>
                <c:pt idx="379">
                  <c:v>3.1583329999999998</c:v>
                </c:pt>
                <c:pt idx="380">
                  <c:v>3.1666669999999999</c:v>
                </c:pt>
                <c:pt idx="381">
                  <c:v>3.1749999999999998</c:v>
                </c:pt>
                <c:pt idx="382">
                  <c:v>3.1833330000000002</c:v>
                </c:pt>
                <c:pt idx="383">
                  <c:v>3.1916669999999998</c:v>
                </c:pt>
                <c:pt idx="384">
                  <c:v>3.2</c:v>
                </c:pt>
                <c:pt idx="385">
                  <c:v>3.2083330000000001</c:v>
                </c:pt>
                <c:pt idx="386">
                  <c:v>3.2166670000000002</c:v>
                </c:pt>
                <c:pt idx="387">
                  <c:v>3.2250000000000001</c:v>
                </c:pt>
                <c:pt idx="388">
                  <c:v>3.233333</c:v>
                </c:pt>
                <c:pt idx="389">
                  <c:v>3.2416670000000001</c:v>
                </c:pt>
                <c:pt idx="390">
                  <c:v>3.25</c:v>
                </c:pt>
                <c:pt idx="391">
                  <c:v>3.2583329999999999</c:v>
                </c:pt>
                <c:pt idx="392">
                  <c:v>3.266667</c:v>
                </c:pt>
                <c:pt idx="393">
                  <c:v>3.2749999999999999</c:v>
                </c:pt>
                <c:pt idx="394">
                  <c:v>3.2833329999999998</c:v>
                </c:pt>
                <c:pt idx="395">
                  <c:v>3.2916669999999999</c:v>
                </c:pt>
                <c:pt idx="396">
                  <c:v>3.3</c:v>
                </c:pt>
                <c:pt idx="397">
                  <c:v>3.3083330000000002</c:v>
                </c:pt>
                <c:pt idx="398">
                  <c:v>3.3166669999999998</c:v>
                </c:pt>
                <c:pt idx="399">
                  <c:v>3.3250000000000002</c:v>
                </c:pt>
                <c:pt idx="400">
                  <c:v>3.3333330000000001</c:v>
                </c:pt>
                <c:pt idx="401">
                  <c:v>3.3416670000000002</c:v>
                </c:pt>
                <c:pt idx="402">
                  <c:v>3.35</c:v>
                </c:pt>
                <c:pt idx="403">
                  <c:v>3.358333</c:v>
                </c:pt>
                <c:pt idx="404">
                  <c:v>3.3666670000000001</c:v>
                </c:pt>
                <c:pt idx="405">
                  <c:v>3.375</c:v>
                </c:pt>
                <c:pt idx="406">
                  <c:v>3.3833329999999999</c:v>
                </c:pt>
                <c:pt idx="407">
                  <c:v>3.391667</c:v>
                </c:pt>
                <c:pt idx="408">
                  <c:v>3.4</c:v>
                </c:pt>
                <c:pt idx="409">
                  <c:v>3.4083329999999998</c:v>
                </c:pt>
                <c:pt idx="410">
                  <c:v>3.4166669999999999</c:v>
                </c:pt>
                <c:pt idx="411">
                  <c:v>3.4249999999999998</c:v>
                </c:pt>
                <c:pt idx="412">
                  <c:v>3.4333330000000002</c:v>
                </c:pt>
                <c:pt idx="413">
                  <c:v>3.4416669999999998</c:v>
                </c:pt>
                <c:pt idx="414">
                  <c:v>3.45</c:v>
                </c:pt>
                <c:pt idx="415">
                  <c:v>3.4583330000000001</c:v>
                </c:pt>
                <c:pt idx="416">
                  <c:v>3.4666670000000002</c:v>
                </c:pt>
                <c:pt idx="417">
                  <c:v>3.4750000000000001</c:v>
                </c:pt>
                <c:pt idx="418">
                  <c:v>3.483333</c:v>
                </c:pt>
                <c:pt idx="419">
                  <c:v>3.4916670000000001</c:v>
                </c:pt>
                <c:pt idx="420">
                  <c:v>3.5</c:v>
                </c:pt>
                <c:pt idx="421">
                  <c:v>3.5083329999999999</c:v>
                </c:pt>
                <c:pt idx="422">
                  <c:v>3.516667</c:v>
                </c:pt>
                <c:pt idx="423">
                  <c:v>3.5249999999999999</c:v>
                </c:pt>
                <c:pt idx="424">
                  <c:v>3.5333329999999998</c:v>
                </c:pt>
                <c:pt idx="425">
                  <c:v>3.5416669999999999</c:v>
                </c:pt>
                <c:pt idx="426">
                  <c:v>3.55</c:v>
                </c:pt>
                <c:pt idx="427">
                  <c:v>3.5583330000000002</c:v>
                </c:pt>
                <c:pt idx="428">
                  <c:v>3.5666669999999998</c:v>
                </c:pt>
                <c:pt idx="429">
                  <c:v>3.5750000000000002</c:v>
                </c:pt>
                <c:pt idx="430">
                  <c:v>3.5833330000000001</c:v>
                </c:pt>
                <c:pt idx="431">
                  <c:v>3.5916670000000002</c:v>
                </c:pt>
                <c:pt idx="432">
                  <c:v>3.6</c:v>
                </c:pt>
                <c:pt idx="433">
                  <c:v>3.608333</c:v>
                </c:pt>
                <c:pt idx="434">
                  <c:v>3.6166670000000001</c:v>
                </c:pt>
                <c:pt idx="435">
                  <c:v>3.625</c:v>
                </c:pt>
                <c:pt idx="436">
                  <c:v>3.6333329999999999</c:v>
                </c:pt>
                <c:pt idx="437">
                  <c:v>3.641667</c:v>
                </c:pt>
                <c:pt idx="438">
                  <c:v>3.65</c:v>
                </c:pt>
                <c:pt idx="439">
                  <c:v>3.6583329999999998</c:v>
                </c:pt>
                <c:pt idx="440">
                  <c:v>3.6666669999999999</c:v>
                </c:pt>
                <c:pt idx="441">
                  <c:v>3.6749999999999998</c:v>
                </c:pt>
                <c:pt idx="442">
                  <c:v>3.6833330000000002</c:v>
                </c:pt>
                <c:pt idx="443">
                  <c:v>3.6916669999999998</c:v>
                </c:pt>
                <c:pt idx="444">
                  <c:v>3.7</c:v>
                </c:pt>
                <c:pt idx="445">
                  <c:v>3.7083330000000001</c:v>
                </c:pt>
                <c:pt idx="446">
                  <c:v>3.7166670000000002</c:v>
                </c:pt>
                <c:pt idx="447">
                  <c:v>3.7250000000000001</c:v>
                </c:pt>
                <c:pt idx="448">
                  <c:v>3.733333</c:v>
                </c:pt>
                <c:pt idx="449">
                  <c:v>3.7416670000000001</c:v>
                </c:pt>
                <c:pt idx="450">
                  <c:v>3.75</c:v>
                </c:pt>
                <c:pt idx="451">
                  <c:v>3.7583329999999999</c:v>
                </c:pt>
                <c:pt idx="452">
                  <c:v>3.766667</c:v>
                </c:pt>
                <c:pt idx="453">
                  <c:v>3.7749999999999999</c:v>
                </c:pt>
                <c:pt idx="454">
                  <c:v>3.7833329999999998</c:v>
                </c:pt>
                <c:pt idx="455">
                  <c:v>3.7916669999999999</c:v>
                </c:pt>
                <c:pt idx="456">
                  <c:v>3.8</c:v>
                </c:pt>
                <c:pt idx="457">
                  <c:v>3.8083330000000002</c:v>
                </c:pt>
                <c:pt idx="458">
                  <c:v>3.8166669999999998</c:v>
                </c:pt>
                <c:pt idx="459">
                  <c:v>3.8250000000000002</c:v>
                </c:pt>
                <c:pt idx="460">
                  <c:v>3.8333330000000001</c:v>
                </c:pt>
                <c:pt idx="461">
                  <c:v>3.8416670000000002</c:v>
                </c:pt>
                <c:pt idx="462">
                  <c:v>3.85</c:v>
                </c:pt>
                <c:pt idx="463">
                  <c:v>3.858333</c:v>
                </c:pt>
                <c:pt idx="464">
                  <c:v>3.8666670000000001</c:v>
                </c:pt>
                <c:pt idx="465">
                  <c:v>3.875</c:v>
                </c:pt>
                <c:pt idx="466">
                  <c:v>3.8833329999999999</c:v>
                </c:pt>
                <c:pt idx="467">
                  <c:v>3.891667</c:v>
                </c:pt>
                <c:pt idx="468">
                  <c:v>3.9</c:v>
                </c:pt>
                <c:pt idx="469">
                  <c:v>3.9083329999999998</c:v>
                </c:pt>
                <c:pt idx="470">
                  <c:v>3.9166669999999999</c:v>
                </c:pt>
                <c:pt idx="471">
                  <c:v>3.9249999999999998</c:v>
                </c:pt>
                <c:pt idx="472">
                  <c:v>3.9333330000000002</c:v>
                </c:pt>
                <c:pt idx="473">
                  <c:v>3.9416669999999998</c:v>
                </c:pt>
                <c:pt idx="474">
                  <c:v>3.95</c:v>
                </c:pt>
                <c:pt idx="475">
                  <c:v>3.9583330000000001</c:v>
                </c:pt>
                <c:pt idx="476">
                  <c:v>3.9666670000000002</c:v>
                </c:pt>
                <c:pt idx="477">
                  <c:v>3.9750000000000001</c:v>
                </c:pt>
                <c:pt idx="478">
                  <c:v>3.983333</c:v>
                </c:pt>
                <c:pt idx="479">
                  <c:v>3.9916670000000001</c:v>
                </c:pt>
                <c:pt idx="480">
                  <c:v>4</c:v>
                </c:pt>
                <c:pt idx="481">
                  <c:v>4.0083330000000004</c:v>
                </c:pt>
                <c:pt idx="482">
                  <c:v>4.016667</c:v>
                </c:pt>
                <c:pt idx="483">
                  <c:v>4.0250000000000004</c:v>
                </c:pt>
                <c:pt idx="484">
                  <c:v>4.0333329999999998</c:v>
                </c:pt>
                <c:pt idx="485">
                  <c:v>4.0416670000000003</c:v>
                </c:pt>
                <c:pt idx="486">
                  <c:v>4.05</c:v>
                </c:pt>
                <c:pt idx="487">
                  <c:v>4.0583330000000002</c:v>
                </c:pt>
                <c:pt idx="488">
                  <c:v>4.0666669999999998</c:v>
                </c:pt>
                <c:pt idx="489">
                  <c:v>4.0750000000000002</c:v>
                </c:pt>
                <c:pt idx="490">
                  <c:v>4.0833329999999997</c:v>
                </c:pt>
                <c:pt idx="491">
                  <c:v>4.0916670000000002</c:v>
                </c:pt>
                <c:pt idx="492">
                  <c:v>4.0999999999999996</c:v>
                </c:pt>
                <c:pt idx="493">
                  <c:v>4.108333</c:v>
                </c:pt>
                <c:pt idx="494">
                  <c:v>4.1166669999999996</c:v>
                </c:pt>
                <c:pt idx="495">
                  <c:v>4.125</c:v>
                </c:pt>
                <c:pt idx="496">
                  <c:v>4.1333330000000004</c:v>
                </c:pt>
                <c:pt idx="497">
                  <c:v>4.141667</c:v>
                </c:pt>
                <c:pt idx="498">
                  <c:v>4.1500000000000004</c:v>
                </c:pt>
                <c:pt idx="499">
                  <c:v>4.1583329999999998</c:v>
                </c:pt>
                <c:pt idx="500">
                  <c:v>4.1666670000000003</c:v>
                </c:pt>
                <c:pt idx="501">
                  <c:v>4.1749999999999998</c:v>
                </c:pt>
                <c:pt idx="502">
                  <c:v>4.1833330000000002</c:v>
                </c:pt>
                <c:pt idx="503">
                  <c:v>4.1916669999999998</c:v>
                </c:pt>
                <c:pt idx="504">
                  <c:v>4.2</c:v>
                </c:pt>
                <c:pt idx="505">
                  <c:v>4.2083329999999997</c:v>
                </c:pt>
                <c:pt idx="506">
                  <c:v>4.2166670000000002</c:v>
                </c:pt>
                <c:pt idx="507">
                  <c:v>4.2249999999999996</c:v>
                </c:pt>
                <c:pt idx="508">
                  <c:v>4.233333</c:v>
                </c:pt>
                <c:pt idx="509">
                  <c:v>4.2416669999999996</c:v>
                </c:pt>
                <c:pt idx="510">
                  <c:v>4.25</c:v>
                </c:pt>
                <c:pt idx="511">
                  <c:v>4.2583330000000004</c:v>
                </c:pt>
                <c:pt idx="512">
                  <c:v>4.266667</c:v>
                </c:pt>
                <c:pt idx="513">
                  <c:v>4.2750000000000004</c:v>
                </c:pt>
                <c:pt idx="514">
                  <c:v>4.2833329999999998</c:v>
                </c:pt>
                <c:pt idx="515">
                  <c:v>4.2916670000000003</c:v>
                </c:pt>
                <c:pt idx="516">
                  <c:v>4.3</c:v>
                </c:pt>
                <c:pt idx="517">
                  <c:v>4.3083330000000002</c:v>
                </c:pt>
                <c:pt idx="518">
                  <c:v>4.3166669999999998</c:v>
                </c:pt>
                <c:pt idx="519">
                  <c:v>4.3250000000000002</c:v>
                </c:pt>
                <c:pt idx="520">
                  <c:v>4.3333329999999997</c:v>
                </c:pt>
                <c:pt idx="521">
                  <c:v>4.3416670000000002</c:v>
                </c:pt>
                <c:pt idx="522">
                  <c:v>4.3499999999999996</c:v>
                </c:pt>
                <c:pt idx="523">
                  <c:v>4.358333</c:v>
                </c:pt>
                <c:pt idx="524">
                  <c:v>4.3666669999999996</c:v>
                </c:pt>
                <c:pt idx="525">
                  <c:v>4.375</c:v>
                </c:pt>
                <c:pt idx="526">
                  <c:v>4.3833330000000004</c:v>
                </c:pt>
                <c:pt idx="527">
                  <c:v>4.391667</c:v>
                </c:pt>
                <c:pt idx="528">
                  <c:v>4.4000000000000004</c:v>
                </c:pt>
                <c:pt idx="529">
                  <c:v>4.4083329999999998</c:v>
                </c:pt>
                <c:pt idx="530">
                  <c:v>4.4166670000000003</c:v>
                </c:pt>
                <c:pt idx="531">
                  <c:v>4.4249999999999998</c:v>
                </c:pt>
                <c:pt idx="532">
                  <c:v>4.4333330000000002</c:v>
                </c:pt>
                <c:pt idx="533">
                  <c:v>4.4416669999999998</c:v>
                </c:pt>
                <c:pt idx="534">
                  <c:v>4.45</c:v>
                </c:pt>
                <c:pt idx="535">
                  <c:v>4.4583329999999997</c:v>
                </c:pt>
                <c:pt idx="536">
                  <c:v>4.4666670000000002</c:v>
                </c:pt>
                <c:pt idx="537">
                  <c:v>4.4749999999999996</c:v>
                </c:pt>
                <c:pt idx="538">
                  <c:v>4.483333</c:v>
                </c:pt>
                <c:pt idx="539">
                  <c:v>4.4916669999999996</c:v>
                </c:pt>
                <c:pt idx="540">
                  <c:v>4.5</c:v>
                </c:pt>
                <c:pt idx="541">
                  <c:v>4.5083330000000004</c:v>
                </c:pt>
                <c:pt idx="542">
                  <c:v>4.516667</c:v>
                </c:pt>
                <c:pt idx="543">
                  <c:v>4.5250000000000004</c:v>
                </c:pt>
                <c:pt idx="544">
                  <c:v>4.5333329999999998</c:v>
                </c:pt>
                <c:pt idx="545">
                  <c:v>4.5416670000000003</c:v>
                </c:pt>
                <c:pt idx="546">
                  <c:v>4.55</c:v>
                </c:pt>
                <c:pt idx="547">
                  <c:v>4.5583330000000002</c:v>
                </c:pt>
                <c:pt idx="548">
                  <c:v>4.5666669999999998</c:v>
                </c:pt>
                <c:pt idx="549">
                  <c:v>4.5750000000000002</c:v>
                </c:pt>
                <c:pt idx="550">
                  <c:v>4.5833329999999997</c:v>
                </c:pt>
                <c:pt idx="551">
                  <c:v>4.5916670000000002</c:v>
                </c:pt>
                <c:pt idx="552">
                  <c:v>4.5999999999999996</c:v>
                </c:pt>
                <c:pt idx="553">
                  <c:v>4.608333</c:v>
                </c:pt>
                <c:pt idx="554">
                  <c:v>4.6166669999999996</c:v>
                </c:pt>
                <c:pt idx="555">
                  <c:v>4.625</c:v>
                </c:pt>
                <c:pt idx="556">
                  <c:v>4.6333330000000004</c:v>
                </c:pt>
                <c:pt idx="557">
                  <c:v>4.641667</c:v>
                </c:pt>
                <c:pt idx="558">
                  <c:v>4.6500000000000004</c:v>
                </c:pt>
                <c:pt idx="559">
                  <c:v>4.6583329999999998</c:v>
                </c:pt>
                <c:pt idx="560">
                  <c:v>4.6666670000000003</c:v>
                </c:pt>
                <c:pt idx="561">
                  <c:v>4.6749999999999998</c:v>
                </c:pt>
                <c:pt idx="562">
                  <c:v>4.6833330000000002</c:v>
                </c:pt>
                <c:pt idx="563">
                  <c:v>4.6916669999999998</c:v>
                </c:pt>
                <c:pt idx="564">
                  <c:v>4.7</c:v>
                </c:pt>
                <c:pt idx="565">
                  <c:v>4.7083329999999997</c:v>
                </c:pt>
                <c:pt idx="566">
                  <c:v>4.7166670000000002</c:v>
                </c:pt>
                <c:pt idx="567">
                  <c:v>4.7249999999999996</c:v>
                </c:pt>
                <c:pt idx="568">
                  <c:v>4.733333</c:v>
                </c:pt>
                <c:pt idx="569">
                  <c:v>4.7416669999999996</c:v>
                </c:pt>
                <c:pt idx="570">
                  <c:v>4.75</c:v>
                </c:pt>
                <c:pt idx="571">
                  <c:v>4.7583330000000004</c:v>
                </c:pt>
                <c:pt idx="572">
                  <c:v>4.766667</c:v>
                </c:pt>
                <c:pt idx="573">
                  <c:v>4.7750000000000004</c:v>
                </c:pt>
                <c:pt idx="574">
                  <c:v>4.7833329999999998</c:v>
                </c:pt>
                <c:pt idx="575">
                  <c:v>4.7916670000000003</c:v>
                </c:pt>
                <c:pt idx="576">
                  <c:v>4.8</c:v>
                </c:pt>
                <c:pt idx="577">
                  <c:v>4.8083330000000002</c:v>
                </c:pt>
                <c:pt idx="578">
                  <c:v>4.8166669999999998</c:v>
                </c:pt>
                <c:pt idx="579">
                  <c:v>4.8250000000000002</c:v>
                </c:pt>
                <c:pt idx="580">
                  <c:v>4.8333329999999997</c:v>
                </c:pt>
                <c:pt idx="581">
                  <c:v>4.8416670000000002</c:v>
                </c:pt>
                <c:pt idx="582">
                  <c:v>4.8499999999999996</c:v>
                </c:pt>
                <c:pt idx="583">
                  <c:v>4.858333</c:v>
                </c:pt>
                <c:pt idx="584">
                  <c:v>4.8666669999999996</c:v>
                </c:pt>
                <c:pt idx="585">
                  <c:v>4.875</c:v>
                </c:pt>
                <c:pt idx="586">
                  <c:v>4.8833330000000004</c:v>
                </c:pt>
                <c:pt idx="587">
                  <c:v>4.891667</c:v>
                </c:pt>
                <c:pt idx="588">
                  <c:v>4.9000000000000004</c:v>
                </c:pt>
                <c:pt idx="589">
                  <c:v>4.9083329999999998</c:v>
                </c:pt>
                <c:pt idx="590">
                  <c:v>4.9166670000000003</c:v>
                </c:pt>
                <c:pt idx="591">
                  <c:v>4.9249999999999998</c:v>
                </c:pt>
                <c:pt idx="592">
                  <c:v>4.9333330000000002</c:v>
                </c:pt>
                <c:pt idx="593">
                  <c:v>4.9416669999999998</c:v>
                </c:pt>
                <c:pt idx="594">
                  <c:v>4.95</c:v>
                </c:pt>
                <c:pt idx="595">
                  <c:v>4.9583329999999997</c:v>
                </c:pt>
                <c:pt idx="596">
                  <c:v>4.9666670000000002</c:v>
                </c:pt>
                <c:pt idx="597">
                  <c:v>4.9749999999999996</c:v>
                </c:pt>
                <c:pt idx="598">
                  <c:v>4.983333</c:v>
                </c:pt>
                <c:pt idx="599">
                  <c:v>4.9916669999999996</c:v>
                </c:pt>
                <c:pt idx="600">
                  <c:v>5</c:v>
                </c:pt>
                <c:pt idx="601">
                  <c:v>5.0083330000000004</c:v>
                </c:pt>
                <c:pt idx="602">
                  <c:v>5.016667</c:v>
                </c:pt>
                <c:pt idx="603">
                  <c:v>5.0250000000000004</c:v>
                </c:pt>
                <c:pt idx="604">
                  <c:v>5.0333329999999998</c:v>
                </c:pt>
                <c:pt idx="605">
                  <c:v>5.0416670000000003</c:v>
                </c:pt>
                <c:pt idx="606">
                  <c:v>5.05</c:v>
                </c:pt>
                <c:pt idx="607">
                  <c:v>5.0583330000000002</c:v>
                </c:pt>
                <c:pt idx="608">
                  <c:v>5.0666669999999998</c:v>
                </c:pt>
                <c:pt idx="609">
                  <c:v>5.0750000000000002</c:v>
                </c:pt>
                <c:pt idx="610">
                  <c:v>5.0833329999999997</c:v>
                </c:pt>
                <c:pt idx="611">
                  <c:v>5.0916670000000002</c:v>
                </c:pt>
                <c:pt idx="612">
                  <c:v>5.0999999999999996</c:v>
                </c:pt>
                <c:pt idx="613">
                  <c:v>5.108333</c:v>
                </c:pt>
                <c:pt idx="614">
                  <c:v>5.1166669999999996</c:v>
                </c:pt>
                <c:pt idx="615">
                  <c:v>5.125</c:v>
                </c:pt>
                <c:pt idx="616">
                  <c:v>5.1333330000000004</c:v>
                </c:pt>
                <c:pt idx="617">
                  <c:v>5.141667</c:v>
                </c:pt>
                <c:pt idx="618">
                  <c:v>5.15</c:v>
                </c:pt>
                <c:pt idx="619">
                  <c:v>5.1583329999999998</c:v>
                </c:pt>
                <c:pt idx="620">
                  <c:v>5.1666670000000003</c:v>
                </c:pt>
                <c:pt idx="621">
                  <c:v>5.1749999999999998</c:v>
                </c:pt>
                <c:pt idx="622">
                  <c:v>5.1833330000000002</c:v>
                </c:pt>
                <c:pt idx="623">
                  <c:v>5.1916669999999998</c:v>
                </c:pt>
                <c:pt idx="624">
                  <c:v>5.2</c:v>
                </c:pt>
                <c:pt idx="625">
                  <c:v>5.2083329999999997</c:v>
                </c:pt>
                <c:pt idx="626">
                  <c:v>5.2166670000000002</c:v>
                </c:pt>
                <c:pt idx="627">
                  <c:v>5.2249999999999996</c:v>
                </c:pt>
                <c:pt idx="628">
                  <c:v>5.233333</c:v>
                </c:pt>
                <c:pt idx="629">
                  <c:v>5.2416669999999996</c:v>
                </c:pt>
                <c:pt idx="630">
                  <c:v>5.25</c:v>
                </c:pt>
                <c:pt idx="631">
                  <c:v>5.2583330000000004</c:v>
                </c:pt>
                <c:pt idx="632">
                  <c:v>5.266667</c:v>
                </c:pt>
                <c:pt idx="633">
                  <c:v>5.2750000000000004</c:v>
                </c:pt>
                <c:pt idx="634">
                  <c:v>5.2833329999999998</c:v>
                </c:pt>
                <c:pt idx="635">
                  <c:v>5.2916670000000003</c:v>
                </c:pt>
                <c:pt idx="636">
                  <c:v>5.3</c:v>
                </c:pt>
                <c:pt idx="637">
                  <c:v>5.3083330000000002</c:v>
                </c:pt>
                <c:pt idx="638">
                  <c:v>5.3166669999999998</c:v>
                </c:pt>
                <c:pt idx="639">
                  <c:v>5.3250000000000002</c:v>
                </c:pt>
                <c:pt idx="640">
                  <c:v>5.3333329999999997</c:v>
                </c:pt>
                <c:pt idx="641">
                  <c:v>5.3416670000000002</c:v>
                </c:pt>
                <c:pt idx="642">
                  <c:v>5.35</c:v>
                </c:pt>
                <c:pt idx="643">
                  <c:v>5.358333</c:v>
                </c:pt>
                <c:pt idx="644">
                  <c:v>5.3666669999999996</c:v>
                </c:pt>
                <c:pt idx="645">
                  <c:v>5.375</c:v>
                </c:pt>
                <c:pt idx="646">
                  <c:v>5.3833330000000004</c:v>
                </c:pt>
                <c:pt idx="647">
                  <c:v>5.391667</c:v>
                </c:pt>
                <c:pt idx="648">
                  <c:v>5.4</c:v>
                </c:pt>
                <c:pt idx="649">
                  <c:v>5.4083329999999998</c:v>
                </c:pt>
                <c:pt idx="650">
                  <c:v>5.4166670000000003</c:v>
                </c:pt>
                <c:pt idx="651">
                  <c:v>5.4249999999999998</c:v>
                </c:pt>
                <c:pt idx="652">
                  <c:v>5.4333330000000002</c:v>
                </c:pt>
                <c:pt idx="653">
                  <c:v>5.4416669999999998</c:v>
                </c:pt>
                <c:pt idx="654">
                  <c:v>5.45</c:v>
                </c:pt>
                <c:pt idx="655">
                  <c:v>5.4583329999999997</c:v>
                </c:pt>
                <c:pt idx="656">
                  <c:v>5.4666670000000002</c:v>
                </c:pt>
                <c:pt idx="657">
                  <c:v>5.4749999999999996</c:v>
                </c:pt>
                <c:pt idx="658">
                  <c:v>5.483333</c:v>
                </c:pt>
                <c:pt idx="659">
                  <c:v>5.4916669999999996</c:v>
                </c:pt>
                <c:pt idx="660">
                  <c:v>5.5</c:v>
                </c:pt>
                <c:pt idx="661">
                  <c:v>5.5083330000000004</c:v>
                </c:pt>
                <c:pt idx="662">
                  <c:v>5.516667</c:v>
                </c:pt>
                <c:pt idx="663">
                  <c:v>5.5250000000000004</c:v>
                </c:pt>
                <c:pt idx="664">
                  <c:v>5.5333329999999998</c:v>
                </c:pt>
                <c:pt idx="665">
                  <c:v>5.5416670000000003</c:v>
                </c:pt>
                <c:pt idx="666">
                  <c:v>5.55</c:v>
                </c:pt>
                <c:pt idx="667">
                  <c:v>5.5583330000000002</c:v>
                </c:pt>
                <c:pt idx="668">
                  <c:v>5.5666669999999998</c:v>
                </c:pt>
                <c:pt idx="669">
                  <c:v>5.5750000000000002</c:v>
                </c:pt>
                <c:pt idx="670">
                  <c:v>5.5833329999999997</c:v>
                </c:pt>
                <c:pt idx="671">
                  <c:v>5.5916670000000002</c:v>
                </c:pt>
                <c:pt idx="672">
                  <c:v>5.6</c:v>
                </c:pt>
                <c:pt idx="673">
                  <c:v>5.608333</c:v>
                </c:pt>
                <c:pt idx="674">
                  <c:v>5.6166669999999996</c:v>
                </c:pt>
                <c:pt idx="675">
                  <c:v>5.625</c:v>
                </c:pt>
                <c:pt idx="676">
                  <c:v>5.6333330000000004</c:v>
                </c:pt>
                <c:pt idx="677">
                  <c:v>5.641667</c:v>
                </c:pt>
                <c:pt idx="678">
                  <c:v>5.65</c:v>
                </c:pt>
                <c:pt idx="679">
                  <c:v>5.6583329999999998</c:v>
                </c:pt>
                <c:pt idx="680">
                  <c:v>5.6666670000000003</c:v>
                </c:pt>
                <c:pt idx="681">
                  <c:v>5.6749999999999998</c:v>
                </c:pt>
                <c:pt idx="682">
                  <c:v>5.6833330000000002</c:v>
                </c:pt>
                <c:pt idx="683">
                  <c:v>5.6916669999999998</c:v>
                </c:pt>
                <c:pt idx="684">
                  <c:v>5.7</c:v>
                </c:pt>
                <c:pt idx="685">
                  <c:v>5.7083329999999997</c:v>
                </c:pt>
                <c:pt idx="686">
                  <c:v>5.7166670000000002</c:v>
                </c:pt>
                <c:pt idx="687">
                  <c:v>5.7249999999999996</c:v>
                </c:pt>
                <c:pt idx="688">
                  <c:v>5.733333</c:v>
                </c:pt>
                <c:pt idx="689">
                  <c:v>5.7416669999999996</c:v>
                </c:pt>
                <c:pt idx="690">
                  <c:v>5.75</c:v>
                </c:pt>
                <c:pt idx="691">
                  <c:v>5.7583330000000004</c:v>
                </c:pt>
                <c:pt idx="692">
                  <c:v>5.766667</c:v>
                </c:pt>
                <c:pt idx="693">
                  <c:v>5.7750000000000004</c:v>
                </c:pt>
                <c:pt idx="694">
                  <c:v>5.7833329999999998</c:v>
                </c:pt>
                <c:pt idx="695">
                  <c:v>5.7916670000000003</c:v>
                </c:pt>
                <c:pt idx="696">
                  <c:v>5.8</c:v>
                </c:pt>
                <c:pt idx="697">
                  <c:v>5.8083330000000002</c:v>
                </c:pt>
                <c:pt idx="698">
                  <c:v>5.8166669999999998</c:v>
                </c:pt>
                <c:pt idx="699">
                  <c:v>5.8250000000000002</c:v>
                </c:pt>
                <c:pt idx="700">
                  <c:v>5.8333329999999997</c:v>
                </c:pt>
                <c:pt idx="701">
                  <c:v>5.8416670000000002</c:v>
                </c:pt>
                <c:pt idx="702">
                  <c:v>5.85</c:v>
                </c:pt>
                <c:pt idx="703">
                  <c:v>5.858333</c:v>
                </c:pt>
                <c:pt idx="704">
                  <c:v>5.8666669999999996</c:v>
                </c:pt>
                <c:pt idx="705">
                  <c:v>5.875</c:v>
                </c:pt>
                <c:pt idx="706">
                  <c:v>5.8833330000000004</c:v>
                </c:pt>
                <c:pt idx="707">
                  <c:v>5.891667</c:v>
                </c:pt>
                <c:pt idx="708">
                  <c:v>5.9</c:v>
                </c:pt>
                <c:pt idx="709">
                  <c:v>5.9083329999999998</c:v>
                </c:pt>
                <c:pt idx="710">
                  <c:v>5.9166670000000003</c:v>
                </c:pt>
                <c:pt idx="711">
                  <c:v>5.9249999999999998</c:v>
                </c:pt>
                <c:pt idx="712">
                  <c:v>5.9333330000000002</c:v>
                </c:pt>
                <c:pt idx="713">
                  <c:v>5.9416669999999998</c:v>
                </c:pt>
                <c:pt idx="714">
                  <c:v>5.95</c:v>
                </c:pt>
                <c:pt idx="715">
                  <c:v>5.9583329999999997</c:v>
                </c:pt>
                <c:pt idx="716">
                  <c:v>5.9666670000000002</c:v>
                </c:pt>
                <c:pt idx="717">
                  <c:v>5.9749999999999996</c:v>
                </c:pt>
                <c:pt idx="718">
                  <c:v>5.983333</c:v>
                </c:pt>
                <c:pt idx="719">
                  <c:v>5.9916669999999996</c:v>
                </c:pt>
                <c:pt idx="720">
                  <c:v>6</c:v>
                </c:pt>
                <c:pt idx="721">
                  <c:v>6.0083330000000004</c:v>
                </c:pt>
                <c:pt idx="722">
                  <c:v>6.016667</c:v>
                </c:pt>
                <c:pt idx="723">
                  <c:v>6.0250000000000004</c:v>
                </c:pt>
                <c:pt idx="724">
                  <c:v>6.0333329999999998</c:v>
                </c:pt>
                <c:pt idx="725">
                  <c:v>6.0416670000000003</c:v>
                </c:pt>
                <c:pt idx="726">
                  <c:v>6.05</c:v>
                </c:pt>
                <c:pt idx="727">
                  <c:v>6.0583330000000002</c:v>
                </c:pt>
                <c:pt idx="728">
                  <c:v>6.0666669999999998</c:v>
                </c:pt>
                <c:pt idx="729">
                  <c:v>6.0750000000000002</c:v>
                </c:pt>
                <c:pt idx="730">
                  <c:v>6.0833329999999997</c:v>
                </c:pt>
                <c:pt idx="731">
                  <c:v>6.0916670000000002</c:v>
                </c:pt>
                <c:pt idx="732">
                  <c:v>6.1</c:v>
                </c:pt>
                <c:pt idx="733">
                  <c:v>6.108333</c:v>
                </c:pt>
                <c:pt idx="734">
                  <c:v>6.1166669999999996</c:v>
                </c:pt>
                <c:pt idx="735">
                  <c:v>6.125</c:v>
                </c:pt>
                <c:pt idx="736">
                  <c:v>6.1333330000000004</c:v>
                </c:pt>
                <c:pt idx="737">
                  <c:v>6.141667</c:v>
                </c:pt>
                <c:pt idx="738">
                  <c:v>6.15</c:v>
                </c:pt>
                <c:pt idx="739">
                  <c:v>6.1583329999999998</c:v>
                </c:pt>
                <c:pt idx="740">
                  <c:v>6.1666670000000003</c:v>
                </c:pt>
                <c:pt idx="741">
                  <c:v>6.1749999999999998</c:v>
                </c:pt>
                <c:pt idx="742">
                  <c:v>6.1833330000000002</c:v>
                </c:pt>
                <c:pt idx="743">
                  <c:v>6.1916669999999998</c:v>
                </c:pt>
                <c:pt idx="744">
                  <c:v>6.2</c:v>
                </c:pt>
                <c:pt idx="745">
                  <c:v>6.2083329999999997</c:v>
                </c:pt>
                <c:pt idx="746">
                  <c:v>6.2166670000000002</c:v>
                </c:pt>
                <c:pt idx="747">
                  <c:v>6.2249999999999996</c:v>
                </c:pt>
                <c:pt idx="748">
                  <c:v>6.233333</c:v>
                </c:pt>
                <c:pt idx="749">
                  <c:v>6.2416669999999996</c:v>
                </c:pt>
                <c:pt idx="750">
                  <c:v>6.25</c:v>
                </c:pt>
                <c:pt idx="751">
                  <c:v>6.2583330000000004</c:v>
                </c:pt>
                <c:pt idx="752">
                  <c:v>6.266667</c:v>
                </c:pt>
                <c:pt idx="753">
                  <c:v>6.2750000000000004</c:v>
                </c:pt>
                <c:pt idx="754">
                  <c:v>6.2833329999999998</c:v>
                </c:pt>
                <c:pt idx="755">
                  <c:v>6.2916670000000003</c:v>
                </c:pt>
                <c:pt idx="756">
                  <c:v>6.3</c:v>
                </c:pt>
                <c:pt idx="757">
                  <c:v>6.3083330000000002</c:v>
                </c:pt>
                <c:pt idx="758">
                  <c:v>6.3166669999999998</c:v>
                </c:pt>
                <c:pt idx="759">
                  <c:v>6.3250000000000002</c:v>
                </c:pt>
                <c:pt idx="760">
                  <c:v>6.3333329999999997</c:v>
                </c:pt>
                <c:pt idx="761">
                  <c:v>6.3416670000000002</c:v>
                </c:pt>
                <c:pt idx="762">
                  <c:v>6.35</c:v>
                </c:pt>
                <c:pt idx="763">
                  <c:v>6.358333</c:v>
                </c:pt>
                <c:pt idx="764">
                  <c:v>6.3666669999999996</c:v>
                </c:pt>
                <c:pt idx="765">
                  <c:v>6.375</c:v>
                </c:pt>
                <c:pt idx="766">
                  <c:v>6.3833330000000004</c:v>
                </c:pt>
                <c:pt idx="767">
                  <c:v>6.391667</c:v>
                </c:pt>
                <c:pt idx="768">
                  <c:v>6.4</c:v>
                </c:pt>
                <c:pt idx="769">
                  <c:v>6.4083329999999998</c:v>
                </c:pt>
                <c:pt idx="770">
                  <c:v>6.4166670000000003</c:v>
                </c:pt>
                <c:pt idx="771">
                  <c:v>6.4249999999999998</c:v>
                </c:pt>
                <c:pt idx="772">
                  <c:v>6.4333330000000002</c:v>
                </c:pt>
                <c:pt idx="773">
                  <c:v>6.4416669999999998</c:v>
                </c:pt>
                <c:pt idx="774">
                  <c:v>6.45</c:v>
                </c:pt>
                <c:pt idx="775">
                  <c:v>6.4583329999999997</c:v>
                </c:pt>
                <c:pt idx="776">
                  <c:v>6.4666670000000002</c:v>
                </c:pt>
                <c:pt idx="777">
                  <c:v>6.4749999999999996</c:v>
                </c:pt>
                <c:pt idx="778">
                  <c:v>6.483333</c:v>
                </c:pt>
                <c:pt idx="779">
                  <c:v>6.4916669999999996</c:v>
                </c:pt>
                <c:pt idx="780">
                  <c:v>6.5</c:v>
                </c:pt>
                <c:pt idx="781">
                  <c:v>6.5083330000000004</c:v>
                </c:pt>
                <c:pt idx="782">
                  <c:v>6.516667</c:v>
                </c:pt>
                <c:pt idx="783">
                  <c:v>6.5250000000000004</c:v>
                </c:pt>
                <c:pt idx="784">
                  <c:v>6.5333329999999998</c:v>
                </c:pt>
                <c:pt idx="785">
                  <c:v>6.5416670000000003</c:v>
                </c:pt>
                <c:pt idx="786">
                  <c:v>6.55</c:v>
                </c:pt>
                <c:pt idx="787">
                  <c:v>6.5583330000000002</c:v>
                </c:pt>
                <c:pt idx="788">
                  <c:v>6.5666669999999998</c:v>
                </c:pt>
                <c:pt idx="789">
                  <c:v>6.5750000000000002</c:v>
                </c:pt>
                <c:pt idx="790">
                  <c:v>6.5833329999999997</c:v>
                </c:pt>
                <c:pt idx="791">
                  <c:v>6.5916670000000002</c:v>
                </c:pt>
                <c:pt idx="792">
                  <c:v>6.6</c:v>
                </c:pt>
                <c:pt idx="793">
                  <c:v>6.608333</c:v>
                </c:pt>
                <c:pt idx="794">
                  <c:v>6.6166669999999996</c:v>
                </c:pt>
                <c:pt idx="795">
                  <c:v>6.625</c:v>
                </c:pt>
                <c:pt idx="796">
                  <c:v>6.6333330000000004</c:v>
                </c:pt>
                <c:pt idx="797">
                  <c:v>6.641667</c:v>
                </c:pt>
                <c:pt idx="798">
                  <c:v>6.65</c:v>
                </c:pt>
                <c:pt idx="799">
                  <c:v>6.6583329999999998</c:v>
                </c:pt>
                <c:pt idx="800">
                  <c:v>6.6666670000000003</c:v>
                </c:pt>
                <c:pt idx="801">
                  <c:v>6.6749999999999998</c:v>
                </c:pt>
                <c:pt idx="802">
                  <c:v>6.6833330000000002</c:v>
                </c:pt>
                <c:pt idx="803">
                  <c:v>6.6916669999999998</c:v>
                </c:pt>
                <c:pt idx="804">
                  <c:v>6.7</c:v>
                </c:pt>
                <c:pt idx="805">
                  <c:v>6.7083329999999997</c:v>
                </c:pt>
                <c:pt idx="806">
                  <c:v>6.7166670000000002</c:v>
                </c:pt>
                <c:pt idx="807">
                  <c:v>6.7249999999999996</c:v>
                </c:pt>
                <c:pt idx="808">
                  <c:v>6.733333</c:v>
                </c:pt>
                <c:pt idx="809">
                  <c:v>6.7416669999999996</c:v>
                </c:pt>
                <c:pt idx="810">
                  <c:v>6.75</c:v>
                </c:pt>
                <c:pt idx="811">
                  <c:v>6.7583330000000004</c:v>
                </c:pt>
                <c:pt idx="812">
                  <c:v>6.766667</c:v>
                </c:pt>
                <c:pt idx="813">
                  <c:v>6.7750000000000004</c:v>
                </c:pt>
                <c:pt idx="814">
                  <c:v>6.7833329999999998</c:v>
                </c:pt>
                <c:pt idx="815">
                  <c:v>6.7916670000000003</c:v>
                </c:pt>
                <c:pt idx="816">
                  <c:v>6.8</c:v>
                </c:pt>
                <c:pt idx="817">
                  <c:v>6.8083330000000002</c:v>
                </c:pt>
                <c:pt idx="818">
                  <c:v>6.8166669999999998</c:v>
                </c:pt>
                <c:pt idx="819">
                  <c:v>6.8250000000000002</c:v>
                </c:pt>
                <c:pt idx="820">
                  <c:v>6.8333329999999997</c:v>
                </c:pt>
                <c:pt idx="821">
                  <c:v>6.8416670000000002</c:v>
                </c:pt>
                <c:pt idx="822">
                  <c:v>6.85</c:v>
                </c:pt>
                <c:pt idx="823">
                  <c:v>6.858333</c:v>
                </c:pt>
                <c:pt idx="824">
                  <c:v>6.8666669999999996</c:v>
                </c:pt>
                <c:pt idx="825">
                  <c:v>6.875</c:v>
                </c:pt>
                <c:pt idx="826">
                  <c:v>6.8833330000000004</c:v>
                </c:pt>
                <c:pt idx="827">
                  <c:v>6.891667</c:v>
                </c:pt>
                <c:pt idx="828">
                  <c:v>6.9</c:v>
                </c:pt>
                <c:pt idx="829">
                  <c:v>6.9083329999999998</c:v>
                </c:pt>
                <c:pt idx="830">
                  <c:v>6.9166670000000003</c:v>
                </c:pt>
                <c:pt idx="831">
                  <c:v>6.9249999999999998</c:v>
                </c:pt>
                <c:pt idx="832">
                  <c:v>6.9333330000000002</c:v>
                </c:pt>
                <c:pt idx="833">
                  <c:v>6.9416669999999998</c:v>
                </c:pt>
                <c:pt idx="834">
                  <c:v>6.95</c:v>
                </c:pt>
                <c:pt idx="835">
                  <c:v>6.9583329999999997</c:v>
                </c:pt>
                <c:pt idx="836">
                  <c:v>6.9666670000000002</c:v>
                </c:pt>
                <c:pt idx="837">
                  <c:v>6.9749999999999996</c:v>
                </c:pt>
                <c:pt idx="838">
                  <c:v>6.983333</c:v>
                </c:pt>
                <c:pt idx="839">
                  <c:v>6.9916669999999996</c:v>
                </c:pt>
                <c:pt idx="840">
                  <c:v>7</c:v>
                </c:pt>
                <c:pt idx="841">
                  <c:v>7.0083330000000004</c:v>
                </c:pt>
                <c:pt idx="842">
                  <c:v>7.016667</c:v>
                </c:pt>
                <c:pt idx="843">
                  <c:v>7.0250000000000004</c:v>
                </c:pt>
                <c:pt idx="844">
                  <c:v>7.0333329999999998</c:v>
                </c:pt>
                <c:pt idx="845">
                  <c:v>7.0416670000000003</c:v>
                </c:pt>
                <c:pt idx="846">
                  <c:v>7.05</c:v>
                </c:pt>
                <c:pt idx="847">
                  <c:v>7.0583330000000002</c:v>
                </c:pt>
                <c:pt idx="848">
                  <c:v>7.0666669999999998</c:v>
                </c:pt>
                <c:pt idx="849">
                  <c:v>7.0750000000000002</c:v>
                </c:pt>
                <c:pt idx="850">
                  <c:v>7.0833329999999997</c:v>
                </c:pt>
                <c:pt idx="851">
                  <c:v>7.0916670000000002</c:v>
                </c:pt>
                <c:pt idx="852">
                  <c:v>7.1</c:v>
                </c:pt>
                <c:pt idx="853">
                  <c:v>7.108333</c:v>
                </c:pt>
                <c:pt idx="854">
                  <c:v>7.1166669999999996</c:v>
                </c:pt>
                <c:pt idx="855">
                  <c:v>7.125</c:v>
                </c:pt>
                <c:pt idx="856">
                  <c:v>7.1333330000000004</c:v>
                </c:pt>
                <c:pt idx="857">
                  <c:v>7.141667</c:v>
                </c:pt>
                <c:pt idx="858">
                  <c:v>7.15</c:v>
                </c:pt>
                <c:pt idx="859">
                  <c:v>7.1583329999999998</c:v>
                </c:pt>
                <c:pt idx="860">
                  <c:v>7.1666670000000003</c:v>
                </c:pt>
                <c:pt idx="861">
                  <c:v>7.1749999999999998</c:v>
                </c:pt>
                <c:pt idx="862">
                  <c:v>7.1833330000000002</c:v>
                </c:pt>
                <c:pt idx="863">
                  <c:v>7.1916669999999998</c:v>
                </c:pt>
                <c:pt idx="864">
                  <c:v>7.2</c:v>
                </c:pt>
                <c:pt idx="865">
                  <c:v>7.2083329999999997</c:v>
                </c:pt>
                <c:pt idx="866">
                  <c:v>7.2166670000000002</c:v>
                </c:pt>
                <c:pt idx="867">
                  <c:v>7.2249999999999996</c:v>
                </c:pt>
                <c:pt idx="868">
                  <c:v>7.233333</c:v>
                </c:pt>
                <c:pt idx="869">
                  <c:v>7.2416669999999996</c:v>
                </c:pt>
                <c:pt idx="870">
                  <c:v>7.25</c:v>
                </c:pt>
                <c:pt idx="871">
                  <c:v>7.2583330000000004</c:v>
                </c:pt>
                <c:pt idx="872">
                  <c:v>7.266667</c:v>
                </c:pt>
                <c:pt idx="873">
                  <c:v>7.2750000000000004</c:v>
                </c:pt>
                <c:pt idx="874">
                  <c:v>7.2833329999999998</c:v>
                </c:pt>
                <c:pt idx="875">
                  <c:v>7.2916670000000003</c:v>
                </c:pt>
                <c:pt idx="876">
                  <c:v>7.3</c:v>
                </c:pt>
                <c:pt idx="877">
                  <c:v>7.3083330000000002</c:v>
                </c:pt>
                <c:pt idx="878">
                  <c:v>7.3166669999999998</c:v>
                </c:pt>
                <c:pt idx="879">
                  <c:v>7.3250000000000002</c:v>
                </c:pt>
                <c:pt idx="880">
                  <c:v>7.3333329999999997</c:v>
                </c:pt>
                <c:pt idx="881">
                  <c:v>7.3416670000000002</c:v>
                </c:pt>
                <c:pt idx="882">
                  <c:v>7.35</c:v>
                </c:pt>
                <c:pt idx="883">
                  <c:v>7.358333</c:v>
                </c:pt>
                <c:pt idx="884">
                  <c:v>7.3666669999999996</c:v>
                </c:pt>
                <c:pt idx="885">
                  <c:v>7.375</c:v>
                </c:pt>
                <c:pt idx="886">
                  <c:v>7.3833330000000004</c:v>
                </c:pt>
                <c:pt idx="887">
                  <c:v>7.391667</c:v>
                </c:pt>
                <c:pt idx="888">
                  <c:v>7.4</c:v>
                </c:pt>
                <c:pt idx="889">
                  <c:v>7.4083329999999998</c:v>
                </c:pt>
                <c:pt idx="890">
                  <c:v>7.4166670000000003</c:v>
                </c:pt>
                <c:pt idx="891">
                  <c:v>7.4249999999999998</c:v>
                </c:pt>
                <c:pt idx="892">
                  <c:v>7.4333330000000002</c:v>
                </c:pt>
                <c:pt idx="893">
                  <c:v>7.4416669999999998</c:v>
                </c:pt>
                <c:pt idx="894">
                  <c:v>7.45</c:v>
                </c:pt>
                <c:pt idx="895">
                  <c:v>7.4583329999999997</c:v>
                </c:pt>
                <c:pt idx="896">
                  <c:v>7.4666670000000002</c:v>
                </c:pt>
                <c:pt idx="897">
                  <c:v>7.4749999999999996</c:v>
                </c:pt>
                <c:pt idx="898">
                  <c:v>7.483333</c:v>
                </c:pt>
                <c:pt idx="899">
                  <c:v>7.4916669999999996</c:v>
                </c:pt>
                <c:pt idx="900">
                  <c:v>7.5</c:v>
                </c:pt>
                <c:pt idx="901">
                  <c:v>7.5083330000000004</c:v>
                </c:pt>
                <c:pt idx="902">
                  <c:v>7.516667</c:v>
                </c:pt>
                <c:pt idx="903">
                  <c:v>7.5250000000000004</c:v>
                </c:pt>
                <c:pt idx="904">
                  <c:v>7.5333329999999998</c:v>
                </c:pt>
                <c:pt idx="905">
                  <c:v>7.5416670000000003</c:v>
                </c:pt>
                <c:pt idx="906">
                  <c:v>7.55</c:v>
                </c:pt>
                <c:pt idx="907">
                  <c:v>7.5583330000000002</c:v>
                </c:pt>
                <c:pt idx="908">
                  <c:v>7.5666669999999998</c:v>
                </c:pt>
                <c:pt idx="909">
                  <c:v>7.5750000000000002</c:v>
                </c:pt>
                <c:pt idx="910">
                  <c:v>7.5833329999999997</c:v>
                </c:pt>
                <c:pt idx="911">
                  <c:v>7.5916670000000002</c:v>
                </c:pt>
                <c:pt idx="912">
                  <c:v>7.6</c:v>
                </c:pt>
                <c:pt idx="913">
                  <c:v>7.608333</c:v>
                </c:pt>
                <c:pt idx="914">
                  <c:v>7.6166669999999996</c:v>
                </c:pt>
                <c:pt idx="915">
                  <c:v>7.625</c:v>
                </c:pt>
                <c:pt idx="916">
                  <c:v>7.6333330000000004</c:v>
                </c:pt>
                <c:pt idx="917">
                  <c:v>7.641667</c:v>
                </c:pt>
                <c:pt idx="918">
                  <c:v>7.65</c:v>
                </c:pt>
                <c:pt idx="919">
                  <c:v>7.6583329999999998</c:v>
                </c:pt>
                <c:pt idx="920">
                  <c:v>7.6666670000000003</c:v>
                </c:pt>
                <c:pt idx="921">
                  <c:v>7.6749999999999998</c:v>
                </c:pt>
                <c:pt idx="922">
                  <c:v>7.6833330000000002</c:v>
                </c:pt>
                <c:pt idx="923">
                  <c:v>7.6916669999999998</c:v>
                </c:pt>
                <c:pt idx="924">
                  <c:v>7.7</c:v>
                </c:pt>
                <c:pt idx="925">
                  <c:v>7.7083329999999997</c:v>
                </c:pt>
                <c:pt idx="926">
                  <c:v>7.7166670000000002</c:v>
                </c:pt>
                <c:pt idx="927">
                  <c:v>7.7249999999999996</c:v>
                </c:pt>
                <c:pt idx="928">
                  <c:v>7.733333</c:v>
                </c:pt>
                <c:pt idx="929">
                  <c:v>7.7416669999999996</c:v>
                </c:pt>
                <c:pt idx="930">
                  <c:v>7.75</c:v>
                </c:pt>
                <c:pt idx="931">
                  <c:v>7.7583330000000004</c:v>
                </c:pt>
                <c:pt idx="932">
                  <c:v>7.766667</c:v>
                </c:pt>
                <c:pt idx="933">
                  <c:v>7.7750000000000004</c:v>
                </c:pt>
                <c:pt idx="934">
                  <c:v>7.7833329999999998</c:v>
                </c:pt>
                <c:pt idx="935">
                  <c:v>7.7916670000000003</c:v>
                </c:pt>
                <c:pt idx="936">
                  <c:v>7.8</c:v>
                </c:pt>
                <c:pt idx="937">
                  <c:v>7.8083330000000002</c:v>
                </c:pt>
                <c:pt idx="938">
                  <c:v>7.8166669999999998</c:v>
                </c:pt>
                <c:pt idx="939">
                  <c:v>7.8250000000000002</c:v>
                </c:pt>
                <c:pt idx="940">
                  <c:v>7.8333329999999997</c:v>
                </c:pt>
                <c:pt idx="941">
                  <c:v>7.8416670000000002</c:v>
                </c:pt>
                <c:pt idx="942">
                  <c:v>7.85</c:v>
                </c:pt>
                <c:pt idx="943">
                  <c:v>7.858333</c:v>
                </c:pt>
                <c:pt idx="944">
                  <c:v>7.8666669999999996</c:v>
                </c:pt>
                <c:pt idx="945">
                  <c:v>7.875</c:v>
                </c:pt>
                <c:pt idx="946">
                  <c:v>7.8833330000000004</c:v>
                </c:pt>
                <c:pt idx="947">
                  <c:v>7.891667</c:v>
                </c:pt>
                <c:pt idx="948">
                  <c:v>7.9</c:v>
                </c:pt>
                <c:pt idx="949">
                  <c:v>7.9083329999999998</c:v>
                </c:pt>
                <c:pt idx="950">
                  <c:v>7.9166670000000003</c:v>
                </c:pt>
                <c:pt idx="951">
                  <c:v>7.9249999999999998</c:v>
                </c:pt>
                <c:pt idx="952">
                  <c:v>7.9333330000000002</c:v>
                </c:pt>
                <c:pt idx="953">
                  <c:v>7.9416669999999998</c:v>
                </c:pt>
                <c:pt idx="954">
                  <c:v>7.95</c:v>
                </c:pt>
                <c:pt idx="955">
                  <c:v>7.9583329999999997</c:v>
                </c:pt>
                <c:pt idx="956">
                  <c:v>7.9666670000000002</c:v>
                </c:pt>
                <c:pt idx="957">
                  <c:v>7.9749999999999996</c:v>
                </c:pt>
                <c:pt idx="958">
                  <c:v>7.983333</c:v>
                </c:pt>
                <c:pt idx="959">
                  <c:v>7.9916669999999996</c:v>
                </c:pt>
                <c:pt idx="960">
                  <c:v>8</c:v>
                </c:pt>
                <c:pt idx="961">
                  <c:v>8.0083330000000004</c:v>
                </c:pt>
                <c:pt idx="962">
                  <c:v>8.016667</c:v>
                </c:pt>
                <c:pt idx="963">
                  <c:v>8.0250000000000004</c:v>
                </c:pt>
                <c:pt idx="964">
                  <c:v>8.0333330000000007</c:v>
                </c:pt>
                <c:pt idx="965">
                  <c:v>8.0416670000000003</c:v>
                </c:pt>
                <c:pt idx="966">
                  <c:v>8.0500000000000007</c:v>
                </c:pt>
                <c:pt idx="967">
                  <c:v>8.0583329999999993</c:v>
                </c:pt>
                <c:pt idx="968">
                  <c:v>8.0666670000000007</c:v>
                </c:pt>
                <c:pt idx="969">
                  <c:v>8.0749999999999993</c:v>
                </c:pt>
                <c:pt idx="970">
                  <c:v>8.0833329999999997</c:v>
                </c:pt>
                <c:pt idx="971">
                  <c:v>8.0916669999999993</c:v>
                </c:pt>
                <c:pt idx="972">
                  <c:v>8.1</c:v>
                </c:pt>
                <c:pt idx="973">
                  <c:v>8.108333</c:v>
                </c:pt>
                <c:pt idx="974">
                  <c:v>8.1166669999999996</c:v>
                </c:pt>
                <c:pt idx="975">
                  <c:v>8.125</c:v>
                </c:pt>
                <c:pt idx="976">
                  <c:v>8.1333330000000004</c:v>
                </c:pt>
                <c:pt idx="977">
                  <c:v>8.141667</c:v>
                </c:pt>
                <c:pt idx="978">
                  <c:v>8.15</c:v>
                </c:pt>
                <c:pt idx="979">
                  <c:v>8.1583330000000007</c:v>
                </c:pt>
                <c:pt idx="980">
                  <c:v>8.1666670000000003</c:v>
                </c:pt>
                <c:pt idx="981">
                  <c:v>8.1750000000000007</c:v>
                </c:pt>
                <c:pt idx="982">
                  <c:v>8.1833329999999993</c:v>
                </c:pt>
                <c:pt idx="983">
                  <c:v>8.1916670000000007</c:v>
                </c:pt>
                <c:pt idx="984">
                  <c:v>8.1999999999999993</c:v>
                </c:pt>
                <c:pt idx="985">
                  <c:v>8.2083329999999997</c:v>
                </c:pt>
                <c:pt idx="986">
                  <c:v>8.2166669999999993</c:v>
                </c:pt>
                <c:pt idx="987">
                  <c:v>8.2249999999999996</c:v>
                </c:pt>
                <c:pt idx="988">
                  <c:v>8.233333</c:v>
                </c:pt>
                <c:pt idx="989">
                  <c:v>8.2416669999999996</c:v>
                </c:pt>
                <c:pt idx="990">
                  <c:v>8.25</c:v>
                </c:pt>
                <c:pt idx="991">
                  <c:v>8.2583330000000004</c:v>
                </c:pt>
                <c:pt idx="992">
                  <c:v>8.266667</c:v>
                </c:pt>
                <c:pt idx="993">
                  <c:v>8.2750000000000004</c:v>
                </c:pt>
                <c:pt idx="994">
                  <c:v>8.2833330000000007</c:v>
                </c:pt>
                <c:pt idx="995">
                  <c:v>8.2916670000000003</c:v>
                </c:pt>
                <c:pt idx="996">
                  <c:v>8.3000000000000007</c:v>
                </c:pt>
                <c:pt idx="997">
                  <c:v>8.3083329999999993</c:v>
                </c:pt>
                <c:pt idx="998">
                  <c:v>8.3166670000000007</c:v>
                </c:pt>
                <c:pt idx="999">
                  <c:v>8.3249999999999993</c:v>
                </c:pt>
                <c:pt idx="1000">
                  <c:v>8.3333329999999997</c:v>
                </c:pt>
                <c:pt idx="1001">
                  <c:v>8.3416669999999993</c:v>
                </c:pt>
                <c:pt idx="1002">
                  <c:v>8.35</c:v>
                </c:pt>
                <c:pt idx="1003">
                  <c:v>8.358333</c:v>
                </c:pt>
                <c:pt idx="1004">
                  <c:v>8.3666669999999996</c:v>
                </c:pt>
                <c:pt idx="1005">
                  <c:v>8.375</c:v>
                </c:pt>
                <c:pt idx="1006">
                  <c:v>8.3833330000000004</c:v>
                </c:pt>
                <c:pt idx="1007">
                  <c:v>8.391667</c:v>
                </c:pt>
                <c:pt idx="1008">
                  <c:v>8.4</c:v>
                </c:pt>
                <c:pt idx="1009">
                  <c:v>8.4083330000000007</c:v>
                </c:pt>
                <c:pt idx="1010">
                  <c:v>8.4166670000000003</c:v>
                </c:pt>
                <c:pt idx="1011">
                  <c:v>8.4250000000000007</c:v>
                </c:pt>
                <c:pt idx="1012">
                  <c:v>8.4333329999999993</c:v>
                </c:pt>
                <c:pt idx="1013">
                  <c:v>8.4416670000000007</c:v>
                </c:pt>
                <c:pt idx="1014">
                  <c:v>8.4499999999999993</c:v>
                </c:pt>
                <c:pt idx="1015">
                  <c:v>8.4583329999999997</c:v>
                </c:pt>
                <c:pt idx="1016">
                  <c:v>8.4666669999999993</c:v>
                </c:pt>
                <c:pt idx="1017">
                  <c:v>8.4749999999999996</c:v>
                </c:pt>
                <c:pt idx="1018">
                  <c:v>8.483333</c:v>
                </c:pt>
                <c:pt idx="1019">
                  <c:v>8.4916669999999996</c:v>
                </c:pt>
                <c:pt idx="1020">
                  <c:v>8.5</c:v>
                </c:pt>
                <c:pt idx="1021">
                  <c:v>8.5083330000000004</c:v>
                </c:pt>
                <c:pt idx="1022">
                  <c:v>8.516667</c:v>
                </c:pt>
                <c:pt idx="1023">
                  <c:v>8.5250000000000004</c:v>
                </c:pt>
                <c:pt idx="1024">
                  <c:v>8.5333330000000007</c:v>
                </c:pt>
                <c:pt idx="1025">
                  <c:v>8.5416670000000003</c:v>
                </c:pt>
                <c:pt idx="1026">
                  <c:v>8.5500000000000007</c:v>
                </c:pt>
                <c:pt idx="1027">
                  <c:v>8.5583329999999993</c:v>
                </c:pt>
                <c:pt idx="1028">
                  <c:v>8.5666670000000007</c:v>
                </c:pt>
                <c:pt idx="1029">
                  <c:v>8.5749999999999993</c:v>
                </c:pt>
                <c:pt idx="1030">
                  <c:v>8.5833329999999997</c:v>
                </c:pt>
                <c:pt idx="1031">
                  <c:v>8.5916669999999993</c:v>
                </c:pt>
                <c:pt idx="1032">
                  <c:v>8.6</c:v>
                </c:pt>
                <c:pt idx="1033">
                  <c:v>8.608333</c:v>
                </c:pt>
                <c:pt idx="1034">
                  <c:v>8.6166669999999996</c:v>
                </c:pt>
                <c:pt idx="1035">
                  <c:v>8.625</c:v>
                </c:pt>
                <c:pt idx="1036">
                  <c:v>8.6333330000000004</c:v>
                </c:pt>
                <c:pt idx="1037">
                  <c:v>8.641667</c:v>
                </c:pt>
                <c:pt idx="1038">
                  <c:v>8.65</c:v>
                </c:pt>
                <c:pt idx="1039">
                  <c:v>8.6583330000000007</c:v>
                </c:pt>
                <c:pt idx="1040">
                  <c:v>8.6666670000000003</c:v>
                </c:pt>
                <c:pt idx="1041">
                  <c:v>8.6750000000000007</c:v>
                </c:pt>
                <c:pt idx="1042">
                  <c:v>8.6833329999999993</c:v>
                </c:pt>
                <c:pt idx="1043">
                  <c:v>8.6916670000000007</c:v>
                </c:pt>
                <c:pt idx="1044">
                  <c:v>8.6999999999999993</c:v>
                </c:pt>
                <c:pt idx="1045">
                  <c:v>8.7083329999999997</c:v>
                </c:pt>
                <c:pt idx="1046">
                  <c:v>8.7166669999999993</c:v>
                </c:pt>
                <c:pt idx="1047">
                  <c:v>8.7249999999999996</c:v>
                </c:pt>
                <c:pt idx="1048">
                  <c:v>8.733333</c:v>
                </c:pt>
                <c:pt idx="1049">
                  <c:v>8.7416669999999996</c:v>
                </c:pt>
                <c:pt idx="1050">
                  <c:v>8.75</c:v>
                </c:pt>
                <c:pt idx="1051">
                  <c:v>8.7583330000000004</c:v>
                </c:pt>
                <c:pt idx="1052">
                  <c:v>8.766667</c:v>
                </c:pt>
                <c:pt idx="1053">
                  <c:v>8.7750000000000004</c:v>
                </c:pt>
                <c:pt idx="1054">
                  <c:v>8.7833330000000007</c:v>
                </c:pt>
                <c:pt idx="1055">
                  <c:v>8.7916670000000003</c:v>
                </c:pt>
                <c:pt idx="1056">
                  <c:v>8.8000000000000007</c:v>
                </c:pt>
                <c:pt idx="1057">
                  <c:v>8.8083329999999993</c:v>
                </c:pt>
                <c:pt idx="1058">
                  <c:v>8.8166670000000007</c:v>
                </c:pt>
                <c:pt idx="1059">
                  <c:v>8.8249999999999993</c:v>
                </c:pt>
                <c:pt idx="1060">
                  <c:v>8.8333329999999997</c:v>
                </c:pt>
                <c:pt idx="1061">
                  <c:v>8.8416669999999993</c:v>
                </c:pt>
                <c:pt idx="1062">
                  <c:v>8.85</c:v>
                </c:pt>
                <c:pt idx="1063">
                  <c:v>8.858333</c:v>
                </c:pt>
                <c:pt idx="1064">
                  <c:v>8.8666669999999996</c:v>
                </c:pt>
                <c:pt idx="1065">
                  <c:v>8.875</c:v>
                </c:pt>
                <c:pt idx="1066">
                  <c:v>8.8833330000000004</c:v>
                </c:pt>
                <c:pt idx="1067">
                  <c:v>8.891667</c:v>
                </c:pt>
                <c:pt idx="1068">
                  <c:v>8.9</c:v>
                </c:pt>
                <c:pt idx="1069">
                  <c:v>8.9083330000000007</c:v>
                </c:pt>
                <c:pt idx="1070">
                  <c:v>8.9166670000000003</c:v>
                </c:pt>
                <c:pt idx="1071">
                  <c:v>8.9250000000000007</c:v>
                </c:pt>
                <c:pt idx="1072">
                  <c:v>8.9333329999999993</c:v>
                </c:pt>
                <c:pt idx="1073">
                  <c:v>8.9416670000000007</c:v>
                </c:pt>
                <c:pt idx="1074">
                  <c:v>8.9499999999999993</c:v>
                </c:pt>
                <c:pt idx="1075">
                  <c:v>8.9583329999999997</c:v>
                </c:pt>
                <c:pt idx="1076">
                  <c:v>8.9666669999999993</c:v>
                </c:pt>
                <c:pt idx="1077">
                  <c:v>8.9749999999999996</c:v>
                </c:pt>
                <c:pt idx="1078">
                  <c:v>8.983333</c:v>
                </c:pt>
                <c:pt idx="1079">
                  <c:v>8.9916669999999996</c:v>
                </c:pt>
                <c:pt idx="1080">
                  <c:v>9</c:v>
                </c:pt>
                <c:pt idx="1081">
                  <c:v>9.0083330000000004</c:v>
                </c:pt>
                <c:pt idx="1082">
                  <c:v>9.016667</c:v>
                </c:pt>
                <c:pt idx="1083">
                  <c:v>9.0250000000000004</c:v>
                </c:pt>
                <c:pt idx="1084">
                  <c:v>9.0333330000000007</c:v>
                </c:pt>
                <c:pt idx="1085">
                  <c:v>9.0416670000000003</c:v>
                </c:pt>
                <c:pt idx="1086">
                  <c:v>9.0500000000000007</c:v>
                </c:pt>
                <c:pt idx="1087">
                  <c:v>9.0583329999999993</c:v>
                </c:pt>
                <c:pt idx="1088">
                  <c:v>9.0666670000000007</c:v>
                </c:pt>
                <c:pt idx="1089">
                  <c:v>9.0749999999999993</c:v>
                </c:pt>
                <c:pt idx="1090">
                  <c:v>9.0833329999999997</c:v>
                </c:pt>
                <c:pt idx="1091">
                  <c:v>9.0916669999999993</c:v>
                </c:pt>
                <c:pt idx="1092">
                  <c:v>9.1</c:v>
                </c:pt>
                <c:pt idx="1093">
                  <c:v>9.108333</c:v>
                </c:pt>
                <c:pt idx="1094">
                  <c:v>9.1166669999999996</c:v>
                </c:pt>
                <c:pt idx="1095">
                  <c:v>9.125</c:v>
                </c:pt>
                <c:pt idx="1096">
                  <c:v>9.1333330000000004</c:v>
                </c:pt>
                <c:pt idx="1097">
                  <c:v>9.141667</c:v>
                </c:pt>
                <c:pt idx="1098">
                  <c:v>9.15</c:v>
                </c:pt>
                <c:pt idx="1099">
                  <c:v>9.1583330000000007</c:v>
                </c:pt>
                <c:pt idx="1100">
                  <c:v>9.1666670000000003</c:v>
                </c:pt>
                <c:pt idx="1101">
                  <c:v>9.1750000000000007</c:v>
                </c:pt>
                <c:pt idx="1102">
                  <c:v>9.1833329999999993</c:v>
                </c:pt>
                <c:pt idx="1103">
                  <c:v>9.1916670000000007</c:v>
                </c:pt>
                <c:pt idx="1104">
                  <c:v>9.1999999999999993</c:v>
                </c:pt>
                <c:pt idx="1105">
                  <c:v>9.2083329999999997</c:v>
                </c:pt>
                <c:pt idx="1106">
                  <c:v>9.2166669999999993</c:v>
                </c:pt>
                <c:pt idx="1107">
                  <c:v>9.2249999999999996</c:v>
                </c:pt>
                <c:pt idx="1108">
                  <c:v>9.233333</c:v>
                </c:pt>
                <c:pt idx="1109">
                  <c:v>9.2416669999999996</c:v>
                </c:pt>
                <c:pt idx="1110">
                  <c:v>9.25</c:v>
                </c:pt>
                <c:pt idx="1111">
                  <c:v>9.2583330000000004</c:v>
                </c:pt>
                <c:pt idx="1112">
                  <c:v>9.266667</c:v>
                </c:pt>
                <c:pt idx="1113">
                  <c:v>9.2750000000000004</c:v>
                </c:pt>
                <c:pt idx="1114">
                  <c:v>9.2833330000000007</c:v>
                </c:pt>
                <c:pt idx="1115">
                  <c:v>9.2916670000000003</c:v>
                </c:pt>
                <c:pt idx="1116">
                  <c:v>9.3000000000000007</c:v>
                </c:pt>
                <c:pt idx="1117">
                  <c:v>9.3083329999999993</c:v>
                </c:pt>
                <c:pt idx="1118">
                  <c:v>9.3166670000000007</c:v>
                </c:pt>
                <c:pt idx="1119">
                  <c:v>9.3249999999999993</c:v>
                </c:pt>
                <c:pt idx="1120">
                  <c:v>9.3333329999999997</c:v>
                </c:pt>
                <c:pt idx="1121">
                  <c:v>9.3416669999999993</c:v>
                </c:pt>
                <c:pt idx="1122">
                  <c:v>9.35</c:v>
                </c:pt>
                <c:pt idx="1123">
                  <c:v>9.358333</c:v>
                </c:pt>
                <c:pt idx="1124">
                  <c:v>9.3666669999999996</c:v>
                </c:pt>
                <c:pt idx="1125">
                  <c:v>9.375</c:v>
                </c:pt>
                <c:pt idx="1126">
                  <c:v>9.3833330000000004</c:v>
                </c:pt>
                <c:pt idx="1127">
                  <c:v>9.391667</c:v>
                </c:pt>
                <c:pt idx="1128">
                  <c:v>9.4</c:v>
                </c:pt>
                <c:pt idx="1129">
                  <c:v>9.4083330000000007</c:v>
                </c:pt>
                <c:pt idx="1130">
                  <c:v>9.4166670000000003</c:v>
                </c:pt>
                <c:pt idx="1131">
                  <c:v>9.4250000000000007</c:v>
                </c:pt>
                <c:pt idx="1132">
                  <c:v>9.4333329999999993</c:v>
                </c:pt>
                <c:pt idx="1133">
                  <c:v>9.4416670000000007</c:v>
                </c:pt>
                <c:pt idx="1134">
                  <c:v>9.4499999999999993</c:v>
                </c:pt>
                <c:pt idx="1135">
                  <c:v>9.4583329999999997</c:v>
                </c:pt>
                <c:pt idx="1136">
                  <c:v>9.4666669999999993</c:v>
                </c:pt>
                <c:pt idx="1137">
                  <c:v>9.4749999999999996</c:v>
                </c:pt>
                <c:pt idx="1138">
                  <c:v>9.483333</c:v>
                </c:pt>
                <c:pt idx="1139">
                  <c:v>9.4916669999999996</c:v>
                </c:pt>
                <c:pt idx="1140">
                  <c:v>9.5</c:v>
                </c:pt>
                <c:pt idx="1141">
                  <c:v>9.5083330000000004</c:v>
                </c:pt>
                <c:pt idx="1142">
                  <c:v>9.516667</c:v>
                </c:pt>
                <c:pt idx="1143">
                  <c:v>9.5250000000000004</c:v>
                </c:pt>
                <c:pt idx="1144">
                  <c:v>9.5333330000000007</c:v>
                </c:pt>
                <c:pt idx="1145">
                  <c:v>9.5416670000000003</c:v>
                </c:pt>
                <c:pt idx="1146">
                  <c:v>9.5500000000000007</c:v>
                </c:pt>
                <c:pt idx="1147">
                  <c:v>9.5583329999999993</c:v>
                </c:pt>
                <c:pt idx="1148">
                  <c:v>9.5666670000000007</c:v>
                </c:pt>
                <c:pt idx="1149">
                  <c:v>9.5749999999999993</c:v>
                </c:pt>
                <c:pt idx="1150">
                  <c:v>9.5833329999999997</c:v>
                </c:pt>
                <c:pt idx="1151">
                  <c:v>9.5916669999999993</c:v>
                </c:pt>
                <c:pt idx="1152">
                  <c:v>9.6</c:v>
                </c:pt>
                <c:pt idx="1153">
                  <c:v>9.608333</c:v>
                </c:pt>
                <c:pt idx="1154">
                  <c:v>9.6166669999999996</c:v>
                </c:pt>
                <c:pt idx="1155">
                  <c:v>9.625</c:v>
                </c:pt>
                <c:pt idx="1156">
                  <c:v>9.6333330000000004</c:v>
                </c:pt>
                <c:pt idx="1157">
                  <c:v>9.641667</c:v>
                </c:pt>
                <c:pt idx="1158">
                  <c:v>9.65</c:v>
                </c:pt>
                <c:pt idx="1159">
                  <c:v>9.6583330000000007</c:v>
                </c:pt>
                <c:pt idx="1160">
                  <c:v>9.6666670000000003</c:v>
                </c:pt>
                <c:pt idx="1161">
                  <c:v>9.6750000000000007</c:v>
                </c:pt>
                <c:pt idx="1162">
                  <c:v>9.6833329999999993</c:v>
                </c:pt>
                <c:pt idx="1163">
                  <c:v>9.6916670000000007</c:v>
                </c:pt>
                <c:pt idx="1164">
                  <c:v>9.6999999999999993</c:v>
                </c:pt>
                <c:pt idx="1165">
                  <c:v>9.7083329999999997</c:v>
                </c:pt>
                <c:pt idx="1166">
                  <c:v>9.7166669999999993</c:v>
                </c:pt>
                <c:pt idx="1167">
                  <c:v>9.7249999999999996</c:v>
                </c:pt>
                <c:pt idx="1168">
                  <c:v>9.733333</c:v>
                </c:pt>
                <c:pt idx="1169">
                  <c:v>9.7416669999999996</c:v>
                </c:pt>
                <c:pt idx="1170">
                  <c:v>9.75</c:v>
                </c:pt>
                <c:pt idx="1171">
                  <c:v>9.7583330000000004</c:v>
                </c:pt>
                <c:pt idx="1172">
                  <c:v>9.766667</c:v>
                </c:pt>
                <c:pt idx="1173">
                  <c:v>9.7750000000000004</c:v>
                </c:pt>
                <c:pt idx="1174">
                  <c:v>9.7833330000000007</c:v>
                </c:pt>
                <c:pt idx="1175">
                  <c:v>9.7916670000000003</c:v>
                </c:pt>
                <c:pt idx="1176">
                  <c:v>9.8000000000000007</c:v>
                </c:pt>
                <c:pt idx="1177">
                  <c:v>9.8083329999999993</c:v>
                </c:pt>
                <c:pt idx="1178">
                  <c:v>9.8166670000000007</c:v>
                </c:pt>
                <c:pt idx="1179">
                  <c:v>9.8249999999999993</c:v>
                </c:pt>
                <c:pt idx="1180">
                  <c:v>9.8333329999999997</c:v>
                </c:pt>
                <c:pt idx="1181">
                  <c:v>9.8416669999999993</c:v>
                </c:pt>
                <c:pt idx="1182">
                  <c:v>9.85</c:v>
                </c:pt>
                <c:pt idx="1183">
                  <c:v>9.858333</c:v>
                </c:pt>
                <c:pt idx="1184">
                  <c:v>9.8666669999999996</c:v>
                </c:pt>
                <c:pt idx="1185">
                  <c:v>9.875</c:v>
                </c:pt>
                <c:pt idx="1186">
                  <c:v>9.8833330000000004</c:v>
                </c:pt>
                <c:pt idx="1187">
                  <c:v>9.891667</c:v>
                </c:pt>
                <c:pt idx="1188">
                  <c:v>9.9</c:v>
                </c:pt>
                <c:pt idx="1189">
                  <c:v>9.9083330000000007</c:v>
                </c:pt>
                <c:pt idx="1190">
                  <c:v>9.9166670000000003</c:v>
                </c:pt>
                <c:pt idx="1191">
                  <c:v>9.9250000000000007</c:v>
                </c:pt>
                <c:pt idx="1192">
                  <c:v>9.9333329999999993</c:v>
                </c:pt>
                <c:pt idx="1193">
                  <c:v>9.9416670000000007</c:v>
                </c:pt>
                <c:pt idx="1194">
                  <c:v>9.9499999999999993</c:v>
                </c:pt>
                <c:pt idx="1195">
                  <c:v>9.9583329999999997</c:v>
                </c:pt>
                <c:pt idx="1196">
                  <c:v>9.9666669999999993</c:v>
                </c:pt>
                <c:pt idx="1197">
                  <c:v>9.9749999999999996</c:v>
                </c:pt>
                <c:pt idx="1198">
                  <c:v>9.983333</c:v>
                </c:pt>
                <c:pt idx="1199">
                  <c:v>9.9916669999999996</c:v>
                </c:pt>
                <c:pt idx="1200">
                  <c:v>10</c:v>
                </c:pt>
                <c:pt idx="1201">
                  <c:v>10.008333</c:v>
                </c:pt>
                <c:pt idx="1202">
                  <c:v>10.016667</c:v>
                </c:pt>
                <c:pt idx="1203">
                  <c:v>10.025</c:v>
                </c:pt>
                <c:pt idx="1204">
                  <c:v>10.033333000000001</c:v>
                </c:pt>
                <c:pt idx="1205">
                  <c:v>10.041667</c:v>
                </c:pt>
                <c:pt idx="1206">
                  <c:v>10.050000000000001</c:v>
                </c:pt>
                <c:pt idx="1207">
                  <c:v>10.058332999999999</c:v>
                </c:pt>
                <c:pt idx="1208">
                  <c:v>10.066667000000001</c:v>
                </c:pt>
                <c:pt idx="1209">
                  <c:v>10.074999999999999</c:v>
                </c:pt>
                <c:pt idx="1210">
                  <c:v>10.083333</c:v>
                </c:pt>
                <c:pt idx="1211">
                  <c:v>10.091666999999999</c:v>
                </c:pt>
                <c:pt idx="1212">
                  <c:v>10.1</c:v>
                </c:pt>
                <c:pt idx="1213">
                  <c:v>10.108333</c:v>
                </c:pt>
                <c:pt idx="1214">
                  <c:v>10.116667</c:v>
                </c:pt>
                <c:pt idx="1215">
                  <c:v>10.125</c:v>
                </c:pt>
                <c:pt idx="1216">
                  <c:v>10.133333</c:v>
                </c:pt>
                <c:pt idx="1217">
                  <c:v>10.141667</c:v>
                </c:pt>
                <c:pt idx="1218">
                  <c:v>10.15</c:v>
                </c:pt>
                <c:pt idx="1219">
                  <c:v>10.158333000000001</c:v>
                </c:pt>
                <c:pt idx="1220">
                  <c:v>10.166667</c:v>
                </c:pt>
                <c:pt idx="1221">
                  <c:v>10.175000000000001</c:v>
                </c:pt>
                <c:pt idx="1222">
                  <c:v>10.183332999999999</c:v>
                </c:pt>
                <c:pt idx="1223">
                  <c:v>10.191667000000001</c:v>
                </c:pt>
                <c:pt idx="1224">
                  <c:v>10.199999999999999</c:v>
                </c:pt>
                <c:pt idx="1225">
                  <c:v>10.208333</c:v>
                </c:pt>
                <c:pt idx="1226">
                  <c:v>10.216666999999999</c:v>
                </c:pt>
                <c:pt idx="1227">
                  <c:v>10.225</c:v>
                </c:pt>
                <c:pt idx="1228">
                  <c:v>10.233333</c:v>
                </c:pt>
                <c:pt idx="1229">
                  <c:v>10.241667</c:v>
                </c:pt>
                <c:pt idx="1230">
                  <c:v>10.25</c:v>
                </c:pt>
                <c:pt idx="1231">
                  <c:v>10.258333</c:v>
                </c:pt>
                <c:pt idx="1232">
                  <c:v>10.266667</c:v>
                </c:pt>
                <c:pt idx="1233">
                  <c:v>10.275</c:v>
                </c:pt>
                <c:pt idx="1234">
                  <c:v>10.283333000000001</c:v>
                </c:pt>
                <c:pt idx="1235">
                  <c:v>10.291667</c:v>
                </c:pt>
                <c:pt idx="1236">
                  <c:v>10.3</c:v>
                </c:pt>
                <c:pt idx="1237">
                  <c:v>10.308332999999999</c:v>
                </c:pt>
                <c:pt idx="1238">
                  <c:v>10.316667000000001</c:v>
                </c:pt>
                <c:pt idx="1239">
                  <c:v>10.324999999999999</c:v>
                </c:pt>
                <c:pt idx="1240">
                  <c:v>10.333333</c:v>
                </c:pt>
                <c:pt idx="1241">
                  <c:v>10.341666999999999</c:v>
                </c:pt>
                <c:pt idx="1242">
                  <c:v>10.35</c:v>
                </c:pt>
                <c:pt idx="1243">
                  <c:v>10.358333</c:v>
                </c:pt>
                <c:pt idx="1244">
                  <c:v>10.366667</c:v>
                </c:pt>
                <c:pt idx="1245">
                  <c:v>10.375</c:v>
                </c:pt>
                <c:pt idx="1246">
                  <c:v>10.383333</c:v>
                </c:pt>
                <c:pt idx="1247">
                  <c:v>10.391667</c:v>
                </c:pt>
                <c:pt idx="1248">
                  <c:v>10.4</c:v>
                </c:pt>
                <c:pt idx="1249">
                  <c:v>10.408333000000001</c:v>
                </c:pt>
                <c:pt idx="1250">
                  <c:v>10.416667</c:v>
                </c:pt>
                <c:pt idx="1251">
                  <c:v>10.425000000000001</c:v>
                </c:pt>
                <c:pt idx="1252">
                  <c:v>10.433332999999999</c:v>
                </c:pt>
                <c:pt idx="1253">
                  <c:v>10.441667000000001</c:v>
                </c:pt>
                <c:pt idx="1254">
                  <c:v>10.45</c:v>
                </c:pt>
                <c:pt idx="1255">
                  <c:v>10.458333</c:v>
                </c:pt>
                <c:pt idx="1256">
                  <c:v>10.466666999999999</c:v>
                </c:pt>
                <c:pt idx="1257">
                  <c:v>10.475</c:v>
                </c:pt>
                <c:pt idx="1258">
                  <c:v>10.483333</c:v>
                </c:pt>
                <c:pt idx="1259">
                  <c:v>10.491667</c:v>
                </c:pt>
                <c:pt idx="1260">
                  <c:v>10.5</c:v>
                </c:pt>
                <c:pt idx="1261">
                  <c:v>10.508333</c:v>
                </c:pt>
                <c:pt idx="1262">
                  <c:v>10.516667</c:v>
                </c:pt>
                <c:pt idx="1263">
                  <c:v>10.525</c:v>
                </c:pt>
                <c:pt idx="1264">
                  <c:v>10.533333000000001</c:v>
                </c:pt>
                <c:pt idx="1265">
                  <c:v>10.541667</c:v>
                </c:pt>
                <c:pt idx="1266">
                  <c:v>10.55</c:v>
                </c:pt>
                <c:pt idx="1267">
                  <c:v>10.558332999999999</c:v>
                </c:pt>
                <c:pt idx="1268">
                  <c:v>10.566667000000001</c:v>
                </c:pt>
                <c:pt idx="1269">
                  <c:v>10.574999999999999</c:v>
                </c:pt>
                <c:pt idx="1270">
                  <c:v>10.583333</c:v>
                </c:pt>
                <c:pt idx="1271">
                  <c:v>10.591666999999999</c:v>
                </c:pt>
                <c:pt idx="1272">
                  <c:v>10.6</c:v>
                </c:pt>
                <c:pt idx="1273">
                  <c:v>10.608333</c:v>
                </c:pt>
                <c:pt idx="1274">
                  <c:v>10.616667</c:v>
                </c:pt>
                <c:pt idx="1275">
                  <c:v>10.625</c:v>
                </c:pt>
                <c:pt idx="1276">
                  <c:v>10.633333</c:v>
                </c:pt>
                <c:pt idx="1277">
                  <c:v>10.641667</c:v>
                </c:pt>
                <c:pt idx="1278">
                  <c:v>10.65</c:v>
                </c:pt>
                <c:pt idx="1279">
                  <c:v>10.658333000000001</c:v>
                </c:pt>
                <c:pt idx="1280">
                  <c:v>10.666667</c:v>
                </c:pt>
                <c:pt idx="1281">
                  <c:v>10.675000000000001</c:v>
                </c:pt>
                <c:pt idx="1282">
                  <c:v>10.683332999999999</c:v>
                </c:pt>
                <c:pt idx="1283">
                  <c:v>10.691667000000001</c:v>
                </c:pt>
                <c:pt idx="1284">
                  <c:v>10.7</c:v>
                </c:pt>
                <c:pt idx="1285">
                  <c:v>10.708333</c:v>
                </c:pt>
                <c:pt idx="1286">
                  <c:v>10.716666999999999</c:v>
                </c:pt>
                <c:pt idx="1287">
                  <c:v>10.725</c:v>
                </c:pt>
                <c:pt idx="1288">
                  <c:v>10.733333</c:v>
                </c:pt>
                <c:pt idx="1289">
                  <c:v>10.741667</c:v>
                </c:pt>
                <c:pt idx="1290">
                  <c:v>10.75</c:v>
                </c:pt>
                <c:pt idx="1291">
                  <c:v>10.758333</c:v>
                </c:pt>
                <c:pt idx="1292">
                  <c:v>10.766667</c:v>
                </c:pt>
                <c:pt idx="1293">
                  <c:v>10.775</c:v>
                </c:pt>
                <c:pt idx="1294">
                  <c:v>10.783333000000001</c:v>
                </c:pt>
                <c:pt idx="1295">
                  <c:v>10.791667</c:v>
                </c:pt>
                <c:pt idx="1296">
                  <c:v>10.8</c:v>
                </c:pt>
                <c:pt idx="1297">
                  <c:v>10.808332999999999</c:v>
                </c:pt>
                <c:pt idx="1298">
                  <c:v>10.816667000000001</c:v>
                </c:pt>
                <c:pt idx="1299">
                  <c:v>10.824999999999999</c:v>
                </c:pt>
                <c:pt idx="1300">
                  <c:v>10.833333</c:v>
                </c:pt>
                <c:pt idx="1301">
                  <c:v>10.841666999999999</c:v>
                </c:pt>
                <c:pt idx="1302">
                  <c:v>10.85</c:v>
                </c:pt>
                <c:pt idx="1303">
                  <c:v>10.858333</c:v>
                </c:pt>
                <c:pt idx="1304">
                  <c:v>10.866667</c:v>
                </c:pt>
                <c:pt idx="1305">
                  <c:v>10.875</c:v>
                </c:pt>
                <c:pt idx="1306">
                  <c:v>10.883333</c:v>
                </c:pt>
                <c:pt idx="1307">
                  <c:v>10.891667</c:v>
                </c:pt>
                <c:pt idx="1308">
                  <c:v>10.9</c:v>
                </c:pt>
                <c:pt idx="1309">
                  <c:v>10.908333000000001</c:v>
                </c:pt>
                <c:pt idx="1310">
                  <c:v>10.916667</c:v>
                </c:pt>
                <c:pt idx="1311">
                  <c:v>10.925000000000001</c:v>
                </c:pt>
                <c:pt idx="1312">
                  <c:v>10.933332999999999</c:v>
                </c:pt>
                <c:pt idx="1313">
                  <c:v>10.941667000000001</c:v>
                </c:pt>
                <c:pt idx="1314">
                  <c:v>10.95</c:v>
                </c:pt>
                <c:pt idx="1315">
                  <c:v>10.958333</c:v>
                </c:pt>
                <c:pt idx="1316">
                  <c:v>10.966666999999999</c:v>
                </c:pt>
                <c:pt idx="1317">
                  <c:v>10.975</c:v>
                </c:pt>
                <c:pt idx="1318">
                  <c:v>10.983333</c:v>
                </c:pt>
                <c:pt idx="1319">
                  <c:v>10.991667</c:v>
                </c:pt>
                <c:pt idx="1320">
                  <c:v>11</c:v>
                </c:pt>
                <c:pt idx="1321">
                  <c:v>11.008333</c:v>
                </c:pt>
                <c:pt idx="1322">
                  <c:v>11.016667</c:v>
                </c:pt>
                <c:pt idx="1323">
                  <c:v>11.025</c:v>
                </c:pt>
                <c:pt idx="1324">
                  <c:v>11.033333000000001</c:v>
                </c:pt>
                <c:pt idx="1325">
                  <c:v>11.041667</c:v>
                </c:pt>
                <c:pt idx="1326">
                  <c:v>11.05</c:v>
                </c:pt>
                <c:pt idx="1327">
                  <c:v>11.058332999999999</c:v>
                </c:pt>
                <c:pt idx="1328">
                  <c:v>11.066667000000001</c:v>
                </c:pt>
                <c:pt idx="1329">
                  <c:v>11.074999999999999</c:v>
                </c:pt>
                <c:pt idx="1330">
                  <c:v>11.083333</c:v>
                </c:pt>
                <c:pt idx="1331">
                  <c:v>11.091666999999999</c:v>
                </c:pt>
                <c:pt idx="1332">
                  <c:v>11.1</c:v>
                </c:pt>
                <c:pt idx="1333">
                  <c:v>11.108333</c:v>
                </c:pt>
                <c:pt idx="1334">
                  <c:v>11.116667</c:v>
                </c:pt>
                <c:pt idx="1335">
                  <c:v>11.125</c:v>
                </c:pt>
                <c:pt idx="1336">
                  <c:v>11.133333</c:v>
                </c:pt>
                <c:pt idx="1337">
                  <c:v>11.141667</c:v>
                </c:pt>
                <c:pt idx="1338">
                  <c:v>11.15</c:v>
                </c:pt>
                <c:pt idx="1339">
                  <c:v>11.158333000000001</c:v>
                </c:pt>
                <c:pt idx="1340">
                  <c:v>11.166667</c:v>
                </c:pt>
                <c:pt idx="1341">
                  <c:v>11.175000000000001</c:v>
                </c:pt>
                <c:pt idx="1342">
                  <c:v>11.183332999999999</c:v>
                </c:pt>
                <c:pt idx="1343">
                  <c:v>11.191667000000001</c:v>
                </c:pt>
                <c:pt idx="1344">
                  <c:v>11.2</c:v>
                </c:pt>
                <c:pt idx="1345">
                  <c:v>11.208333</c:v>
                </c:pt>
                <c:pt idx="1346">
                  <c:v>11.216666999999999</c:v>
                </c:pt>
                <c:pt idx="1347">
                  <c:v>11.225</c:v>
                </c:pt>
                <c:pt idx="1348">
                  <c:v>11.233333</c:v>
                </c:pt>
                <c:pt idx="1349">
                  <c:v>11.241667</c:v>
                </c:pt>
                <c:pt idx="1350">
                  <c:v>11.25</c:v>
                </c:pt>
                <c:pt idx="1351">
                  <c:v>11.258333</c:v>
                </c:pt>
                <c:pt idx="1352">
                  <c:v>11.266667</c:v>
                </c:pt>
                <c:pt idx="1353">
                  <c:v>11.275</c:v>
                </c:pt>
                <c:pt idx="1354">
                  <c:v>11.283333000000001</c:v>
                </c:pt>
                <c:pt idx="1355">
                  <c:v>11.291667</c:v>
                </c:pt>
                <c:pt idx="1356">
                  <c:v>11.3</c:v>
                </c:pt>
                <c:pt idx="1357">
                  <c:v>11.308332999999999</c:v>
                </c:pt>
                <c:pt idx="1358">
                  <c:v>11.316667000000001</c:v>
                </c:pt>
                <c:pt idx="1359">
                  <c:v>11.324999999999999</c:v>
                </c:pt>
                <c:pt idx="1360">
                  <c:v>11.333333</c:v>
                </c:pt>
                <c:pt idx="1361">
                  <c:v>11.341666999999999</c:v>
                </c:pt>
                <c:pt idx="1362">
                  <c:v>11.35</c:v>
                </c:pt>
                <c:pt idx="1363">
                  <c:v>11.358333</c:v>
                </c:pt>
                <c:pt idx="1364">
                  <c:v>11.366667</c:v>
                </c:pt>
                <c:pt idx="1365">
                  <c:v>11.375</c:v>
                </c:pt>
                <c:pt idx="1366">
                  <c:v>11.383333</c:v>
                </c:pt>
                <c:pt idx="1367">
                  <c:v>11.391667</c:v>
                </c:pt>
                <c:pt idx="1368">
                  <c:v>11.4</c:v>
                </c:pt>
                <c:pt idx="1369">
                  <c:v>11.408333000000001</c:v>
                </c:pt>
                <c:pt idx="1370">
                  <c:v>11.416667</c:v>
                </c:pt>
                <c:pt idx="1371">
                  <c:v>11.425000000000001</c:v>
                </c:pt>
                <c:pt idx="1372">
                  <c:v>11.433332999999999</c:v>
                </c:pt>
                <c:pt idx="1373">
                  <c:v>11.441667000000001</c:v>
                </c:pt>
                <c:pt idx="1374">
                  <c:v>11.45</c:v>
                </c:pt>
                <c:pt idx="1375">
                  <c:v>11.458333</c:v>
                </c:pt>
                <c:pt idx="1376">
                  <c:v>11.466666999999999</c:v>
                </c:pt>
                <c:pt idx="1377">
                  <c:v>11.475</c:v>
                </c:pt>
                <c:pt idx="1378">
                  <c:v>11.483333</c:v>
                </c:pt>
                <c:pt idx="1379">
                  <c:v>11.491667</c:v>
                </c:pt>
                <c:pt idx="1380">
                  <c:v>11.5</c:v>
                </c:pt>
                <c:pt idx="1381">
                  <c:v>11.508333</c:v>
                </c:pt>
                <c:pt idx="1382">
                  <c:v>11.516667</c:v>
                </c:pt>
                <c:pt idx="1383">
                  <c:v>11.525</c:v>
                </c:pt>
                <c:pt idx="1384">
                  <c:v>11.533333000000001</c:v>
                </c:pt>
                <c:pt idx="1385">
                  <c:v>11.541667</c:v>
                </c:pt>
                <c:pt idx="1386">
                  <c:v>11.55</c:v>
                </c:pt>
                <c:pt idx="1387">
                  <c:v>11.558332999999999</c:v>
                </c:pt>
                <c:pt idx="1388">
                  <c:v>11.566667000000001</c:v>
                </c:pt>
                <c:pt idx="1389">
                  <c:v>11.574999999999999</c:v>
                </c:pt>
                <c:pt idx="1390">
                  <c:v>11.583333</c:v>
                </c:pt>
                <c:pt idx="1391">
                  <c:v>11.591666999999999</c:v>
                </c:pt>
                <c:pt idx="1392">
                  <c:v>11.6</c:v>
                </c:pt>
                <c:pt idx="1393">
                  <c:v>11.608333</c:v>
                </c:pt>
                <c:pt idx="1394">
                  <c:v>11.616667</c:v>
                </c:pt>
                <c:pt idx="1395">
                  <c:v>11.625</c:v>
                </c:pt>
                <c:pt idx="1396">
                  <c:v>11.633333</c:v>
                </c:pt>
                <c:pt idx="1397">
                  <c:v>11.641667</c:v>
                </c:pt>
                <c:pt idx="1398">
                  <c:v>11.65</c:v>
                </c:pt>
                <c:pt idx="1399">
                  <c:v>11.658333000000001</c:v>
                </c:pt>
                <c:pt idx="1400">
                  <c:v>11.666667</c:v>
                </c:pt>
                <c:pt idx="1401">
                  <c:v>11.675000000000001</c:v>
                </c:pt>
                <c:pt idx="1402">
                  <c:v>11.683332999999999</c:v>
                </c:pt>
                <c:pt idx="1403">
                  <c:v>11.691667000000001</c:v>
                </c:pt>
                <c:pt idx="1404">
                  <c:v>11.7</c:v>
                </c:pt>
                <c:pt idx="1405">
                  <c:v>11.708333</c:v>
                </c:pt>
                <c:pt idx="1406">
                  <c:v>11.716666999999999</c:v>
                </c:pt>
                <c:pt idx="1407">
                  <c:v>11.725</c:v>
                </c:pt>
                <c:pt idx="1408">
                  <c:v>11.733333</c:v>
                </c:pt>
                <c:pt idx="1409">
                  <c:v>11.741667</c:v>
                </c:pt>
                <c:pt idx="1410">
                  <c:v>11.75</c:v>
                </c:pt>
                <c:pt idx="1411">
                  <c:v>11.758333</c:v>
                </c:pt>
                <c:pt idx="1412">
                  <c:v>11.766667</c:v>
                </c:pt>
                <c:pt idx="1413">
                  <c:v>11.775</c:v>
                </c:pt>
                <c:pt idx="1414">
                  <c:v>11.783333000000001</c:v>
                </c:pt>
                <c:pt idx="1415">
                  <c:v>11.791667</c:v>
                </c:pt>
                <c:pt idx="1416">
                  <c:v>11.8</c:v>
                </c:pt>
                <c:pt idx="1417">
                  <c:v>11.808332999999999</c:v>
                </c:pt>
                <c:pt idx="1418">
                  <c:v>11.816667000000001</c:v>
                </c:pt>
                <c:pt idx="1419">
                  <c:v>11.824999999999999</c:v>
                </c:pt>
                <c:pt idx="1420">
                  <c:v>11.833333</c:v>
                </c:pt>
                <c:pt idx="1421">
                  <c:v>11.841666999999999</c:v>
                </c:pt>
                <c:pt idx="1422">
                  <c:v>11.85</c:v>
                </c:pt>
                <c:pt idx="1423">
                  <c:v>11.858333</c:v>
                </c:pt>
                <c:pt idx="1424">
                  <c:v>11.866667</c:v>
                </c:pt>
                <c:pt idx="1425">
                  <c:v>11.875</c:v>
                </c:pt>
                <c:pt idx="1426">
                  <c:v>11.883333</c:v>
                </c:pt>
                <c:pt idx="1427">
                  <c:v>11.891667</c:v>
                </c:pt>
                <c:pt idx="1428">
                  <c:v>11.9</c:v>
                </c:pt>
                <c:pt idx="1429">
                  <c:v>11.908333000000001</c:v>
                </c:pt>
                <c:pt idx="1430">
                  <c:v>11.916667</c:v>
                </c:pt>
                <c:pt idx="1431">
                  <c:v>11.925000000000001</c:v>
                </c:pt>
                <c:pt idx="1432">
                  <c:v>11.933332999999999</c:v>
                </c:pt>
                <c:pt idx="1433">
                  <c:v>11.941667000000001</c:v>
                </c:pt>
                <c:pt idx="1434">
                  <c:v>11.95</c:v>
                </c:pt>
                <c:pt idx="1435">
                  <c:v>11.958333</c:v>
                </c:pt>
                <c:pt idx="1436">
                  <c:v>11.966666999999999</c:v>
                </c:pt>
                <c:pt idx="1437">
                  <c:v>11.975</c:v>
                </c:pt>
                <c:pt idx="1438">
                  <c:v>11.983333</c:v>
                </c:pt>
                <c:pt idx="1439">
                  <c:v>11.991667</c:v>
                </c:pt>
                <c:pt idx="1440">
                  <c:v>12</c:v>
                </c:pt>
                <c:pt idx="1441">
                  <c:v>12.008333</c:v>
                </c:pt>
                <c:pt idx="1442">
                  <c:v>12.016667</c:v>
                </c:pt>
                <c:pt idx="1443">
                  <c:v>12.025</c:v>
                </c:pt>
                <c:pt idx="1444">
                  <c:v>12.033333000000001</c:v>
                </c:pt>
                <c:pt idx="1445">
                  <c:v>12.041667</c:v>
                </c:pt>
                <c:pt idx="1446">
                  <c:v>12.05</c:v>
                </c:pt>
                <c:pt idx="1447">
                  <c:v>12.058332999999999</c:v>
                </c:pt>
                <c:pt idx="1448">
                  <c:v>12.066667000000001</c:v>
                </c:pt>
                <c:pt idx="1449">
                  <c:v>12.074999999999999</c:v>
                </c:pt>
                <c:pt idx="1450">
                  <c:v>12.083333</c:v>
                </c:pt>
                <c:pt idx="1451">
                  <c:v>12.091666999999999</c:v>
                </c:pt>
                <c:pt idx="1452">
                  <c:v>12.1</c:v>
                </c:pt>
                <c:pt idx="1453">
                  <c:v>12.108333</c:v>
                </c:pt>
                <c:pt idx="1454">
                  <c:v>12.116667</c:v>
                </c:pt>
                <c:pt idx="1455">
                  <c:v>12.125</c:v>
                </c:pt>
                <c:pt idx="1456">
                  <c:v>12.133333</c:v>
                </c:pt>
                <c:pt idx="1457">
                  <c:v>12.141667</c:v>
                </c:pt>
                <c:pt idx="1458">
                  <c:v>12.15</c:v>
                </c:pt>
                <c:pt idx="1459">
                  <c:v>12.158333000000001</c:v>
                </c:pt>
                <c:pt idx="1460">
                  <c:v>12.166667</c:v>
                </c:pt>
                <c:pt idx="1461">
                  <c:v>12.175000000000001</c:v>
                </c:pt>
                <c:pt idx="1462">
                  <c:v>12.183332999999999</c:v>
                </c:pt>
                <c:pt idx="1463">
                  <c:v>12.191667000000001</c:v>
                </c:pt>
                <c:pt idx="1464">
                  <c:v>12.2</c:v>
                </c:pt>
                <c:pt idx="1465">
                  <c:v>12.208333</c:v>
                </c:pt>
                <c:pt idx="1466">
                  <c:v>12.216666999999999</c:v>
                </c:pt>
                <c:pt idx="1467">
                  <c:v>12.225</c:v>
                </c:pt>
                <c:pt idx="1468">
                  <c:v>12.233333</c:v>
                </c:pt>
                <c:pt idx="1469">
                  <c:v>12.241667</c:v>
                </c:pt>
                <c:pt idx="1470">
                  <c:v>12.25</c:v>
                </c:pt>
                <c:pt idx="1471">
                  <c:v>12.258333</c:v>
                </c:pt>
                <c:pt idx="1472">
                  <c:v>12.266667</c:v>
                </c:pt>
                <c:pt idx="1473">
                  <c:v>12.275</c:v>
                </c:pt>
                <c:pt idx="1474">
                  <c:v>12.283333000000001</c:v>
                </c:pt>
                <c:pt idx="1475">
                  <c:v>12.291667</c:v>
                </c:pt>
                <c:pt idx="1476">
                  <c:v>12.3</c:v>
                </c:pt>
                <c:pt idx="1477">
                  <c:v>12.308332999999999</c:v>
                </c:pt>
                <c:pt idx="1478">
                  <c:v>12.316667000000001</c:v>
                </c:pt>
                <c:pt idx="1479">
                  <c:v>12.324999999999999</c:v>
                </c:pt>
                <c:pt idx="1480">
                  <c:v>12.333333</c:v>
                </c:pt>
                <c:pt idx="1481">
                  <c:v>12.341666999999999</c:v>
                </c:pt>
                <c:pt idx="1482">
                  <c:v>12.35</c:v>
                </c:pt>
                <c:pt idx="1483">
                  <c:v>12.358333</c:v>
                </c:pt>
                <c:pt idx="1484">
                  <c:v>12.366667</c:v>
                </c:pt>
                <c:pt idx="1485">
                  <c:v>12.375</c:v>
                </c:pt>
                <c:pt idx="1486">
                  <c:v>12.383333</c:v>
                </c:pt>
                <c:pt idx="1487">
                  <c:v>12.391667</c:v>
                </c:pt>
                <c:pt idx="1488">
                  <c:v>12.4</c:v>
                </c:pt>
                <c:pt idx="1489">
                  <c:v>12.408333000000001</c:v>
                </c:pt>
                <c:pt idx="1490">
                  <c:v>12.416667</c:v>
                </c:pt>
                <c:pt idx="1491">
                  <c:v>12.425000000000001</c:v>
                </c:pt>
                <c:pt idx="1492">
                  <c:v>12.433332999999999</c:v>
                </c:pt>
                <c:pt idx="1493">
                  <c:v>12.441667000000001</c:v>
                </c:pt>
                <c:pt idx="1494">
                  <c:v>12.45</c:v>
                </c:pt>
                <c:pt idx="1495">
                  <c:v>12.458333</c:v>
                </c:pt>
                <c:pt idx="1496">
                  <c:v>12.466666999999999</c:v>
                </c:pt>
                <c:pt idx="1497">
                  <c:v>12.475</c:v>
                </c:pt>
                <c:pt idx="1498">
                  <c:v>12.483333</c:v>
                </c:pt>
                <c:pt idx="1499">
                  <c:v>12.491667</c:v>
                </c:pt>
                <c:pt idx="1500">
                  <c:v>12.5</c:v>
                </c:pt>
                <c:pt idx="1501">
                  <c:v>12.508333</c:v>
                </c:pt>
                <c:pt idx="1502">
                  <c:v>12.516667</c:v>
                </c:pt>
                <c:pt idx="1503">
                  <c:v>12.525</c:v>
                </c:pt>
                <c:pt idx="1504">
                  <c:v>12.533333000000001</c:v>
                </c:pt>
                <c:pt idx="1505">
                  <c:v>12.541667</c:v>
                </c:pt>
                <c:pt idx="1506">
                  <c:v>12.55</c:v>
                </c:pt>
                <c:pt idx="1507">
                  <c:v>12.558332999999999</c:v>
                </c:pt>
                <c:pt idx="1508">
                  <c:v>12.566667000000001</c:v>
                </c:pt>
                <c:pt idx="1509">
                  <c:v>12.574999999999999</c:v>
                </c:pt>
                <c:pt idx="1510">
                  <c:v>12.583333</c:v>
                </c:pt>
                <c:pt idx="1511">
                  <c:v>12.591666999999999</c:v>
                </c:pt>
                <c:pt idx="1512">
                  <c:v>12.6</c:v>
                </c:pt>
                <c:pt idx="1513">
                  <c:v>12.608333</c:v>
                </c:pt>
                <c:pt idx="1514">
                  <c:v>12.616667</c:v>
                </c:pt>
                <c:pt idx="1515">
                  <c:v>12.625</c:v>
                </c:pt>
                <c:pt idx="1516">
                  <c:v>12.633333</c:v>
                </c:pt>
                <c:pt idx="1517">
                  <c:v>12.641667</c:v>
                </c:pt>
                <c:pt idx="1518">
                  <c:v>12.65</c:v>
                </c:pt>
                <c:pt idx="1519">
                  <c:v>12.658333000000001</c:v>
                </c:pt>
                <c:pt idx="1520">
                  <c:v>12.666667</c:v>
                </c:pt>
                <c:pt idx="1521">
                  <c:v>12.675000000000001</c:v>
                </c:pt>
                <c:pt idx="1522">
                  <c:v>12.683332999999999</c:v>
                </c:pt>
                <c:pt idx="1523">
                  <c:v>12.691667000000001</c:v>
                </c:pt>
                <c:pt idx="1524">
                  <c:v>12.7</c:v>
                </c:pt>
                <c:pt idx="1525">
                  <c:v>12.708333</c:v>
                </c:pt>
                <c:pt idx="1526">
                  <c:v>12.716666999999999</c:v>
                </c:pt>
                <c:pt idx="1527">
                  <c:v>12.725</c:v>
                </c:pt>
                <c:pt idx="1528">
                  <c:v>12.733333</c:v>
                </c:pt>
                <c:pt idx="1529">
                  <c:v>12.741667</c:v>
                </c:pt>
                <c:pt idx="1530">
                  <c:v>12.75</c:v>
                </c:pt>
                <c:pt idx="1531">
                  <c:v>12.758333</c:v>
                </c:pt>
                <c:pt idx="1532">
                  <c:v>12.766667</c:v>
                </c:pt>
                <c:pt idx="1533">
                  <c:v>12.775</c:v>
                </c:pt>
                <c:pt idx="1534">
                  <c:v>12.783333000000001</c:v>
                </c:pt>
                <c:pt idx="1535">
                  <c:v>12.791667</c:v>
                </c:pt>
                <c:pt idx="1536">
                  <c:v>12.8</c:v>
                </c:pt>
                <c:pt idx="1537">
                  <c:v>12.808332999999999</c:v>
                </c:pt>
                <c:pt idx="1538">
                  <c:v>12.816667000000001</c:v>
                </c:pt>
                <c:pt idx="1539">
                  <c:v>12.824999999999999</c:v>
                </c:pt>
                <c:pt idx="1540">
                  <c:v>12.833333</c:v>
                </c:pt>
                <c:pt idx="1541">
                  <c:v>12.841666999999999</c:v>
                </c:pt>
                <c:pt idx="1542">
                  <c:v>12.85</c:v>
                </c:pt>
                <c:pt idx="1543">
                  <c:v>12.858333</c:v>
                </c:pt>
                <c:pt idx="1544">
                  <c:v>12.866667</c:v>
                </c:pt>
                <c:pt idx="1545">
                  <c:v>12.875</c:v>
                </c:pt>
                <c:pt idx="1546">
                  <c:v>12.883333</c:v>
                </c:pt>
                <c:pt idx="1547">
                  <c:v>12.891667</c:v>
                </c:pt>
                <c:pt idx="1548">
                  <c:v>12.9</c:v>
                </c:pt>
                <c:pt idx="1549">
                  <c:v>12.908333000000001</c:v>
                </c:pt>
                <c:pt idx="1550">
                  <c:v>12.916667</c:v>
                </c:pt>
                <c:pt idx="1551">
                  <c:v>12.925000000000001</c:v>
                </c:pt>
                <c:pt idx="1552">
                  <c:v>12.933332999999999</c:v>
                </c:pt>
                <c:pt idx="1553">
                  <c:v>12.941667000000001</c:v>
                </c:pt>
                <c:pt idx="1554">
                  <c:v>12.95</c:v>
                </c:pt>
                <c:pt idx="1555">
                  <c:v>12.958333</c:v>
                </c:pt>
                <c:pt idx="1556">
                  <c:v>12.966666999999999</c:v>
                </c:pt>
                <c:pt idx="1557">
                  <c:v>12.975</c:v>
                </c:pt>
                <c:pt idx="1558">
                  <c:v>12.983333</c:v>
                </c:pt>
                <c:pt idx="1559">
                  <c:v>12.991667</c:v>
                </c:pt>
                <c:pt idx="1560">
                  <c:v>13</c:v>
                </c:pt>
                <c:pt idx="1561">
                  <c:v>13.008333</c:v>
                </c:pt>
                <c:pt idx="1562">
                  <c:v>13.016667</c:v>
                </c:pt>
                <c:pt idx="1563">
                  <c:v>13.025</c:v>
                </c:pt>
                <c:pt idx="1564">
                  <c:v>13.033333000000001</c:v>
                </c:pt>
                <c:pt idx="1565">
                  <c:v>13.041667</c:v>
                </c:pt>
                <c:pt idx="1566">
                  <c:v>13.05</c:v>
                </c:pt>
                <c:pt idx="1567">
                  <c:v>13.058332999999999</c:v>
                </c:pt>
                <c:pt idx="1568">
                  <c:v>13.066667000000001</c:v>
                </c:pt>
                <c:pt idx="1569">
                  <c:v>13.074999999999999</c:v>
                </c:pt>
                <c:pt idx="1570">
                  <c:v>13.083333</c:v>
                </c:pt>
                <c:pt idx="1571">
                  <c:v>13.091666999999999</c:v>
                </c:pt>
                <c:pt idx="1572">
                  <c:v>13.1</c:v>
                </c:pt>
                <c:pt idx="1573">
                  <c:v>13.108333</c:v>
                </c:pt>
                <c:pt idx="1574">
                  <c:v>13.116667</c:v>
                </c:pt>
                <c:pt idx="1575">
                  <c:v>13.125</c:v>
                </c:pt>
                <c:pt idx="1576">
                  <c:v>13.133333</c:v>
                </c:pt>
                <c:pt idx="1577">
                  <c:v>13.141667</c:v>
                </c:pt>
                <c:pt idx="1578">
                  <c:v>13.15</c:v>
                </c:pt>
                <c:pt idx="1579">
                  <c:v>13.158333000000001</c:v>
                </c:pt>
                <c:pt idx="1580">
                  <c:v>13.166667</c:v>
                </c:pt>
                <c:pt idx="1581">
                  <c:v>13.175000000000001</c:v>
                </c:pt>
                <c:pt idx="1582">
                  <c:v>13.183332999999999</c:v>
                </c:pt>
                <c:pt idx="1583">
                  <c:v>13.191667000000001</c:v>
                </c:pt>
                <c:pt idx="1584">
                  <c:v>13.2</c:v>
                </c:pt>
                <c:pt idx="1585">
                  <c:v>13.208333</c:v>
                </c:pt>
                <c:pt idx="1586">
                  <c:v>13.216666999999999</c:v>
                </c:pt>
                <c:pt idx="1587">
                  <c:v>13.225</c:v>
                </c:pt>
                <c:pt idx="1588">
                  <c:v>13.233333</c:v>
                </c:pt>
                <c:pt idx="1589">
                  <c:v>13.241667</c:v>
                </c:pt>
                <c:pt idx="1590">
                  <c:v>13.25</c:v>
                </c:pt>
                <c:pt idx="1591">
                  <c:v>13.258333</c:v>
                </c:pt>
                <c:pt idx="1592">
                  <c:v>13.266667</c:v>
                </c:pt>
                <c:pt idx="1593">
                  <c:v>13.275</c:v>
                </c:pt>
                <c:pt idx="1594">
                  <c:v>13.283333000000001</c:v>
                </c:pt>
                <c:pt idx="1595">
                  <c:v>13.291667</c:v>
                </c:pt>
                <c:pt idx="1596">
                  <c:v>13.3</c:v>
                </c:pt>
                <c:pt idx="1597">
                  <c:v>13.308332999999999</c:v>
                </c:pt>
                <c:pt idx="1598">
                  <c:v>13.316667000000001</c:v>
                </c:pt>
                <c:pt idx="1599">
                  <c:v>13.324999999999999</c:v>
                </c:pt>
                <c:pt idx="1600">
                  <c:v>13.333333</c:v>
                </c:pt>
                <c:pt idx="1601">
                  <c:v>13.341666999999999</c:v>
                </c:pt>
                <c:pt idx="1602">
                  <c:v>13.35</c:v>
                </c:pt>
                <c:pt idx="1603">
                  <c:v>13.358333</c:v>
                </c:pt>
                <c:pt idx="1604">
                  <c:v>13.366667</c:v>
                </c:pt>
                <c:pt idx="1605">
                  <c:v>13.375</c:v>
                </c:pt>
                <c:pt idx="1606">
                  <c:v>13.383333</c:v>
                </c:pt>
                <c:pt idx="1607">
                  <c:v>13.391667</c:v>
                </c:pt>
                <c:pt idx="1608">
                  <c:v>13.4</c:v>
                </c:pt>
                <c:pt idx="1609">
                  <c:v>13.408333000000001</c:v>
                </c:pt>
                <c:pt idx="1610">
                  <c:v>13.416667</c:v>
                </c:pt>
                <c:pt idx="1611">
                  <c:v>13.425000000000001</c:v>
                </c:pt>
                <c:pt idx="1612">
                  <c:v>13.433332999999999</c:v>
                </c:pt>
                <c:pt idx="1613">
                  <c:v>13.441667000000001</c:v>
                </c:pt>
                <c:pt idx="1614">
                  <c:v>13.45</c:v>
                </c:pt>
                <c:pt idx="1615">
                  <c:v>13.458333</c:v>
                </c:pt>
                <c:pt idx="1616">
                  <c:v>13.466666999999999</c:v>
                </c:pt>
                <c:pt idx="1617">
                  <c:v>13.475</c:v>
                </c:pt>
                <c:pt idx="1618">
                  <c:v>13.483333</c:v>
                </c:pt>
                <c:pt idx="1619">
                  <c:v>13.491667</c:v>
                </c:pt>
                <c:pt idx="1620">
                  <c:v>13.5</c:v>
                </c:pt>
                <c:pt idx="1621">
                  <c:v>13.508333</c:v>
                </c:pt>
                <c:pt idx="1622">
                  <c:v>13.516667</c:v>
                </c:pt>
                <c:pt idx="1623">
                  <c:v>13.525</c:v>
                </c:pt>
                <c:pt idx="1624">
                  <c:v>13.533333000000001</c:v>
                </c:pt>
                <c:pt idx="1625">
                  <c:v>13.541667</c:v>
                </c:pt>
                <c:pt idx="1626">
                  <c:v>13.55</c:v>
                </c:pt>
                <c:pt idx="1627">
                  <c:v>13.558332999999999</c:v>
                </c:pt>
                <c:pt idx="1628">
                  <c:v>13.566667000000001</c:v>
                </c:pt>
                <c:pt idx="1629">
                  <c:v>13.574999999999999</c:v>
                </c:pt>
                <c:pt idx="1630">
                  <c:v>13.583333</c:v>
                </c:pt>
                <c:pt idx="1631">
                  <c:v>13.591666999999999</c:v>
                </c:pt>
                <c:pt idx="1632">
                  <c:v>13.6</c:v>
                </c:pt>
                <c:pt idx="1633">
                  <c:v>13.608333</c:v>
                </c:pt>
                <c:pt idx="1634">
                  <c:v>13.616667</c:v>
                </c:pt>
                <c:pt idx="1635">
                  <c:v>13.625</c:v>
                </c:pt>
                <c:pt idx="1636">
                  <c:v>13.633333</c:v>
                </c:pt>
                <c:pt idx="1637">
                  <c:v>13.641667</c:v>
                </c:pt>
                <c:pt idx="1638">
                  <c:v>13.65</c:v>
                </c:pt>
                <c:pt idx="1639">
                  <c:v>13.658333000000001</c:v>
                </c:pt>
                <c:pt idx="1640">
                  <c:v>13.666667</c:v>
                </c:pt>
                <c:pt idx="1641">
                  <c:v>13.675000000000001</c:v>
                </c:pt>
                <c:pt idx="1642">
                  <c:v>13.683332999999999</c:v>
                </c:pt>
                <c:pt idx="1643">
                  <c:v>13.691667000000001</c:v>
                </c:pt>
                <c:pt idx="1644">
                  <c:v>13.7</c:v>
                </c:pt>
                <c:pt idx="1645">
                  <c:v>13.708333</c:v>
                </c:pt>
                <c:pt idx="1646">
                  <c:v>13.716666999999999</c:v>
                </c:pt>
                <c:pt idx="1647">
                  <c:v>13.725</c:v>
                </c:pt>
                <c:pt idx="1648">
                  <c:v>13.733333</c:v>
                </c:pt>
                <c:pt idx="1649">
                  <c:v>13.741667</c:v>
                </c:pt>
                <c:pt idx="1650">
                  <c:v>13.75</c:v>
                </c:pt>
                <c:pt idx="1651">
                  <c:v>13.758333</c:v>
                </c:pt>
                <c:pt idx="1652">
                  <c:v>13.766667</c:v>
                </c:pt>
                <c:pt idx="1653">
                  <c:v>13.775</c:v>
                </c:pt>
                <c:pt idx="1654">
                  <c:v>13.783333000000001</c:v>
                </c:pt>
                <c:pt idx="1655">
                  <c:v>13.791667</c:v>
                </c:pt>
                <c:pt idx="1656">
                  <c:v>13.8</c:v>
                </c:pt>
                <c:pt idx="1657">
                  <c:v>13.808332999999999</c:v>
                </c:pt>
                <c:pt idx="1658">
                  <c:v>13.816667000000001</c:v>
                </c:pt>
                <c:pt idx="1659">
                  <c:v>13.824999999999999</c:v>
                </c:pt>
                <c:pt idx="1660">
                  <c:v>13.833333</c:v>
                </c:pt>
                <c:pt idx="1661">
                  <c:v>13.841666999999999</c:v>
                </c:pt>
                <c:pt idx="1662">
                  <c:v>13.85</c:v>
                </c:pt>
                <c:pt idx="1663">
                  <c:v>13.858333</c:v>
                </c:pt>
                <c:pt idx="1664">
                  <c:v>13.866667</c:v>
                </c:pt>
                <c:pt idx="1665">
                  <c:v>13.875</c:v>
                </c:pt>
                <c:pt idx="1666">
                  <c:v>13.883333</c:v>
                </c:pt>
                <c:pt idx="1667">
                  <c:v>13.891667</c:v>
                </c:pt>
                <c:pt idx="1668">
                  <c:v>13.9</c:v>
                </c:pt>
                <c:pt idx="1669">
                  <c:v>13.908333000000001</c:v>
                </c:pt>
                <c:pt idx="1670">
                  <c:v>13.916667</c:v>
                </c:pt>
                <c:pt idx="1671">
                  <c:v>13.925000000000001</c:v>
                </c:pt>
                <c:pt idx="1672">
                  <c:v>13.933332999999999</c:v>
                </c:pt>
                <c:pt idx="1673">
                  <c:v>13.941667000000001</c:v>
                </c:pt>
                <c:pt idx="1674">
                  <c:v>13.95</c:v>
                </c:pt>
                <c:pt idx="1675">
                  <c:v>13.958333</c:v>
                </c:pt>
                <c:pt idx="1676">
                  <c:v>13.966666999999999</c:v>
                </c:pt>
                <c:pt idx="1677">
                  <c:v>13.975</c:v>
                </c:pt>
                <c:pt idx="1678">
                  <c:v>13.983333</c:v>
                </c:pt>
                <c:pt idx="1679">
                  <c:v>13.991667</c:v>
                </c:pt>
                <c:pt idx="1680">
                  <c:v>14</c:v>
                </c:pt>
                <c:pt idx="1681">
                  <c:v>14.008333</c:v>
                </c:pt>
                <c:pt idx="1682">
                  <c:v>14.016667</c:v>
                </c:pt>
                <c:pt idx="1683">
                  <c:v>14.025</c:v>
                </c:pt>
                <c:pt idx="1684">
                  <c:v>14.033333000000001</c:v>
                </c:pt>
                <c:pt idx="1685">
                  <c:v>14.041667</c:v>
                </c:pt>
                <c:pt idx="1686">
                  <c:v>14.05</c:v>
                </c:pt>
                <c:pt idx="1687">
                  <c:v>14.058332999999999</c:v>
                </c:pt>
                <c:pt idx="1688">
                  <c:v>14.066667000000001</c:v>
                </c:pt>
                <c:pt idx="1689">
                  <c:v>14.074999999999999</c:v>
                </c:pt>
                <c:pt idx="1690">
                  <c:v>14.083333</c:v>
                </c:pt>
                <c:pt idx="1691">
                  <c:v>14.091666999999999</c:v>
                </c:pt>
                <c:pt idx="1692">
                  <c:v>14.1</c:v>
                </c:pt>
                <c:pt idx="1693">
                  <c:v>14.108333</c:v>
                </c:pt>
                <c:pt idx="1694">
                  <c:v>14.116667</c:v>
                </c:pt>
                <c:pt idx="1695">
                  <c:v>14.125</c:v>
                </c:pt>
                <c:pt idx="1696">
                  <c:v>14.133333</c:v>
                </c:pt>
                <c:pt idx="1697">
                  <c:v>14.141667</c:v>
                </c:pt>
                <c:pt idx="1698">
                  <c:v>14.15</c:v>
                </c:pt>
                <c:pt idx="1699">
                  <c:v>14.158333000000001</c:v>
                </c:pt>
                <c:pt idx="1700">
                  <c:v>14.166667</c:v>
                </c:pt>
                <c:pt idx="1701">
                  <c:v>14.175000000000001</c:v>
                </c:pt>
                <c:pt idx="1702">
                  <c:v>14.183332999999999</c:v>
                </c:pt>
                <c:pt idx="1703">
                  <c:v>14.191667000000001</c:v>
                </c:pt>
                <c:pt idx="1704">
                  <c:v>14.2</c:v>
                </c:pt>
                <c:pt idx="1705">
                  <c:v>14.208333</c:v>
                </c:pt>
                <c:pt idx="1706">
                  <c:v>14.216666999999999</c:v>
                </c:pt>
                <c:pt idx="1707">
                  <c:v>14.225</c:v>
                </c:pt>
                <c:pt idx="1708">
                  <c:v>14.233333</c:v>
                </c:pt>
                <c:pt idx="1709">
                  <c:v>14.241667</c:v>
                </c:pt>
                <c:pt idx="1710">
                  <c:v>14.25</c:v>
                </c:pt>
                <c:pt idx="1711">
                  <c:v>14.258333</c:v>
                </c:pt>
                <c:pt idx="1712">
                  <c:v>14.266667</c:v>
                </c:pt>
                <c:pt idx="1713">
                  <c:v>14.275</c:v>
                </c:pt>
                <c:pt idx="1714">
                  <c:v>14.283333000000001</c:v>
                </c:pt>
                <c:pt idx="1715">
                  <c:v>14.291667</c:v>
                </c:pt>
                <c:pt idx="1716">
                  <c:v>14.3</c:v>
                </c:pt>
                <c:pt idx="1717">
                  <c:v>14.308332999999999</c:v>
                </c:pt>
                <c:pt idx="1718">
                  <c:v>14.316667000000001</c:v>
                </c:pt>
                <c:pt idx="1719">
                  <c:v>14.324999999999999</c:v>
                </c:pt>
                <c:pt idx="1720">
                  <c:v>14.333333</c:v>
                </c:pt>
                <c:pt idx="1721">
                  <c:v>14.341666999999999</c:v>
                </c:pt>
                <c:pt idx="1722">
                  <c:v>14.35</c:v>
                </c:pt>
                <c:pt idx="1723">
                  <c:v>14.358333</c:v>
                </c:pt>
                <c:pt idx="1724">
                  <c:v>14.366667</c:v>
                </c:pt>
                <c:pt idx="1725">
                  <c:v>14.375</c:v>
                </c:pt>
                <c:pt idx="1726">
                  <c:v>14.383333</c:v>
                </c:pt>
                <c:pt idx="1727">
                  <c:v>14.391667</c:v>
                </c:pt>
                <c:pt idx="1728">
                  <c:v>14.4</c:v>
                </c:pt>
                <c:pt idx="1729">
                  <c:v>14.408333000000001</c:v>
                </c:pt>
                <c:pt idx="1730">
                  <c:v>14.416667</c:v>
                </c:pt>
                <c:pt idx="1731">
                  <c:v>14.425000000000001</c:v>
                </c:pt>
                <c:pt idx="1732">
                  <c:v>14.433332999999999</c:v>
                </c:pt>
                <c:pt idx="1733">
                  <c:v>14.441667000000001</c:v>
                </c:pt>
                <c:pt idx="1734">
                  <c:v>14.45</c:v>
                </c:pt>
                <c:pt idx="1735">
                  <c:v>14.458333</c:v>
                </c:pt>
                <c:pt idx="1736">
                  <c:v>14.466666999999999</c:v>
                </c:pt>
                <c:pt idx="1737">
                  <c:v>14.475</c:v>
                </c:pt>
                <c:pt idx="1738">
                  <c:v>14.483333</c:v>
                </c:pt>
                <c:pt idx="1739">
                  <c:v>14.491667</c:v>
                </c:pt>
                <c:pt idx="1740">
                  <c:v>14.5</c:v>
                </c:pt>
                <c:pt idx="1741">
                  <c:v>14.508333</c:v>
                </c:pt>
                <c:pt idx="1742">
                  <c:v>14.516667</c:v>
                </c:pt>
                <c:pt idx="1743">
                  <c:v>14.525</c:v>
                </c:pt>
                <c:pt idx="1744">
                  <c:v>14.533333000000001</c:v>
                </c:pt>
                <c:pt idx="1745">
                  <c:v>14.541667</c:v>
                </c:pt>
                <c:pt idx="1746">
                  <c:v>14.55</c:v>
                </c:pt>
                <c:pt idx="1747">
                  <c:v>14.558332999999999</c:v>
                </c:pt>
                <c:pt idx="1748">
                  <c:v>14.566667000000001</c:v>
                </c:pt>
                <c:pt idx="1749">
                  <c:v>14.574999999999999</c:v>
                </c:pt>
                <c:pt idx="1750">
                  <c:v>14.583333</c:v>
                </c:pt>
                <c:pt idx="1751">
                  <c:v>14.591666999999999</c:v>
                </c:pt>
                <c:pt idx="1752">
                  <c:v>14.6</c:v>
                </c:pt>
                <c:pt idx="1753">
                  <c:v>14.608333</c:v>
                </c:pt>
                <c:pt idx="1754">
                  <c:v>14.616667</c:v>
                </c:pt>
                <c:pt idx="1755">
                  <c:v>14.625</c:v>
                </c:pt>
                <c:pt idx="1756">
                  <c:v>14.633333</c:v>
                </c:pt>
                <c:pt idx="1757">
                  <c:v>14.641667</c:v>
                </c:pt>
                <c:pt idx="1758">
                  <c:v>14.65</c:v>
                </c:pt>
                <c:pt idx="1759">
                  <c:v>14.658333000000001</c:v>
                </c:pt>
                <c:pt idx="1760">
                  <c:v>14.666667</c:v>
                </c:pt>
                <c:pt idx="1761">
                  <c:v>14.675000000000001</c:v>
                </c:pt>
                <c:pt idx="1762">
                  <c:v>14.683332999999999</c:v>
                </c:pt>
                <c:pt idx="1763">
                  <c:v>14.691667000000001</c:v>
                </c:pt>
                <c:pt idx="1764">
                  <c:v>14.7</c:v>
                </c:pt>
                <c:pt idx="1765">
                  <c:v>14.708333</c:v>
                </c:pt>
                <c:pt idx="1766">
                  <c:v>14.716666999999999</c:v>
                </c:pt>
                <c:pt idx="1767">
                  <c:v>14.725</c:v>
                </c:pt>
                <c:pt idx="1768">
                  <c:v>14.733333</c:v>
                </c:pt>
                <c:pt idx="1769">
                  <c:v>14.741667</c:v>
                </c:pt>
                <c:pt idx="1770">
                  <c:v>14.75</c:v>
                </c:pt>
                <c:pt idx="1771">
                  <c:v>14.758333</c:v>
                </c:pt>
                <c:pt idx="1772">
                  <c:v>14.766667</c:v>
                </c:pt>
                <c:pt idx="1773">
                  <c:v>14.775</c:v>
                </c:pt>
                <c:pt idx="1774">
                  <c:v>14.783333000000001</c:v>
                </c:pt>
                <c:pt idx="1775">
                  <c:v>14.791667</c:v>
                </c:pt>
                <c:pt idx="1776">
                  <c:v>14.8</c:v>
                </c:pt>
                <c:pt idx="1777">
                  <c:v>14.808332999999999</c:v>
                </c:pt>
                <c:pt idx="1778">
                  <c:v>14.816667000000001</c:v>
                </c:pt>
                <c:pt idx="1779">
                  <c:v>14.824999999999999</c:v>
                </c:pt>
                <c:pt idx="1780">
                  <c:v>14.833333</c:v>
                </c:pt>
                <c:pt idx="1781">
                  <c:v>14.841666999999999</c:v>
                </c:pt>
                <c:pt idx="1782">
                  <c:v>14.85</c:v>
                </c:pt>
                <c:pt idx="1783">
                  <c:v>14.858333</c:v>
                </c:pt>
                <c:pt idx="1784">
                  <c:v>14.866667</c:v>
                </c:pt>
                <c:pt idx="1785">
                  <c:v>14.875</c:v>
                </c:pt>
                <c:pt idx="1786">
                  <c:v>14.883333</c:v>
                </c:pt>
                <c:pt idx="1787">
                  <c:v>14.891667</c:v>
                </c:pt>
                <c:pt idx="1788">
                  <c:v>14.9</c:v>
                </c:pt>
                <c:pt idx="1789">
                  <c:v>14.908333000000001</c:v>
                </c:pt>
                <c:pt idx="1790">
                  <c:v>14.916667</c:v>
                </c:pt>
                <c:pt idx="1791">
                  <c:v>14.925000000000001</c:v>
                </c:pt>
                <c:pt idx="1792">
                  <c:v>14.933332999999999</c:v>
                </c:pt>
                <c:pt idx="1793">
                  <c:v>14.941667000000001</c:v>
                </c:pt>
                <c:pt idx="1794">
                  <c:v>14.95</c:v>
                </c:pt>
                <c:pt idx="1795">
                  <c:v>14.958333</c:v>
                </c:pt>
                <c:pt idx="1796">
                  <c:v>14.966666999999999</c:v>
                </c:pt>
                <c:pt idx="1797">
                  <c:v>14.975</c:v>
                </c:pt>
                <c:pt idx="1798">
                  <c:v>14.983333</c:v>
                </c:pt>
                <c:pt idx="1799">
                  <c:v>14.991667</c:v>
                </c:pt>
                <c:pt idx="1800">
                  <c:v>15</c:v>
                </c:pt>
                <c:pt idx="1801">
                  <c:v>15.008333</c:v>
                </c:pt>
                <c:pt idx="1802">
                  <c:v>15.016667</c:v>
                </c:pt>
                <c:pt idx="1803">
                  <c:v>15.025</c:v>
                </c:pt>
                <c:pt idx="1804">
                  <c:v>15.033333000000001</c:v>
                </c:pt>
                <c:pt idx="1805">
                  <c:v>15.041667</c:v>
                </c:pt>
                <c:pt idx="1806">
                  <c:v>15.05</c:v>
                </c:pt>
                <c:pt idx="1807">
                  <c:v>15.058332999999999</c:v>
                </c:pt>
                <c:pt idx="1808">
                  <c:v>15.066667000000001</c:v>
                </c:pt>
                <c:pt idx="1809">
                  <c:v>15.074999999999999</c:v>
                </c:pt>
                <c:pt idx="1810">
                  <c:v>15.083333</c:v>
                </c:pt>
                <c:pt idx="1811">
                  <c:v>15.091666999999999</c:v>
                </c:pt>
                <c:pt idx="1812">
                  <c:v>15.1</c:v>
                </c:pt>
                <c:pt idx="1813">
                  <c:v>15.108333</c:v>
                </c:pt>
                <c:pt idx="1814">
                  <c:v>15.116667</c:v>
                </c:pt>
                <c:pt idx="1815">
                  <c:v>15.125</c:v>
                </c:pt>
                <c:pt idx="1816">
                  <c:v>15.133333</c:v>
                </c:pt>
                <c:pt idx="1817">
                  <c:v>15.141667</c:v>
                </c:pt>
                <c:pt idx="1818">
                  <c:v>15.15</c:v>
                </c:pt>
                <c:pt idx="1819">
                  <c:v>15.158333000000001</c:v>
                </c:pt>
                <c:pt idx="1820">
                  <c:v>15.166667</c:v>
                </c:pt>
                <c:pt idx="1821">
                  <c:v>15.175000000000001</c:v>
                </c:pt>
                <c:pt idx="1822">
                  <c:v>15.183332999999999</c:v>
                </c:pt>
                <c:pt idx="1823">
                  <c:v>15.191667000000001</c:v>
                </c:pt>
                <c:pt idx="1824">
                  <c:v>15.2</c:v>
                </c:pt>
                <c:pt idx="1825">
                  <c:v>15.208333</c:v>
                </c:pt>
                <c:pt idx="1826">
                  <c:v>15.216666999999999</c:v>
                </c:pt>
                <c:pt idx="1827">
                  <c:v>15.225</c:v>
                </c:pt>
                <c:pt idx="1828">
                  <c:v>15.233333</c:v>
                </c:pt>
                <c:pt idx="1829">
                  <c:v>15.241667</c:v>
                </c:pt>
                <c:pt idx="1830">
                  <c:v>15.25</c:v>
                </c:pt>
                <c:pt idx="1831">
                  <c:v>15.258333</c:v>
                </c:pt>
                <c:pt idx="1832">
                  <c:v>15.266667</c:v>
                </c:pt>
                <c:pt idx="1833">
                  <c:v>15.275</c:v>
                </c:pt>
                <c:pt idx="1834">
                  <c:v>15.283333000000001</c:v>
                </c:pt>
                <c:pt idx="1835">
                  <c:v>15.291667</c:v>
                </c:pt>
                <c:pt idx="1836">
                  <c:v>15.3</c:v>
                </c:pt>
                <c:pt idx="1837">
                  <c:v>15.308332999999999</c:v>
                </c:pt>
                <c:pt idx="1838">
                  <c:v>15.316667000000001</c:v>
                </c:pt>
                <c:pt idx="1839">
                  <c:v>15.324999999999999</c:v>
                </c:pt>
                <c:pt idx="1840">
                  <c:v>15.333333</c:v>
                </c:pt>
                <c:pt idx="1841">
                  <c:v>15.341666999999999</c:v>
                </c:pt>
                <c:pt idx="1842">
                  <c:v>15.35</c:v>
                </c:pt>
                <c:pt idx="1843">
                  <c:v>15.358333</c:v>
                </c:pt>
                <c:pt idx="1844">
                  <c:v>15.366667</c:v>
                </c:pt>
                <c:pt idx="1845">
                  <c:v>15.375</c:v>
                </c:pt>
                <c:pt idx="1846">
                  <c:v>15.383333</c:v>
                </c:pt>
                <c:pt idx="1847">
                  <c:v>15.391667</c:v>
                </c:pt>
                <c:pt idx="1848">
                  <c:v>15.4</c:v>
                </c:pt>
                <c:pt idx="1849">
                  <c:v>15.408333000000001</c:v>
                </c:pt>
                <c:pt idx="1850">
                  <c:v>15.416667</c:v>
                </c:pt>
                <c:pt idx="1851">
                  <c:v>15.425000000000001</c:v>
                </c:pt>
                <c:pt idx="1852">
                  <c:v>15.433332999999999</c:v>
                </c:pt>
                <c:pt idx="1853">
                  <c:v>15.441667000000001</c:v>
                </c:pt>
                <c:pt idx="1854">
                  <c:v>15.45</c:v>
                </c:pt>
                <c:pt idx="1855">
                  <c:v>15.458333</c:v>
                </c:pt>
                <c:pt idx="1856">
                  <c:v>15.466666999999999</c:v>
                </c:pt>
                <c:pt idx="1857">
                  <c:v>15.475</c:v>
                </c:pt>
                <c:pt idx="1858">
                  <c:v>15.483333</c:v>
                </c:pt>
                <c:pt idx="1859">
                  <c:v>15.491667</c:v>
                </c:pt>
                <c:pt idx="1860">
                  <c:v>15.5</c:v>
                </c:pt>
                <c:pt idx="1861">
                  <c:v>15.508333</c:v>
                </c:pt>
                <c:pt idx="1862">
                  <c:v>15.516667</c:v>
                </c:pt>
                <c:pt idx="1863">
                  <c:v>15.525</c:v>
                </c:pt>
                <c:pt idx="1864">
                  <c:v>15.533333000000001</c:v>
                </c:pt>
                <c:pt idx="1865">
                  <c:v>15.541667</c:v>
                </c:pt>
                <c:pt idx="1866">
                  <c:v>15.55</c:v>
                </c:pt>
                <c:pt idx="1867">
                  <c:v>15.558332999999999</c:v>
                </c:pt>
                <c:pt idx="1868">
                  <c:v>15.566667000000001</c:v>
                </c:pt>
                <c:pt idx="1869">
                  <c:v>15.574999999999999</c:v>
                </c:pt>
                <c:pt idx="1870">
                  <c:v>15.583333</c:v>
                </c:pt>
                <c:pt idx="1871">
                  <c:v>15.591666999999999</c:v>
                </c:pt>
                <c:pt idx="1872">
                  <c:v>15.6</c:v>
                </c:pt>
                <c:pt idx="1873">
                  <c:v>15.608333</c:v>
                </c:pt>
                <c:pt idx="1874">
                  <c:v>15.616667</c:v>
                </c:pt>
                <c:pt idx="1875">
                  <c:v>15.625</c:v>
                </c:pt>
                <c:pt idx="1876">
                  <c:v>15.633333</c:v>
                </c:pt>
                <c:pt idx="1877">
                  <c:v>15.641667</c:v>
                </c:pt>
                <c:pt idx="1878">
                  <c:v>15.65</c:v>
                </c:pt>
                <c:pt idx="1879">
                  <c:v>15.658333000000001</c:v>
                </c:pt>
                <c:pt idx="1880">
                  <c:v>15.666667</c:v>
                </c:pt>
                <c:pt idx="1881">
                  <c:v>15.675000000000001</c:v>
                </c:pt>
                <c:pt idx="1882">
                  <c:v>15.683332999999999</c:v>
                </c:pt>
                <c:pt idx="1883">
                  <c:v>15.691667000000001</c:v>
                </c:pt>
                <c:pt idx="1884">
                  <c:v>15.7</c:v>
                </c:pt>
                <c:pt idx="1885">
                  <c:v>15.708333</c:v>
                </c:pt>
                <c:pt idx="1886">
                  <c:v>15.716666999999999</c:v>
                </c:pt>
                <c:pt idx="1887">
                  <c:v>15.725</c:v>
                </c:pt>
                <c:pt idx="1888">
                  <c:v>15.733333</c:v>
                </c:pt>
                <c:pt idx="1889">
                  <c:v>15.741667</c:v>
                </c:pt>
                <c:pt idx="1890">
                  <c:v>15.75</c:v>
                </c:pt>
                <c:pt idx="1891">
                  <c:v>15.758333</c:v>
                </c:pt>
                <c:pt idx="1892">
                  <c:v>15.766667</c:v>
                </c:pt>
                <c:pt idx="1893">
                  <c:v>15.775</c:v>
                </c:pt>
                <c:pt idx="1894">
                  <c:v>15.783333000000001</c:v>
                </c:pt>
                <c:pt idx="1895">
                  <c:v>15.791667</c:v>
                </c:pt>
                <c:pt idx="1896">
                  <c:v>15.8</c:v>
                </c:pt>
                <c:pt idx="1897">
                  <c:v>15.808332999999999</c:v>
                </c:pt>
                <c:pt idx="1898">
                  <c:v>15.816667000000001</c:v>
                </c:pt>
                <c:pt idx="1899">
                  <c:v>15.824999999999999</c:v>
                </c:pt>
                <c:pt idx="1900">
                  <c:v>15.833333</c:v>
                </c:pt>
                <c:pt idx="1901">
                  <c:v>15.841666999999999</c:v>
                </c:pt>
                <c:pt idx="1902">
                  <c:v>15.85</c:v>
                </c:pt>
                <c:pt idx="1903">
                  <c:v>15.858333</c:v>
                </c:pt>
                <c:pt idx="1904">
                  <c:v>15.866667</c:v>
                </c:pt>
                <c:pt idx="1905">
                  <c:v>15.875</c:v>
                </c:pt>
                <c:pt idx="1906">
                  <c:v>15.883333</c:v>
                </c:pt>
                <c:pt idx="1907">
                  <c:v>15.891667</c:v>
                </c:pt>
                <c:pt idx="1908">
                  <c:v>15.9</c:v>
                </c:pt>
                <c:pt idx="1909">
                  <c:v>15.908333000000001</c:v>
                </c:pt>
                <c:pt idx="1910">
                  <c:v>15.916667</c:v>
                </c:pt>
                <c:pt idx="1911">
                  <c:v>15.925000000000001</c:v>
                </c:pt>
                <c:pt idx="1912">
                  <c:v>15.933332999999999</c:v>
                </c:pt>
                <c:pt idx="1913">
                  <c:v>15.941667000000001</c:v>
                </c:pt>
                <c:pt idx="1914">
                  <c:v>15.95</c:v>
                </c:pt>
                <c:pt idx="1915">
                  <c:v>15.958333</c:v>
                </c:pt>
                <c:pt idx="1916">
                  <c:v>15.966666999999999</c:v>
                </c:pt>
                <c:pt idx="1917">
                  <c:v>15.975</c:v>
                </c:pt>
                <c:pt idx="1918">
                  <c:v>15.983333</c:v>
                </c:pt>
                <c:pt idx="1919">
                  <c:v>15.991667</c:v>
                </c:pt>
                <c:pt idx="1920">
                  <c:v>16</c:v>
                </c:pt>
                <c:pt idx="1921">
                  <c:v>16.008333</c:v>
                </c:pt>
                <c:pt idx="1922">
                  <c:v>16.016667000000002</c:v>
                </c:pt>
                <c:pt idx="1923">
                  <c:v>16.024999999999999</c:v>
                </c:pt>
                <c:pt idx="1924">
                  <c:v>16.033332999999999</c:v>
                </c:pt>
                <c:pt idx="1925">
                  <c:v>16.041667</c:v>
                </c:pt>
                <c:pt idx="1926">
                  <c:v>16.05</c:v>
                </c:pt>
                <c:pt idx="1927">
                  <c:v>16.058333000000001</c:v>
                </c:pt>
                <c:pt idx="1928">
                  <c:v>16.066666999999999</c:v>
                </c:pt>
                <c:pt idx="1929">
                  <c:v>16.074999999999999</c:v>
                </c:pt>
                <c:pt idx="1930">
                  <c:v>16.083333</c:v>
                </c:pt>
                <c:pt idx="1931">
                  <c:v>16.091667000000001</c:v>
                </c:pt>
                <c:pt idx="1932">
                  <c:v>16.100000000000001</c:v>
                </c:pt>
                <c:pt idx="1933">
                  <c:v>16.108332999999998</c:v>
                </c:pt>
                <c:pt idx="1934">
                  <c:v>16.116667</c:v>
                </c:pt>
                <c:pt idx="1935">
                  <c:v>16.125</c:v>
                </c:pt>
                <c:pt idx="1936">
                  <c:v>16.133333</c:v>
                </c:pt>
                <c:pt idx="1937">
                  <c:v>16.141667000000002</c:v>
                </c:pt>
                <c:pt idx="1938">
                  <c:v>16.149999999999999</c:v>
                </c:pt>
                <c:pt idx="1939">
                  <c:v>16.158332999999999</c:v>
                </c:pt>
                <c:pt idx="1940">
                  <c:v>16.166667</c:v>
                </c:pt>
                <c:pt idx="1941">
                  <c:v>16.175000000000001</c:v>
                </c:pt>
                <c:pt idx="1942">
                  <c:v>16.183333000000001</c:v>
                </c:pt>
                <c:pt idx="1943">
                  <c:v>16.191666999999999</c:v>
                </c:pt>
                <c:pt idx="1944">
                  <c:v>16.2</c:v>
                </c:pt>
                <c:pt idx="1945">
                  <c:v>16.208333</c:v>
                </c:pt>
                <c:pt idx="1946">
                  <c:v>16.216667000000001</c:v>
                </c:pt>
                <c:pt idx="1947">
                  <c:v>16.225000000000001</c:v>
                </c:pt>
                <c:pt idx="1948">
                  <c:v>16.233332999999998</c:v>
                </c:pt>
                <c:pt idx="1949">
                  <c:v>16.241667</c:v>
                </c:pt>
                <c:pt idx="1950">
                  <c:v>16.25</c:v>
                </c:pt>
                <c:pt idx="1951">
                  <c:v>16.258333</c:v>
                </c:pt>
                <c:pt idx="1952">
                  <c:v>16.266667000000002</c:v>
                </c:pt>
                <c:pt idx="1953">
                  <c:v>16.274999999999999</c:v>
                </c:pt>
                <c:pt idx="1954">
                  <c:v>16.283332999999999</c:v>
                </c:pt>
                <c:pt idx="1955">
                  <c:v>16.291667</c:v>
                </c:pt>
                <c:pt idx="1956">
                  <c:v>16.3</c:v>
                </c:pt>
                <c:pt idx="1957">
                  <c:v>16.308333000000001</c:v>
                </c:pt>
                <c:pt idx="1958">
                  <c:v>16.316666999999999</c:v>
                </c:pt>
                <c:pt idx="1959">
                  <c:v>16.324999999999999</c:v>
                </c:pt>
                <c:pt idx="1960">
                  <c:v>16.333333</c:v>
                </c:pt>
                <c:pt idx="1961">
                  <c:v>16.341667000000001</c:v>
                </c:pt>
                <c:pt idx="1962">
                  <c:v>16.350000000000001</c:v>
                </c:pt>
                <c:pt idx="1963">
                  <c:v>16.358332999999998</c:v>
                </c:pt>
                <c:pt idx="1964">
                  <c:v>16.366667</c:v>
                </c:pt>
                <c:pt idx="1965">
                  <c:v>16.375</c:v>
                </c:pt>
                <c:pt idx="1966">
                  <c:v>16.383333</c:v>
                </c:pt>
                <c:pt idx="1967">
                  <c:v>16.391667000000002</c:v>
                </c:pt>
                <c:pt idx="1968">
                  <c:v>16.399999999999999</c:v>
                </c:pt>
                <c:pt idx="1969">
                  <c:v>16.408332999999999</c:v>
                </c:pt>
                <c:pt idx="1970">
                  <c:v>16.416667</c:v>
                </c:pt>
                <c:pt idx="1971">
                  <c:v>16.425000000000001</c:v>
                </c:pt>
                <c:pt idx="1972">
                  <c:v>16.433333000000001</c:v>
                </c:pt>
                <c:pt idx="1973">
                  <c:v>16.441666999999999</c:v>
                </c:pt>
                <c:pt idx="1974">
                  <c:v>16.45</c:v>
                </c:pt>
                <c:pt idx="1975">
                  <c:v>16.458333</c:v>
                </c:pt>
                <c:pt idx="1976">
                  <c:v>16.466667000000001</c:v>
                </c:pt>
                <c:pt idx="1977">
                  <c:v>16.475000000000001</c:v>
                </c:pt>
                <c:pt idx="1978">
                  <c:v>16.483332999999998</c:v>
                </c:pt>
                <c:pt idx="1979">
                  <c:v>16.491667</c:v>
                </c:pt>
                <c:pt idx="1980">
                  <c:v>16.5</c:v>
                </c:pt>
                <c:pt idx="1981">
                  <c:v>16.508333</c:v>
                </c:pt>
                <c:pt idx="1982">
                  <c:v>16.516667000000002</c:v>
                </c:pt>
                <c:pt idx="1983">
                  <c:v>16.524999999999999</c:v>
                </c:pt>
                <c:pt idx="1984">
                  <c:v>16.533332999999999</c:v>
                </c:pt>
                <c:pt idx="1985">
                  <c:v>16.541667</c:v>
                </c:pt>
                <c:pt idx="1986">
                  <c:v>16.55</c:v>
                </c:pt>
                <c:pt idx="1987">
                  <c:v>16.558333000000001</c:v>
                </c:pt>
                <c:pt idx="1988">
                  <c:v>16.566666999999999</c:v>
                </c:pt>
                <c:pt idx="1989">
                  <c:v>16.574999999999999</c:v>
                </c:pt>
                <c:pt idx="1990">
                  <c:v>16.583333</c:v>
                </c:pt>
                <c:pt idx="1991">
                  <c:v>16.591667000000001</c:v>
                </c:pt>
                <c:pt idx="1992">
                  <c:v>16.600000000000001</c:v>
                </c:pt>
                <c:pt idx="1993">
                  <c:v>16.608332999999998</c:v>
                </c:pt>
                <c:pt idx="1994">
                  <c:v>16.616667</c:v>
                </c:pt>
                <c:pt idx="1995">
                  <c:v>16.625</c:v>
                </c:pt>
                <c:pt idx="1996">
                  <c:v>16.633333</c:v>
                </c:pt>
                <c:pt idx="1997">
                  <c:v>16.641667000000002</c:v>
                </c:pt>
                <c:pt idx="1998">
                  <c:v>16.649999999999999</c:v>
                </c:pt>
                <c:pt idx="1999">
                  <c:v>16.658332999999999</c:v>
                </c:pt>
                <c:pt idx="2000">
                  <c:v>16.666667</c:v>
                </c:pt>
                <c:pt idx="2001">
                  <c:v>16.675000000000001</c:v>
                </c:pt>
                <c:pt idx="2002">
                  <c:v>16.683333000000001</c:v>
                </c:pt>
                <c:pt idx="2003">
                  <c:v>16.691666999999999</c:v>
                </c:pt>
                <c:pt idx="2004">
                  <c:v>16.7</c:v>
                </c:pt>
                <c:pt idx="2005">
                  <c:v>16.708333</c:v>
                </c:pt>
                <c:pt idx="2006">
                  <c:v>16.716667000000001</c:v>
                </c:pt>
                <c:pt idx="2007">
                  <c:v>16.725000000000001</c:v>
                </c:pt>
                <c:pt idx="2008">
                  <c:v>16.733332999999998</c:v>
                </c:pt>
                <c:pt idx="2009">
                  <c:v>16.741667</c:v>
                </c:pt>
                <c:pt idx="2010">
                  <c:v>16.75</c:v>
                </c:pt>
                <c:pt idx="2011">
                  <c:v>16.758333</c:v>
                </c:pt>
                <c:pt idx="2012">
                  <c:v>16.766667000000002</c:v>
                </c:pt>
                <c:pt idx="2013">
                  <c:v>16.774999999999999</c:v>
                </c:pt>
                <c:pt idx="2014">
                  <c:v>16.783332999999999</c:v>
                </c:pt>
                <c:pt idx="2015">
                  <c:v>16.791667</c:v>
                </c:pt>
                <c:pt idx="2016">
                  <c:v>16.8</c:v>
                </c:pt>
                <c:pt idx="2017">
                  <c:v>16.808333000000001</c:v>
                </c:pt>
                <c:pt idx="2018">
                  <c:v>16.816666999999999</c:v>
                </c:pt>
                <c:pt idx="2019">
                  <c:v>16.824999999999999</c:v>
                </c:pt>
                <c:pt idx="2020">
                  <c:v>16.833333</c:v>
                </c:pt>
                <c:pt idx="2021">
                  <c:v>16.841667000000001</c:v>
                </c:pt>
                <c:pt idx="2022">
                  <c:v>16.850000000000001</c:v>
                </c:pt>
                <c:pt idx="2023">
                  <c:v>16.858332999999998</c:v>
                </c:pt>
                <c:pt idx="2024">
                  <c:v>16.866667</c:v>
                </c:pt>
                <c:pt idx="2025">
                  <c:v>16.875</c:v>
                </c:pt>
                <c:pt idx="2026">
                  <c:v>16.883333</c:v>
                </c:pt>
                <c:pt idx="2027">
                  <c:v>16.891667000000002</c:v>
                </c:pt>
                <c:pt idx="2028">
                  <c:v>16.899999999999999</c:v>
                </c:pt>
                <c:pt idx="2029">
                  <c:v>16.908332999999999</c:v>
                </c:pt>
                <c:pt idx="2030">
                  <c:v>16.916667</c:v>
                </c:pt>
                <c:pt idx="2031">
                  <c:v>16.925000000000001</c:v>
                </c:pt>
                <c:pt idx="2032">
                  <c:v>16.933333000000001</c:v>
                </c:pt>
                <c:pt idx="2033">
                  <c:v>16.941666999999999</c:v>
                </c:pt>
                <c:pt idx="2034">
                  <c:v>16.95</c:v>
                </c:pt>
                <c:pt idx="2035">
                  <c:v>16.958333</c:v>
                </c:pt>
                <c:pt idx="2036">
                  <c:v>16.966667000000001</c:v>
                </c:pt>
                <c:pt idx="2037">
                  <c:v>16.975000000000001</c:v>
                </c:pt>
                <c:pt idx="2038">
                  <c:v>16.983332999999998</c:v>
                </c:pt>
                <c:pt idx="2039">
                  <c:v>16.991667</c:v>
                </c:pt>
                <c:pt idx="2040">
                  <c:v>17</c:v>
                </c:pt>
                <c:pt idx="2041">
                  <c:v>17.008333</c:v>
                </c:pt>
                <c:pt idx="2042">
                  <c:v>17.016667000000002</c:v>
                </c:pt>
                <c:pt idx="2043">
                  <c:v>17.024999999999999</c:v>
                </c:pt>
                <c:pt idx="2044">
                  <c:v>17.033332999999999</c:v>
                </c:pt>
                <c:pt idx="2045">
                  <c:v>17.041667</c:v>
                </c:pt>
                <c:pt idx="2046">
                  <c:v>17.05</c:v>
                </c:pt>
                <c:pt idx="2047">
                  <c:v>17.058333000000001</c:v>
                </c:pt>
                <c:pt idx="2048">
                  <c:v>17.066666999999999</c:v>
                </c:pt>
                <c:pt idx="2049">
                  <c:v>17.074999999999999</c:v>
                </c:pt>
                <c:pt idx="2050">
                  <c:v>17.083333</c:v>
                </c:pt>
                <c:pt idx="2051">
                  <c:v>17.091667000000001</c:v>
                </c:pt>
                <c:pt idx="2052">
                  <c:v>17.100000000000001</c:v>
                </c:pt>
                <c:pt idx="2053">
                  <c:v>17.108332999999998</c:v>
                </c:pt>
                <c:pt idx="2054">
                  <c:v>17.116667</c:v>
                </c:pt>
                <c:pt idx="2055">
                  <c:v>17.125</c:v>
                </c:pt>
                <c:pt idx="2056">
                  <c:v>17.133333</c:v>
                </c:pt>
                <c:pt idx="2057">
                  <c:v>17.141667000000002</c:v>
                </c:pt>
                <c:pt idx="2058">
                  <c:v>17.149999999999999</c:v>
                </c:pt>
                <c:pt idx="2059">
                  <c:v>17.158332999999999</c:v>
                </c:pt>
                <c:pt idx="2060">
                  <c:v>17.166667</c:v>
                </c:pt>
                <c:pt idx="2061">
                  <c:v>17.175000000000001</c:v>
                </c:pt>
                <c:pt idx="2062">
                  <c:v>17.183333000000001</c:v>
                </c:pt>
                <c:pt idx="2063">
                  <c:v>17.191666999999999</c:v>
                </c:pt>
                <c:pt idx="2064">
                  <c:v>17.2</c:v>
                </c:pt>
                <c:pt idx="2065">
                  <c:v>17.208333</c:v>
                </c:pt>
                <c:pt idx="2066">
                  <c:v>17.216667000000001</c:v>
                </c:pt>
                <c:pt idx="2067">
                  <c:v>17.225000000000001</c:v>
                </c:pt>
                <c:pt idx="2068">
                  <c:v>17.233332999999998</c:v>
                </c:pt>
                <c:pt idx="2069">
                  <c:v>17.241667</c:v>
                </c:pt>
                <c:pt idx="2070">
                  <c:v>17.25</c:v>
                </c:pt>
                <c:pt idx="2071">
                  <c:v>17.258333</c:v>
                </c:pt>
                <c:pt idx="2072">
                  <c:v>17.266667000000002</c:v>
                </c:pt>
                <c:pt idx="2073">
                  <c:v>17.274999999999999</c:v>
                </c:pt>
                <c:pt idx="2074">
                  <c:v>17.283332999999999</c:v>
                </c:pt>
                <c:pt idx="2075">
                  <c:v>17.291667</c:v>
                </c:pt>
                <c:pt idx="2076">
                  <c:v>17.3</c:v>
                </c:pt>
                <c:pt idx="2077">
                  <c:v>17.308333000000001</c:v>
                </c:pt>
                <c:pt idx="2078">
                  <c:v>17.316666999999999</c:v>
                </c:pt>
                <c:pt idx="2079">
                  <c:v>17.324999999999999</c:v>
                </c:pt>
                <c:pt idx="2080">
                  <c:v>17.333333</c:v>
                </c:pt>
                <c:pt idx="2081">
                  <c:v>17.341667000000001</c:v>
                </c:pt>
                <c:pt idx="2082">
                  <c:v>17.350000000000001</c:v>
                </c:pt>
                <c:pt idx="2083">
                  <c:v>17.358332999999998</c:v>
                </c:pt>
                <c:pt idx="2084">
                  <c:v>17.366667</c:v>
                </c:pt>
                <c:pt idx="2085">
                  <c:v>17.375</c:v>
                </c:pt>
                <c:pt idx="2086">
                  <c:v>17.383333</c:v>
                </c:pt>
                <c:pt idx="2087">
                  <c:v>17.391667000000002</c:v>
                </c:pt>
                <c:pt idx="2088">
                  <c:v>17.399999999999999</c:v>
                </c:pt>
                <c:pt idx="2089">
                  <c:v>17.408332999999999</c:v>
                </c:pt>
                <c:pt idx="2090">
                  <c:v>17.416667</c:v>
                </c:pt>
                <c:pt idx="2091">
                  <c:v>17.425000000000001</c:v>
                </c:pt>
                <c:pt idx="2092">
                  <c:v>17.433333000000001</c:v>
                </c:pt>
                <c:pt idx="2093">
                  <c:v>17.441666999999999</c:v>
                </c:pt>
                <c:pt idx="2094">
                  <c:v>17.45</c:v>
                </c:pt>
                <c:pt idx="2095">
                  <c:v>17.458333</c:v>
                </c:pt>
                <c:pt idx="2096">
                  <c:v>17.466667000000001</c:v>
                </c:pt>
                <c:pt idx="2097">
                  <c:v>17.475000000000001</c:v>
                </c:pt>
                <c:pt idx="2098">
                  <c:v>17.483332999999998</c:v>
                </c:pt>
                <c:pt idx="2099">
                  <c:v>17.491667</c:v>
                </c:pt>
                <c:pt idx="2100">
                  <c:v>17.5</c:v>
                </c:pt>
                <c:pt idx="2101">
                  <c:v>17.508333</c:v>
                </c:pt>
                <c:pt idx="2102">
                  <c:v>17.516667000000002</c:v>
                </c:pt>
                <c:pt idx="2103">
                  <c:v>17.524999999999999</c:v>
                </c:pt>
                <c:pt idx="2104">
                  <c:v>17.533332999999999</c:v>
                </c:pt>
                <c:pt idx="2105">
                  <c:v>17.541667</c:v>
                </c:pt>
                <c:pt idx="2106">
                  <c:v>17.55</c:v>
                </c:pt>
                <c:pt idx="2107">
                  <c:v>17.558333000000001</c:v>
                </c:pt>
                <c:pt idx="2108">
                  <c:v>17.566666999999999</c:v>
                </c:pt>
                <c:pt idx="2109">
                  <c:v>17.574999999999999</c:v>
                </c:pt>
                <c:pt idx="2110">
                  <c:v>17.583333</c:v>
                </c:pt>
                <c:pt idx="2111">
                  <c:v>17.591667000000001</c:v>
                </c:pt>
                <c:pt idx="2112">
                  <c:v>17.600000000000001</c:v>
                </c:pt>
                <c:pt idx="2113">
                  <c:v>17.608332999999998</c:v>
                </c:pt>
                <c:pt idx="2114">
                  <c:v>17.616667</c:v>
                </c:pt>
                <c:pt idx="2115">
                  <c:v>17.625</c:v>
                </c:pt>
                <c:pt idx="2116">
                  <c:v>17.633333</c:v>
                </c:pt>
                <c:pt idx="2117">
                  <c:v>17.641667000000002</c:v>
                </c:pt>
                <c:pt idx="2118">
                  <c:v>17.649999999999999</c:v>
                </c:pt>
                <c:pt idx="2119">
                  <c:v>17.658332999999999</c:v>
                </c:pt>
                <c:pt idx="2120">
                  <c:v>17.666667</c:v>
                </c:pt>
                <c:pt idx="2121">
                  <c:v>17.675000000000001</c:v>
                </c:pt>
                <c:pt idx="2122">
                  <c:v>17.683333000000001</c:v>
                </c:pt>
                <c:pt idx="2123">
                  <c:v>17.691666999999999</c:v>
                </c:pt>
                <c:pt idx="2124">
                  <c:v>17.7</c:v>
                </c:pt>
                <c:pt idx="2125">
                  <c:v>17.708333</c:v>
                </c:pt>
                <c:pt idx="2126">
                  <c:v>17.716667000000001</c:v>
                </c:pt>
                <c:pt idx="2127">
                  <c:v>17.725000000000001</c:v>
                </c:pt>
                <c:pt idx="2128">
                  <c:v>17.733332999999998</c:v>
                </c:pt>
                <c:pt idx="2129">
                  <c:v>17.741667</c:v>
                </c:pt>
                <c:pt idx="2130">
                  <c:v>17.75</c:v>
                </c:pt>
                <c:pt idx="2131">
                  <c:v>17.758333</c:v>
                </c:pt>
                <c:pt idx="2132">
                  <c:v>17.766667000000002</c:v>
                </c:pt>
                <c:pt idx="2133">
                  <c:v>17.774999999999999</c:v>
                </c:pt>
                <c:pt idx="2134">
                  <c:v>17.783332999999999</c:v>
                </c:pt>
                <c:pt idx="2135">
                  <c:v>17.791667</c:v>
                </c:pt>
                <c:pt idx="2136">
                  <c:v>17.8</c:v>
                </c:pt>
                <c:pt idx="2137">
                  <c:v>17.808333000000001</c:v>
                </c:pt>
                <c:pt idx="2138">
                  <c:v>17.816666999999999</c:v>
                </c:pt>
                <c:pt idx="2139">
                  <c:v>17.824999999999999</c:v>
                </c:pt>
                <c:pt idx="2140">
                  <c:v>17.833333</c:v>
                </c:pt>
                <c:pt idx="2141">
                  <c:v>17.841667000000001</c:v>
                </c:pt>
                <c:pt idx="2142">
                  <c:v>17.850000000000001</c:v>
                </c:pt>
                <c:pt idx="2143">
                  <c:v>17.858332999999998</c:v>
                </c:pt>
                <c:pt idx="2144">
                  <c:v>17.866667</c:v>
                </c:pt>
                <c:pt idx="2145">
                  <c:v>17.875</c:v>
                </c:pt>
                <c:pt idx="2146">
                  <c:v>17.883333</c:v>
                </c:pt>
                <c:pt idx="2147">
                  <c:v>17.891667000000002</c:v>
                </c:pt>
                <c:pt idx="2148">
                  <c:v>17.899999999999999</c:v>
                </c:pt>
                <c:pt idx="2149">
                  <c:v>17.908332999999999</c:v>
                </c:pt>
                <c:pt idx="2150">
                  <c:v>17.916667</c:v>
                </c:pt>
                <c:pt idx="2151">
                  <c:v>17.925000000000001</c:v>
                </c:pt>
                <c:pt idx="2152">
                  <c:v>17.933333000000001</c:v>
                </c:pt>
                <c:pt idx="2153">
                  <c:v>17.941666999999999</c:v>
                </c:pt>
                <c:pt idx="2154">
                  <c:v>17.95</c:v>
                </c:pt>
                <c:pt idx="2155">
                  <c:v>17.958333</c:v>
                </c:pt>
                <c:pt idx="2156">
                  <c:v>17.966667000000001</c:v>
                </c:pt>
                <c:pt idx="2157">
                  <c:v>17.975000000000001</c:v>
                </c:pt>
                <c:pt idx="2158">
                  <c:v>17.983332999999998</c:v>
                </c:pt>
                <c:pt idx="2159">
                  <c:v>17.991667</c:v>
                </c:pt>
                <c:pt idx="2160">
                  <c:v>18</c:v>
                </c:pt>
                <c:pt idx="2161">
                  <c:v>18.008333</c:v>
                </c:pt>
                <c:pt idx="2162">
                  <c:v>18.016667000000002</c:v>
                </c:pt>
                <c:pt idx="2163">
                  <c:v>18.024999999999999</c:v>
                </c:pt>
                <c:pt idx="2164">
                  <c:v>18.033332999999999</c:v>
                </c:pt>
                <c:pt idx="2165">
                  <c:v>18.041667</c:v>
                </c:pt>
                <c:pt idx="2166">
                  <c:v>18.05</c:v>
                </c:pt>
                <c:pt idx="2167">
                  <c:v>18.058333000000001</c:v>
                </c:pt>
                <c:pt idx="2168">
                  <c:v>18.066666999999999</c:v>
                </c:pt>
                <c:pt idx="2169">
                  <c:v>18.074999999999999</c:v>
                </c:pt>
                <c:pt idx="2170">
                  <c:v>18.083333</c:v>
                </c:pt>
                <c:pt idx="2171">
                  <c:v>18.091667000000001</c:v>
                </c:pt>
                <c:pt idx="2172">
                  <c:v>18.100000000000001</c:v>
                </c:pt>
                <c:pt idx="2173">
                  <c:v>18.108332999999998</c:v>
                </c:pt>
                <c:pt idx="2174">
                  <c:v>18.116667</c:v>
                </c:pt>
                <c:pt idx="2175">
                  <c:v>18.125</c:v>
                </c:pt>
                <c:pt idx="2176">
                  <c:v>18.133333</c:v>
                </c:pt>
                <c:pt idx="2177">
                  <c:v>18.141667000000002</c:v>
                </c:pt>
                <c:pt idx="2178">
                  <c:v>18.149999999999999</c:v>
                </c:pt>
                <c:pt idx="2179">
                  <c:v>18.158332999999999</c:v>
                </c:pt>
                <c:pt idx="2180">
                  <c:v>18.166667</c:v>
                </c:pt>
                <c:pt idx="2181">
                  <c:v>18.175000000000001</c:v>
                </c:pt>
                <c:pt idx="2182">
                  <c:v>18.183333000000001</c:v>
                </c:pt>
                <c:pt idx="2183">
                  <c:v>18.191666999999999</c:v>
                </c:pt>
                <c:pt idx="2184">
                  <c:v>18.2</c:v>
                </c:pt>
                <c:pt idx="2185">
                  <c:v>18.208333</c:v>
                </c:pt>
                <c:pt idx="2186">
                  <c:v>18.216667000000001</c:v>
                </c:pt>
                <c:pt idx="2187">
                  <c:v>18.225000000000001</c:v>
                </c:pt>
                <c:pt idx="2188">
                  <c:v>18.233332999999998</c:v>
                </c:pt>
                <c:pt idx="2189">
                  <c:v>18.241667</c:v>
                </c:pt>
                <c:pt idx="2190">
                  <c:v>18.25</c:v>
                </c:pt>
                <c:pt idx="2191">
                  <c:v>18.258333</c:v>
                </c:pt>
                <c:pt idx="2192">
                  <c:v>18.266667000000002</c:v>
                </c:pt>
                <c:pt idx="2193">
                  <c:v>18.274999999999999</c:v>
                </c:pt>
                <c:pt idx="2194">
                  <c:v>18.283332999999999</c:v>
                </c:pt>
                <c:pt idx="2195">
                  <c:v>18.291667</c:v>
                </c:pt>
                <c:pt idx="2196">
                  <c:v>18.3</c:v>
                </c:pt>
                <c:pt idx="2197">
                  <c:v>18.308333000000001</c:v>
                </c:pt>
                <c:pt idx="2198">
                  <c:v>18.316666999999999</c:v>
                </c:pt>
                <c:pt idx="2199">
                  <c:v>18.324999999999999</c:v>
                </c:pt>
                <c:pt idx="2200">
                  <c:v>18.333333</c:v>
                </c:pt>
                <c:pt idx="2201">
                  <c:v>18.341667000000001</c:v>
                </c:pt>
                <c:pt idx="2202">
                  <c:v>18.350000000000001</c:v>
                </c:pt>
                <c:pt idx="2203">
                  <c:v>18.358332999999998</c:v>
                </c:pt>
                <c:pt idx="2204">
                  <c:v>18.366667</c:v>
                </c:pt>
                <c:pt idx="2205">
                  <c:v>18.375</c:v>
                </c:pt>
                <c:pt idx="2206">
                  <c:v>18.383333</c:v>
                </c:pt>
                <c:pt idx="2207">
                  <c:v>18.391667000000002</c:v>
                </c:pt>
                <c:pt idx="2208">
                  <c:v>18.399999999999999</c:v>
                </c:pt>
                <c:pt idx="2209">
                  <c:v>18.408332999999999</c:v>
                </c:pt>
                <c:pt idx="2210">
                  <c:v>18.416667</c:v>
                </c:pt>
                <c:pt idx="2211">
                  <c:v>18.425000000000001</c:v>
                </c:pt>
                <c:pt idx="2212">
                  <c:v>18.433333000000001</c:v>
                </c:pt>
                <c:pt idx="2213">
                  <c:v>18.441666999999999</c:v>
                </c:pt>
                <c:pt idx="2214">
                  <c:v>18.45</c:v>
                </c:pt>
                <c:pt idx="2215">
                  <c:v>18.458333</c:v>
                </c:pt>
                <c:pt idx="2216">
                  <c:v>18.466667000000001</c:v>
                </c:pt>
                <c:pt idx="2217">
                  <c:v>18.475000000000001</c:v>
                </c:pt>
                <c:pt idx="2218">
                  <c:v>18.483332999999998</c:v>
                </c:pt>
                <c:pt idx="2219">
                  <c:v>18.491667</c:v>
                </c:pt>
                <c:pt idx="2220">
                  <c:v>18.5</c:v>
                </c:pt>
                <c:pt idx="2221">
                  <c:v>18.508333</c:v>
                </c:pt>
                <c:pt idx="2222">
                  <c:v>18.516667000000002</c:v>
                </c:pt>
                <c:pt idx="2223">
                  <c:v>18.524999999999999</c:v>
                </c:pt>
                <c:pt idx="2224">
                  <c:v>18.533332999999999</c:v>
                </c:pt>
                <c:pt idx="2225">
                  <c:v>18.541667</c:v>
                </c:pt>
                <c:pt idx="2226">
                  <c:v>18.55</c:v>
                </c:pt>
                <c:pt idx="2227">
                  <c:v>18.558333000000001</c:v>
                </c:pt>
                <c:pt idx="2228">
                  <c:v>18.566666999999999</c:v>
                </c:pt>
                <c:pt idx="2229">
                  <c:v>18.574999999999999</c:v>
                </c:pt>
                <c:pt idx="2230">
                  <c:v>18.583333</c:v>
                </c:pt>
                <c:pt idx="2231">
                  <c:v>18.591667000000001</c:v>
                </c:pt>
                <c:pt idx="2232">
                  <c:v>18.600000000000001</c:v>
                </c:pt>
                <c:pt idx="2233">
                  <c:v>18.608332999999998</c:v>
                </c:pt>
                <c:pt idx="2234">
                  <c:v>18.616667</c:v>
                </c:pt>
                <c:pt idx="2235">
                  <c:v>18.625</c:v>
                </c:pt>
                <c:pt idx="2236">
                  <c:v>18.633333</c:v>
                </c:pt>
                <c:pt idx="2237">
                  <c:v>18.641667000000002</c:v>
                </c:pt>
                <c:pt idx="2238">
                  <c:v>18.649999999999999</c:v>
                </c:pt>
                <c:pt idx="2239">
                  <c:v>18.658332999999999</c:v>
                </c:pt>
                <c:pt idx="2240">
                  <c:v>18.666667</c:v>
                </c:pt>
                <c:pt idx="2241">
                  <c:v>18.675000000000001</c:v>
                </c:pt>
                <c:pt idx="2242">
                  <c:v>18.683333000000001</c:v>
                </c:pt>
                <c:pt idx="2243">
                  <c:v>18.691666999999999</c:v>
                </c:pt>
                <c:pt idx="2244">
                  <c:v>18.7</c:v>
                </c:pt>
                <c:pt idx="2245">
                  <c:v>18.708333</c:v>
                </c:pt>
                <c:pt idx="2246">
                  <c:v>18.716667000000001</c:v>
                </c:pt>
                <c:pt idx="2247">
                  <c:v>18.725000000000001</c:v>
                </c:pt>
                <c:pt idx="2248">
                  <c:v>18.733332999999998</c:v>
                </c:pt>
                <c:pt idx="2249">
                  <c:v>18.741667</c:v>
                </c:pt>
                <c:pt idx="2250">
                  <c:v>18.75</c:v>
                </c:pt>
                <c:pt idx="2251">
                  <c:v>18.758333</c:v>
                </c:pt>
                <c:pt idx="2252">
                  <c:v>18.766667000000002</c:v>
                </c:pt>
                <c:pt idx="2253">
                  <c:v>18.774999999999999</c:v>
                </c:pt>
                <c:pt idx="2254">
                  <c:v>18.783332999999999</c:v>
                </c:pt>
                <c:pt idx="2255">
                  <c:v>18.791667</c:v>
                </c:pt>
                <c:pt idx="2256">
                  <c:v>18.8</c:v>
                </c:pt>
                <c:pt idx="2257">
                  <c:v>18.808333000000001</c:v>
                </c:pt>
                <c:pt idx="2258">
                  <c:v>18.816666999999999</c:v>
                </c:pt>
                <c:pt idx="2259">
                  <c:v>18.824999999999999</c:v>
                </c:pt>
                <c:pt idx="2260">
                  <c:v>18.833333</c:v>
                </c:pt>
                <c:pt idx="2261">
                  <c:v>18.841667000000001</c:v>
                </c:pt>
                <c:pt idx="2262">
                  <c:v>18.850000000000001</c:v>
                </c:pt>
                <c:pt idx="2263">
                  <c:v>18.858332999999998</c:v>
                </c:pt>
                <c:pt idx="2264">
                  <c:v>18.866667</c:v>
                </c:pt>
                <c:pt idx="2265">
                  <c:v>18.875</c:v>
                </c:pt>
                <c:pt idx="2266">
                  <c:v>18.883333</c:v>
                </c:pt>
                <c:pt idx="2267">
                  <c:v>18.891667000000002</c:v>
                </c:pt>
                <c:pt idx="2268">
                  <c:v>18.899999999999999</c:v>
                </c:pt>
                <c:pt idx="2269">
                  <c:v>18.908332999999999</c:v>
                </c:pt>
                <c:pt idx="2270">
                  <c:v>18.916667</c:v>
                </c:pt>
                <c:pt idx="2271">
                  <c:v>18.925000000000001</c:v>
                </c:pt>
                <c:pt idx="2272">
                  <c:v>18.933333000000001</c:v>
                </c:pt>
                <c:pt idx="2273">
                  <c:v>18.941666999999999</c:v>
                </c:pt>
                <c:pt idx="2274">
                  <c:v>18.95</c:v>
                </c:pt>
                <c:pt idx="2275">
                  <c:v>18.958333</c:v>
                </c:pt>
                <c:pt idx="2276">
                  <c:v>18.966667000000001</c:v>
                </c:pt>
                <c:pt idx="2277">
                  <c:v>18.975000000000001</c:v>
                </c:pt>
                <c:pt idx="2278">
                  <c:v>18.983332999999998</c:v>
                </c:pt>
                <c:pt idx="2279">
                  <c:v>18.991667</c:v>
                </c:pt>
                <c:pt idx="2280">
                  <c:v>19</c:v>
                </c:pt>
                <c:pt idx="2281">
                  <c:v>19.008333</c:v>
                </c:pt>
                <c:pt idx="2282">
                  <c:v>19.016667000000002</c:v>
                </c:pt>
                <c:pt idx="2283">
                  <c:v>19.024999999999999</c:v>
                </c:pt>
                <c:pt idx="2284">
                  <c:v>19.033332999999999</c:v>
                </c:pt>
                <c:pt idx="2285">
                  <c:v>19.041667</c:v>
                </c:pt>
                <c:pt idx="2286">
                  <c:v>19.05</c:v>
                </c:pt>
                <c:pt idx="2287">
                  <c:v>19.058333000000001</c:v>
                </c:pt>
                <c:pt idx="2288">
                  <c:v>19.066666999999999</c:v>
                </c:pt>
                <c:pt idx="2289">
                  <c:v>19.074999999999999</c:v>
                </c:pt>
                <c:pt idx="2290">
                  <c:v>19.083333</c:v>
                </c:pt>
                <c:pt idx="2291">
                  <c:v>19.091667000000001</c:v>
                </c:pt>
                <c:pt idx="2292">
                  <c:v>19.100000000000001</c:v>
                </c:pt>
                <c:pt idx="2293">
                  <c:v>19.108332999999998</c:v>
                </c:pt>
                <c:pt idx="2294">
                  <c:v>19.116667</c:v>
                </c:pt>
                <c:pt idx="2295">
                  <c:v>19.125</c:v>
                </c:pt>
                <c:pt idx="2296">
                  <c:v>19.133333</c:v>
                </c:pt>
                <c:pt idx="2297">
                  <c:v>19.141667000000002</c:v>
                </c:pt>
                <c:pt idx="2298">
                  <c:v>19.149999999999999</c:v>
                </c:pt>
                <c:pt idx="2299">
                  <c:v>19.158332999999999</c:v>
                </c:pt>
                <c:pt idx="2300">
                  <c:v>19.166667</c:v>
                </c:pt>
                <c:pt idx="2301">
                  <c:v>19.175000000000001</c:v>
                </c:pt>
                <c:pt idx="2302">
                  <c:v>19.183333000000001</c:v>
                </c:pt>
                <c:pt idx="2303">
                  <c:v>19.191666999999999</c:v>
                </c:pt>
                <c:pt idx="2304">
                  <c:v>19.2</c:v>
                </c:pt>
                <c:pt idx="2305">
                  <c:v>19.208333</c:v>
                </c:pt>
                <c:pt idx="2306">
                  <c:v>19.216667000000001</c:v>
                </c:pt>
                <c:pt idx="2307">
                  <c:v>19.225000000000001</c:v>
                </c:pt>
                <c:pt idx="2308">
                  <c:v>19.233332999999998</c:v>
                </c:pt>
                <c:pt idx="2309">
                  <c:v>19.241667</c:v>
                </c:pt>
                <c:pt idx="2310">
                  <c:v>19.25</c:v>
                </c:pt>
                <c:pt idx="2311">
                  <c:v>19.258333</c:v>
                </c:pt>
                <c:pt idx="2312">
                  <c:v>19.266667000000002</c:v>
                </c:pt>
                <c:pt idx="2313">
                  <c:v>19.274999999999999</c:v>
                </c:pt>
                <c:pt idx="2314">
                  <c:v>19.283332999999999</c:v>
                </c:pt>
                <c:pt idx="2315">
                  <c:v>19.291667</c:v>
                </c:pt>
                <c:pt idx="2316">
                  <c:v>19.3</c:v>
                </c:pt>
                <c:pt idx="2317">
                  <c:v>19.308333000000001</c:v>
                </c:pt>
                <c:pt idx="2318">
                  <c:v>19.316666999999999</c:v>
                </c:pt>
                <c:pt idx="2319">
                  <c:v>19.324999999999999</c:v>
                </c:pt>
                <c:pt idx="2320">
                  <c:v>19.333333</c:v>
                </c:pt>
                <c:pt idx="2321">
                  <c:v>19.341667000000001</c:v>
                </c:pt>
                <c:pt idx="2322">
                  <c:v>19.350000000000001</c:v>
                </c:pt>
                <c:pt idx="2323">
                  <c:v>19.358332999999998</c:v>
                </c:pt>
                <c:pt idx="2324">
                  <c:v>19.366667</c:v>
                </c:pt>
                <c:pt idx="2325">
                  <c:v>19.375</c:v>
                </c:pt>
                <c:pt idx="2326">
                  <c:v>19.383333</c:v>
                </c:pt>
                <c:pt idx="2327">
                  <c:v>19.391667000000002</c:v>
                </c:pt>
                <c:pt idx="2328">
                  <c:v>19.399999999999999</c:v>
                </c:pt>
                <c:pt idx="2329">
                  <c:v>19.408332999999999</c:v>
                </c:pt>
                <c:pt idx="2330">
                  <c:v>19.416667</c:v>
                </c:pt>
                <c:pt idx="2331">
                  <c:v>19.425000000000001</c:v>
                </c:pt>
                <c:pt idx="2332">
                  <c:v>19.433333000000001</c:v>
                </c:pt>
                <c:pt idx="2333">
                  <c:v>19.441666999999999</c:v>
                </c:pt>
                <c:pt idx="2334">
                  <c:v>19.45</c:v>
                </c:pt>
                <c:pt idx="2335">
                  <c:v>19.458333</c:v>
                </c:pt>
                <c:pt idx="2336">
                  <c:v>19.466667000000001</c:v>
                </c:pt>
                <c:pt idx="2337">
                  <c:v>19.475000000000001</c:v>
                </c:pt>
                <c:pt idx="2338">
                  <c:v>19.483332999999998</c:v>
                </c:pt>
                <c:pt idx="2339">
                  <c:v>19.491667</c:v>
                </c:pt>
                <c:pt idx="2340">
                  <c:v>19.5</c:v>
                </c:pt>
                <c:pt idx="2341">
                  <c:v>19.508333</c:v>
                </c:pt>
                <c:pt idx="2342">
                  <c:v>19.516667000000002</c:v>
                </c:pt>
                <c:pt idx="2343">
                  <c:v>19.524999999999999</c:v>
                </c:pt>
                <c:pt idx="2344">
                  <c:v>19.533332999999999</c:v>
                </c:pt>
                <c:pt idx="2345">
                  <c:v>19.541667</c:v>
                </c:pt>
                <c:pt idx="2346">
                  <c:v>19.55</c:v>
                </c:pt>
                <c:pt idx="2347">
                  <c:v>19.558333000000001</c:v>
                </c:pt>
                <c:pt idx="2348">
                  <c:v>19.566666999999999</c:v>
                </c:pt>
                <c:pt idx="2349">
                  <c:v>19.574999999999999</c:v>
                </c:pt>
                <c:pt idx="2350">
                  <c:v>19.583333</c:v>
                </c:pt>
                <c:pt idx="2351">
                  <c:v>19.591667000000001</c:v>
                </c:pt>
                <c:pt idx="2352">
                  <c:v>19.600000000000001</c:v>
                </c:pt>
                <c:pt idx="2353">
                  <c:v>19.608332999999998</c:v>
                </c:pt>
                <c:pt idx="2354">
                  <c:v>19.616667</c:v>
                </c:pt>
                <c:pt idx="2355">
                  <c:v>19.625</c:v>
                </c:pt>
                <c:pt idx="2356">
                  <c:v>19.633333</c:v>
                </c:pt>
                <c:pt idx="2357">
                  <c:v>19.641667000000002</c:v>
                </c:pt>
                <c:pt idx="2358">
                  <c:v>19.649999999999999</c:v>
                </c:pt>
                <c:pt idx="2359">
                  <c:v>19.658332999999999</c:v>
                </c:pt>
                <c:pt idx="2360">
                  <c:v>19.666667</c:v>
                </c:pt>
                <c:pt idx="2361">
                  <c:v>19.675000000000001</c:v>
                </c:pt>
                <c:pt idx="2362">
                  <c:v>19.683333000000001</c:v>
                </c:pt>
                <c:pt idx="2363">
                  <c:v>19.691666999999999</c:v>
                </c:pt>
                <c:pt idx="2364">
                  <c:v>19.7</c:v>
                </c:pt>
                <c:pt idx="2365">
                  <c:v>19.708333</c:v>
                </c:pt>
                <c:pt idx="2366">
                  <c:v>19.716667000000001</c:v>
                </c:pt>
                <c:pt idx="2367">
                  <c:v>19.725000000000001</c:v>
                </c:pt>
                <c:pt idx="2368">
                  <c:v>19.733332999999998</c:v>
                </c:pt>
                <c:pt idx="2369">
                  <c:v>19.741667</c:v>
                </c:pt>
                <c:pt idx="2370">
                  <c:v>19.75</c:v>
                </c:pt>
                <c:pt idx="2371">
                  <c:v>19.758333</c:v>
                </c:pt>
                <c:pt idx="2372">
                  <c:v>19.766667000000002</c:v>
                </c:pt>
                <c:pt idx="2373">
                  <c:v>19.774999999999999</c:v>
                </c:pt>
                <c:pt idx="2374">
                  <c:v>19.783332999999999</c:v>
                </c:pt>
                <c:pt idx="2375">
                  <c:v>19.791667</c:v>
                </c:pt>
                <c:pt idx="2376">
                  <c:v>19.8</c:v>
                </c:pt>
                <c:pt idx="2377">
                  <c:v>19.808333000000001</c:v>
                </c:pt>
                <c:pt idx="2378">
                  <c:v>19.816666999999999</c:v>
                </c:pt>
                <c:pt idx="2379">
                  <c:v>19.824999999999999</c:v>
                </c:pt>
                <c:pt idx="2380">
                  <c:v>19.833333</c:v>
                </c:pt>
                <c:pt idx="2381">
                  <c:v>19.841667000000001</c:v>
                </c:pt>
                <c:pt idx="2382">
                  <c:v>19.850000000000001</c:v>
                </c:pt>
                <c:pt idx="2383">
                  <c:v>19.858332999999998</c:v>
                </c:pt>
                <c:pt idx="2384">
                  <c:v>19.866667</c:v>
                </c:pt>
                <c:pt idx="2385">
                  <c:v>19.875</c:v>
                </c:pt>
                <c:pt idx="2386">
                  <c:v>19.883333</c:v>
                </c:pt>
                <c:pt idx="2387">
                  <c:v>19.891667000000002</c:v>
                </c:pt>
                <c:pt idx="2388">
                  <c:v>19.899999999999999</c:v>
                </c:pt>
                <c:pt idx="2389">
                  <c:v>19.908332999999999</c:v>
                </c:pt>
                <c:pt idx="2390">
                  <c:v>19.916667</c:v>
                </c:pt>
                <c:pt idx="2391">
                  <c:v>19.925000000000001</c:v>
                </c:pt>
                <c:pt idx="2392">
                  <c:v>19.933333000000001</c:v>
                </c:pt>
                <c:pt idx="2393">
                  <c:v>19.941666999999999</c:v>
                </c:pt>
                <c:pt idx="2394">
                  <c:v>19.95</c:v>
                </c:pt>
                <c:pt idx="2395">
                  <c:v>19.958333</c:v>
                </c:pt>
                <c:pt idx="2396">
                  <c:v>19.966667000000001</c:v>
                </c:pt>
                <c:pt idx="2397">
                  <c:v>19.975000000000001</c:v>
                </c:pt>
                <c:pt idx="2398">
                  <c:v>19.983332999999998</c:v>
                </c:pt>
                <c:pt idx="2399">
                  <c:v>19.991667</c:v>
                </c:pt>
                <c:pt idx="2400">
                  <c:v>20</c:v>
                </c:pt>
                <c:pt idx="2401">
                  <c:v>20.008333</c:v>
                </c:pt>
                <c:pt idx="2402">
                  <c:v>20.016667000000002</c:v>
                </c:pt>
                <c:pt idx="2403">
                  <c:v>20.024999999999999</c:v>
                </c:pt>
                <c:pt idx="2404">
                  <c:v>20.033332999999999</c:v>
                </c:pt>
                <c:pt idx="2405">
                  <c:v>20.041667</c:v>
                </c:pt>
                <c:pt idx="2406">
                  <c:v>20.05</c:v>
                </c:pt>
                <c:pt idx="2407">
                  <c:v>20.058333000000001</c:v>
                </c:pt>
                <c:pt idx="2408">
                  <c:v>20.066666999999999</c:v>
                </c:pt>
                <c:pt idx="2409">
                  <c:v>20.074999999999999</c:v>
                </c:pt>
                <c:pt idx="2410">
                  <c:v>20.083333</c:v>
                </c:pt>
                <c:pt idx="2411">
                  <c:v>20.091667000000001</c:v>
                </c:pt>
                <c:pt idx="2412">
                  <c:v>20.100000000000001</c:v>
                </c:pt>
                <c:pt idx="2413">
                  <c:v>20.108332999999998</c:v>
                </c:pt>
                <c:pt idx="2414">
                  <c:v>20.116667</c:v>
                </c:pt>
                <c:pt idx="2415">
                  <c:v>20.125</c:v>
                </c:pt>
                <c:pt idx="2416">
                  <c:v>20.133333</c:v>
                </c:pt>
                <c:pt idx="2417">
                  <c:v>20.141667000000002</c:v>
                </c:pt>
                <c:pt idx="2418">
                  <c:v>20.149999999999999</c:v>
                </c:pt>
                <c:pt idx="2419">
                  <c:v>20.158332999999999</c:v>
                </c:pt>
                <c:pt idx="2420">
                  <c:v>20.166667</c:v>
                </c:pt>
                <c:pt idx="2421">
                  <c:v>20.175000000000001</c:v>
                </c:pt>
                <c:pt idx="2422">
                  <c:v>20.183333000000001</c:v>
                </c:pt>
                <c:pt idx="2423">
                  <c:v>20.191666999999999</c:v>
                </c:pt>
                <c:pt idx="2424">
                  <c:v>20.2</c:v>
                </c:pt>
                <c:pt idx="2425">
                  <c:v>20.208333</c:v>
                </c:pt>
                <c:pt idx="2426">
                  <c:v>20.216667000000001</c:v>
                </c:pt>
                <c:pt idx="2427">
                  <c:v>20.225000000000001</c:v>
                </c:pt>
                <c:pt idx="2428">
                  <c:v>20.233332999999998</c:v>
                </c:pt>
                <c:pt idx="2429">
                  <c:v>20.241667</c:v>
                </c:pt>
                <c:pt idx="2430">
                  <c:v>20.25</c:v>
                </c:pt>
                <c:pt idx="2431">
                  <c:v>20.258333</c:v>
                </c:pt>
                <c:pt idx="2432">
                  <c:v>20.266667000000002</c:v>
                </c:pt>
                <c:pt idx="2433">
                  <c:v>20.274999999999999</c:v>
                </c:pt>
                <c:pt idx="2434">
                  <c:v>20.283332999999999</c:v>
                </c:pt>
                <c:pt idx="2435">
                  <c:v>20.291667</c:v>
                </c:pt>
                <c:pt idx="2436">
                  <c:v>20.3</c:v>
                </c:pt>
                <c:pt idx="2437">
                  <c:v>20.308333000000001</c:v>
                </c:pt>
                <c:pt idx="2438">
                  <c:v>20.316666999999999</c:v>
                </c:pt>
                <c:pt idx="2439">
                  <c:v>20.324999999999999</c:v>
                </c:pt>
                <c:pt idx="2440">
                  <c:v>20.333333</c:v>
                </c:pt>
                <c:pt idx="2441">
                  <c:v>20.341667000000001</c:v>
                </c:pt>
                <c:pt idx="2442">
                  <c:v>20.350000000000001</c:v>
                </c:pt>
                <c:pt idx="2443">
                  <c:v>20.358332999999998</c:v>
                </c:pt>
                <c:pt idx="2444">
                  <c:v>20.366667</c:v>
                </c:pt>
                <c:pt idx="2445">
                  <c:v>20.375</c:v>
                </c:pt>
                <c:pt idx="2446">
                  <c:v>20.383333</c:v>
                </c:pt>
                <c:pt idx="2447">
                  <c:v>20.391667000000002</c:v>
                </c:pt>
                <c:pt idx="2448">
                  <c:v>20.399999999999999</c:v>
                </c:pt>
                <c:pt idx="2449">
                  <c:v>20.408332999999999</c:v>
                </c:pt>
                <c:pt idx="2450">
                  <c:v>20.416667</c:v>
                </c:pt>
                <c:pt idx="2451">
                  <c:v>20.425000000000001</c:v>
                </c:pt>
                <c:pt idx="2452">
                  <c:v>20.433333000000001</c:v>
                </c:pt>
                <c:pt idx="2453">
                  <c:v>20.441666999999999</c:v>
                </c:pt>
                <c:pt idx="2454">
                  <c:v>20.45</c:v>
                </c:pt>
                <c:pt idx="2455">
                  <c:v>20.458333</c:v>
                </c:pt>
                <c:pt idx="2456">
                  <c:v>20.466667000000001</c:v>
                </c:pt>
                <c:pt idx="2457">
                  <c:v>20.475000000000001</c:v>
                </c:pt>
                <c:pt idx="2458">
                  <c:v>20.483332999999998</c:v>
                </c:pt>
                <c:pt idx="2459">
                  <c:v>20.491667</c:v>
                </c:pt>
                <c:pt idx="2460">
                  <c:v>20.5</c:v>
                </c:pt>
                <c:pt idx="2461">
                  <c:v>20.508333</c:v>
                </c:pt>
                <c:pt idx="2462">
                  <c:v>20.516667000000002</c:v>
                </c:pt>
                <c:pt idx="2463">
                  <c:v>20.524999999999999</c:v>
                </c:pt>
                <c:pt idx="2464">
                  <c:v>20.533332999999999</c:v>
                </c:pt>
                <c:pt idx="2465">
                  <c:v>20.541667</c:v>
                </c:pt>
                <c:pt idx="2466">
                  <c:v>20.55</c:v>
                </c:pt>
                <c:pt idx="2467">
                  <c:v>20.558333000000001</c:v>
                </c:pt>
                <c:pt idx="2468">
                  <c:v>20.566666999999999</c:v>
                </c:pt>
                <c:pt idx="2469">
                  <c:v>20.574999999999999</c:v>
                </c:pt>
                <c:pt idx="2470">
                  <c:v>20.583333</c:v>
                </c:pt>
                <c:pt idx="2471">
                  <c:v>20.591667000000001</c:v>
                </c:pt>
                <c:pt idx="2472">
                  <c:v>20.6</c:v>
                </c:pt>
                <c:pt idx="2473">
                  <c:v>20.608332999999998</c:v>
                </c:pt>
                <c:pt idx="2474">
                  <c:v>20.616667</c:v>
                </c:pt>
                <c:pt idx="2475">
                  <c:v>20.625</c:v>
                </c:pt>
                <c:pt idx="2476">
                  <c:v>20.633333</c:v>
                </c:pt>
                <c:pt idx="2477">
                  <c:v>20.641667000000002</c:v>
                </c:pt>
                <c:pt idx="2478">
                  <c:v>20.65</c:v>
                </c:pt>
                <c:pt idx="2479">
                  <c:v>20.658332999999999</c:v>
                </c:pt>
                <c:pt idx="2480">
                  <c:v>20.666667</c:v>
                </c:pt>
                <c:pt idx="2481">
                  <c:v>20.675000000000001</c:v>
                </c:pt>
                <c:pt idx="2482">
                  <c:v>20.683333000000001</c:v>
                </c:pt>
                <c:pt idx="2483">
                  <c:v>20.691666999999999</c:v>
                </c:pt>
                <c:pt idx="2484">
                  <c:v>20.7</c:v>
                </c:pt>
                <c:pt idx="2485">
                  <c:v>20.708333</c:v>
                </c:pt>
                <c:pt idx="2486">
                  <c:v>20.716667000000001</c:v>
                </c:pt>
                <c:pt idx="2487">
                  <c:v>20.725000000000001</c:v>
                </c:pt>
                <c:pt idx="2488">
                  <c:v>20.733332999999998</c:v>
                </c:pt>
                <c:pt idx="2489">
                  <c:v>20.741667</c:v>
                </c:pt>
                <c:pt idx="2490">
                  <c:v>20.75</c:v>
                </c:pt>
                <c:pt idx="2491">
                  <c:v>20.758333</c:v>
                </c:pt>
                <c:pt idx="2492">
                  <c:v>20.766667000000002</c:v>
                </c:pt>
                <c:pt idx="2493">
                  <c:v>20.774999999999999</c:v>
                </c:pt>
                <c:pt idx="2494">
                  <c:v>20.783332999999999</c:v>
                </c:pt>
                <c:pt idx="2495">
                  <c:v>20.791667</c:v>
                </c:pt>
                <c:pt idx="2496">
                  <c:v>20.8</c:v>
                </c:pt>
                <c:pt idx="2497">
                  <c:v>20.808333000000001</c:v>
                </c:pt>
                <c:pt idx="2498">
                  <c:v>20.816666999999999</c:v>
                </c:pt>
                <c:pt idx="2499">
                  <c:v>20.824999999999999</c:v>
                </c:pt>
                <c:pt idx="2500">
                  <c:v>20.833333</c:v>
                </c:pt>
                <c:pt idx="2501">
                  <c:v>20.841667000000001</c:v>
                </c:pt>
                <c:pt idx="2502">
                  <c:v>20.85</c:v>
                </c:pt>
                <c:pt idx="2503">
                  <c:v>20.858332999999998</c:v>
                </c:pt>
                <c:pt idx="2504">
                  <c:v>20.866667</c:v>
                </c:pt>
                <c:pt idx="2505">
                  <c:v>20.875</c:v>
                </c:pt>
                <c:pt idx="2506">
                  <c:v>20.883333</c:v>
                </c:pt>
                <c:pt idx="2507">
                  <c:v>20.891667000000002</c:v>
                </c:pt>
                <c:pt idx="2508">
                  <c:v>20.9</c:v>
                </c:pt>
                <c:pt idx="2509">
                  <c:v>20.908332999999999</c:v>
                </c:pt>
                <c:pt idx="2510">
                  <c:v>20.916667</c:v>
                </c:pt>
                <c:pt idx="2511">
                  <c:v>20.925000000000001</c:v>
                </c:pt>
                <c:pt idx="2512">
                  <c:v>20.933333000000001</c:v>
                </c:pt>
                <c:pt idx="2513">
                  <c:v>20.941666999999999</c:v>
                </c:pt>
                <c:pt idx="2514">
                  <c:v>20.95</c:v>
                </c:pt>
                <c:pt idx="2515">
                  <c:v>20.958333</c:v>
                </c:pt>
                <c:pt idx="2516">
                  <c:v>20.966667000000001</c:v>
                </c:pt>
                <c:pt idx="2517">
                  <c:v>20.975000000000001</c:v>
                </c:pt>
                <c:pt idx="2518">
                  <c:v>20.983332999999998</c:v>
                </c:pt>
                <c:pt idx="2519">
                  <c:v>20.991667</c:v>
                </c:pt>
                <c:pt idx="2520">
                  <c:v>21</c:v>
                </c:pt>
                <c:pt idx="2521">
                  <c:v>21.008333</c:v>
                </c:pt>
                <c:pt idx="2522">
                  <c:v>21.016667000000002</c:v>
                </c:pt>
                <c:pt idx="2523">
                  <c:v>21.024999999999999</c:v>
                </c:pt>
                <c:pt idx="2524">
                  <c:v>21.033332999999999</c:v>
                </c:pt>
                <c:pt idx="2525">
                  <c:v>21.041667</c:v>
                </c:pt>
                <c:pt idx="2526">
                  <c:v>21.05</c:v>
                </c:pt>
                <c:pt idx="2527">
                  <c:v>21.058333000000001</c:v>
                </c:pt>
                <c:pt idx="2528">
                  <c:v>21.066666999999999</c:v>
                </c:pt>
                <c:pt idx="2529">
                  <c:v>21.074999999999999</c:v>
                </c:pt>
                <c:pt idx="2530">
                  <c:v>21.083333</c:v>
                </c:pt>
                <c:pt idx="2531">
                  <c:v>21.091667000000001</c:v>
                </c:pt>
                <c:pt idx="2532">
                  <c:v>21.1</c:v>
                </c:pt>
                <c:pt idx="2533">
                  <c:v>21.108332999999998</c:v>
                </c:pt>
                <c:pt idx="2534">
                  <c:v>21.116667</c:v>
                </c:pt>
                <c:pt idx="2535">
                  <c:v>21.125</c:v>
                </c:pt>
                <c:pt idx="2536">
                  <c:v>21.133333</c:v>
                </c:pt>
                <c:pt idx="2537">
                  <c:v>21.141667000000002</c:v>
                </c:pt>
                <c:pt idx="2538">
                  <c:v>21.15</c:v>
                </c:pt>
                <c:pt idx="2539">
                  <c:v>21.158332999999999</c:v>
                </c:pt>
                <c:pt idx="2540">
                  <c:v>21.166667</c:v>
                </c:pt>
                <c:pt idx="2541">
                  <c:v>21.175000000000001</c:v>
                </c:pt>
                <c:pt idx="2542">
                  <c:v>21.183333000000001</c:v>
                </c:pt>
                <c:pt idx="2543">
                  <c:v>21.191666999999999</c:v>
                </c:pt>
                <c:pt idx="2544">
                  <c:v>21.2</c:v>
                </c:pt>
                <c:pt idx="2545">
                  <c:v>21.208333</c:v>
                </c:pt>
                <c:pt idx="2546">
                  <c:v>21.216667000000001</c:v>
                </c:pt>
                <c:pt idx="2547">
                  <c:v>21.225000000000001</c:v>
                </c:pt>
                <c:pt idx="2548">
                  <c:v>21.233332999999998</c:v>
                </c:pt>
                <c:pt idx="2549">
                  <c:v>21.241667</c:v>
                </c:pt>
                <c:pt idx="2550">
                  <c:v>21.25</c:v>
                </c:pt>
                <c:pt idx="2551">
                  <c:v>21.258333</c:v>
                </c:pt>
                <c:pt idx="2552">
                  <c:v>21.266667000000002</c:v>
                </c:pt>
                <c:pt idx="2553">
                  <c:v>21.274999999999999</c:v>
                </c:pt>
                <c:pt idx="2554">
                  <c:v>21.283332999999999</c:v>
                </c:pt>
                <c:pt idx="2555">
                  <c:v>21.291667</c:v>
                </c:pt>
                <c:pt idx="2556">
                  <c:v>21.3</c:v>
                </c:pt>
                <c:pt idx="2557">
                  <c:v>21.308333000000001</c:v>
                </c:pt>
                <c:pt idx="2558">
                  <c:v>21.316666999999999</c:v>
                </c:pt>
                <c:pt idx="2559">
                  <c:v>21.324999999999999</c:v>
                </c:pt>
                <c:pt idx="2560">
                  <c:v>21.333333</c:v>
                </c:pt>
                <c:pt idx="2561">
                  <c:v>21.341667000000001</c:v>
                </c:pt>
                <c:pt idx="2562">
                  <c:v>21.35</c:v>
                </c:pt>
                <c:pt idx="2563">
                  <c:v>21.358332999999998</c:v>
                </c:pt>
                <c:pt idx="2564">
                  <c:v>21.366667</c:v>
                </c:pt>
                <c:pt idx="2565">
                  <c:v>21.375</c:v>
                </c:pt>
                <c:pt idx="2566">
                  <c:v>21.383333</c:v>
                </c:pt>
                <c:pt idx="2567">
                  <c:v>21.391667000000002</c:v>
                </c:pt>
                <c:pt idx="2568">
                  <c:v>21.4</c:v>
                </c:pt>
                <c:pt idx="2569">
                  <c:v>21.408332999999999</c:v>
                </c:pt>
                <c:pt idx="2570">
                  <c:v>21.416667</c:v>
                </c:pt>
                <c:pt idx="2571">
                  <c:v>21.425000000000001</c:v>
                </c:pt>
                <c:pt idx="2572">
                  <c:v>21.433333000000001</c:v>
                </c:pt>
                <c:pt idx="2573">
                  <c:v>21.441666999999999</c:v>
                </c:pt>
                <c:pt idx="2574">
                  <c:v>21.45</c:v>
                </c:pt>
                <c:pt idx="2575">
                  <c:v>21.458333</c:v>
                </c:pt>
                <c:pt idx="2576">
                  <c:v>21.466667000000001</c:v>
                </c:pt>
                <c:pt idx="2577">
                  <c:v>21.475000000000001</c:v>
                </c:pt>
                <c:pt idx="2578">
                  <c:v>21.483332999999998</c:v>
                </c:pt>
                <c:pt idx="2579">
                  <c:v>21.491667</c:v>
                </c:pt>
                <c:pt idx="2580">
                  <c:v>21.5</c:v>
                </c:pt>
                <c:pt idx="2581">
                  <c:v>21.508333</c:v>
                </c:pt>
                <c:pt idx="2582">
                  <c:v>21.516667000000002</c:v>
                </c:pt>
                <c:pt idx="2583">
                  <c:v>21.524999999999999</c:v>
                </c:pt>
                <c:pt idx="2584">
                  <c:v>21.533332999999999</c:v>
                </c:pt>
                <c:pt idx="2585">
                  <c:v>21.541667</c:v>
                </c:pt>
                <c:pt idx="2586">
                  <c:v>21.55</c:v>
                </c:pt>
                <c:pt idx="2587">
                  <c:v>21.558333000000001</c:v>
                </c:pt>
                <c:pt idx="2588">
                  <c:v>21.566666999999999</c:v>
                </c:pt>
                <c:pt idx="2589">
                  <c:v>21.574999999999999</c:v>
                </c:pt>
                <c:pt idx="2590">
                  <c:v>21.583333</c:v>
                </c:pt>
                <c:pt idx="2591">
                  <c:v>21.591667000000001</c:v>
                </c:pt>
                <c:pt idx="2592">
                  <c:v>21.6</c:v>
                </c:pt>
                <c:pt idx="2593">
                  <c:v>21.608332999999998</c:v>
                </c:pt>
                <c:pt idx="2594">
                  <c:v>21.616667</c:v>
                </c:pt>
                <c:pt idx="2595">
                  <c:v>21.625</c:v>
                </c:pt>
                <c:pt idx="2596">
                  <c:v>21.633333</c:v>
                </c:pt>
                <c:pt idx="2597">
                  <c:v>21.641667000000002</c:v>
                </c:pt>
                <c:pt idx="2598">
                  <c:v>21.65</c:v>
                </c:pt>
                <c:pt idx="2599">
                  <c:v>21.658332999999999</c:v>
                </c:pt>
                <c:pt idx="2600">
                  <c:v>21.666667</c:v>
                </c:pt>
                <c:pt idx="2601">
                  <c:v>21.675000000000001</c:v>
                </c:pt>
                <c:pt idx="2602">
                  <c:v>21.683333000000001</c:v>
                </c:pt>
                <c:pt idx="2603">
                  <c:v>21.691666999999999</c:v>
                </c:pt>
                <c:pt idx="2604">
                  <c:v>21.7</c:v>
                </c:pt>
                <c:pt idx="2605">
                  <c:v>21.708333</c:v>
                </c:pt>
                <c:pt idx="2606">
                  <c:v>21.716667000000001</c:v>
                </c:pt>
                <c:pt idx="2607">
                  <c:v>21.725000000000001</c:v>
                </c:pt>
                <c:pt idx="2608">
                  <c:v>21.733332999999998</c:v>
                </c:pt>
                <c:pt idx="2609">
                  <c:v>21.741667</c:v>
                </c:pt>
                <c:pt idx="2610">
                  <c:v>21.75</c:v>
                </c:pt>
                <c:pt idx="2611">
                  <c:v>21.758333</c:v>
                </c:pt>
                <c:pt idx="2612">
                  <c:v>21.766667000000002</c:v>
                </c:pt>
                <c:pt idx="2613">
                  <c:v>21.774999999999999</c:v>
                </c:pt>
                <c:pt idx="2614">
                  <c:v>21.783332999999999</c:v>
                </c:pt>
                <c:pt idx="2615">
                  <c:v>21.791667</c:v>
                </c:pt>
                <c:pt idx="2616">
                  <c:v>21.8</c:v>
                </c:pt>
                <c:pt idx="2617">
                  <c:v>21.808333000000001</c:v>
                </c:pt>
                <c:pt idx="2618">
                  <c:v>21.816666999999999</c:v>
                </c:pt>
                <c:pt idx="2619">
                  <c:v>21.824999999999999</c:v>
                </c:pt>
                <c:pt idx="2620">
                  <c:v>21.833333</c:v>
                </c:pt>
                <c:pt idx="2621">
                  <c:v>21.841667000000001</c:v>
                </c:pt>
                <c:pt idx="2622">
                  <c:v>21.85</c:v>
                </c:pt>
                <c:pt idx="2623">
                  <c:v>21.858332999999998</c:v>
                </c:pt>
                <c:pt idx="2624">
                  <c:v>21.866667</c:v>
                </c:pt>
                <c:pt idx="2625">
                  <c:v>21.875</c:v>
                </c:pt>
                <c:pt idx="2626">
                  <c:v>21.883333</c:v>
                </c:pt>
                <c:pt idx="2627">
                  <c:v>21.891667000000002</c:v>
                </c:pt>
                <c:pt idx="2628">
                  <c:v>21.9</c:v>
                </c:pt>
                <c:pt idx="2629">
                  <c:v>21.908332999999999</c:v>
                </c:pt>
                <c:pt idx="2630">
                  <c:v>21.916667</c:v>
                </c:pt>
                <c:pt idx="2631">
                  <c:v>21.925000000000001</c:v>
                </c:pt>
                <c:pt idx="2632">
                  <c:v>21.933333000000001</c:v>
                </c:pt>
                <c:pt idx="2633">
                  <c:v>21.941666999999999</c:v>
                </c:pt>
                <c:pt idx="2634">
                  <c:v>21.95</c:v>
                </c:pt>
                <c:pt idx="2635">
                  <c:v>21.958333</c:v>
                </c:pt>
                <c:pt idx="2636">
                  <c:v>21.966667000000001</c:v>
                </c:pt>
                <c:pt idx="2637">
                  <c:v>21.975000000000001</c:v>
                </c:pt>
                <c:pt idx="2638">
                  <c:v>21.983332999999998</c:v>
                </c:pt>
                <c:pt idx="2639">
                  <c:v>21.991667</c:v>
                </c:pt>
                <c:pt idx="2640">
                  <c:v>22</c:v>
                </c:pt>
                <c:pt idx="2641">
                  <c:v>22.008333</c:v>
                </c:pt>
                <c:pt idx="2642">
                  <c:v>22.016667000000002</c:v>
                </c:pt>
                <c:pt idx="2643">
                  <c:v>22.024999999999999</c:v>
                </c:pt>
                <c:pt idx="2644">
                  <c:v>22.033332999999999</c:v>
                </c:pt>
                <c:pt idx="2645">
                  <c:v>22.041667</c:v>
                </c:pt>
                <c:pt idx="2646">
                  <c:v>22.05</c:v>
                </c:pt>
                <c:pt idx="2647">
                  <c:v>22.058333000000001</c:v>
                </c:pt>
                <c:pt idx="2648">
                  <c:v>22.066666999999999</c:v>
                </c:pt>
                <c:pt idx="2649">
                  <c:v>22.074999999999999</c:v>
                </c:pt>
                <c:pt idx="2650">
                  <c:v>22.083333</c:v>
                </c:pt>
                <c:pt idx="2651">
                  <c:v>22.091667000000001</c:v>
                </c:pt>
                <c:pt idx="2652">
                  <c:v>22.1</c:v>
                </c:pt>
                <c:pt idx="2653">
                  <c:v>22.108332999999998</c:v>
                </c:pt>
                <c:pt idx="2654">
                  <c:v>22.116667</c:v>
                </c:pt>
                <c:pt idx="2655">
                  <c:v>22.125</c:v>
                </c:pt>
                <c:pt idx="2656">
                  <c:v>22.133333</c:v>
                </c:pt>
                <c:pt idx="2657">
                  <c:v>22.141667000000002</c:v>
                </c:pt>
                <c:pt idx="2658">
                  <c:v>22.15</c:v>
                </c:pt>
                <c:pt idx="2659">
                  <c:v>22.158332999999999</c:v>
                </c:pt>
                <c:pt idx="2660">
                  <c:v>22.166667</c:v>
                </c:pt>
                <c:pt idx="2661">
                  <c:v>22.175000000000001</c:v>
                </c:pt>
                <c:pt idx="2662">
                  <c:v>22.183333000000001</c:v>
                </c:pt>
                <c:pt idx="2663">
                  <c:v>22.191666999999999</c:v>
                </c:pt>
                <c:pt idx="2664">
                  <c:v>22.2</c:v>
                </c:pt>
                <c:pt idx="2665">
                  <c:v>22.208333</c:v>
                </c:pt>
                <c:pt idx="2666">
                  <c:v>22.216667000000001</c:v>
                </c:pt>
                <c:pt idx="2667">
                  <c:v>22.225000000000001</c:v>
                </c:pt>
                <c:pt idx="2668">
                  <c:v>22.233332999999998</c:v>
                </c:pt>
                <c:pt idx="2669">
                  <c:v>22.241667</c:v>
                </c:pt>
                <c:pt idx="2670">
                  <c:v>22.25</c:v>
                </c:pt>
                <c:pt idx="2671">
                  <c:v>22.258333</c:v>
                </c:pt>
                <c:pt idx="2672">
                  <c:v>22.266667000000002</c:v>
                </c:pt>
                <c:pt idx="2673">
                  <c:v>22.274999999999999</c:v>
                </c:pt>
                <c:pt idx="2674">
                  <c:v>22.283332999999999</c:v>
                </c:pt>
                <c:pt idx="2675">
                  <c:v>22.291667</c:v>
                </c:pt>
                <c:pt idx="2676">
                  <c:v>22.3</c:v>
                </c:pt>
                <c:pt idx="2677">
                  <c:v>22.308333000000001</c:v>
                </c:pt>
                <c:pt idx="2678">
                  <c:v>22.316666999999999</c:v>
                </c:pt>
                <c:pt idx="2679">
                  <c:v>22.324999999999999</c:v>
                </c:pt>
                <c:pt idx="2680">
                  <c:v>22.333333</c:v>
                </c:pt>
                <c:pt idx="2681">
                  <c:v>22.341667000000001</c:v>
                </c:pt>
                <c:pt idx="2682">
                  <c:v>22.35</c:v>
                </c:pt>
                <c:pt idx="2683">
                  <c:v>22.358332999999998</c:v>
                </c:pt>
                <c:pt idx="2684">
                  <c:v>22.366667</c:v>
                </c:pt>
                <c:pt idx="2685">
                  <c:v>22.375</c:v>
                </c:pt>
                <c:pt idx="2686">
                  <c:v>22.383333</c:v>
                </c:pt>
                <c:pt idx="2687">
                  <c:v>22.391667000000002</c:v>
                </c:pt>
                <c:pt idx="2688">
                  <c:v>22.4</c:v>
                </c:pt>
                <c:pt idx="2689">
                  <c:v>22.408332999999999</c:v>
                </c:pt>
                <c:pt idx="2690">
                  <c:v>22.416667</c:v>
                </c:pt>
                <c:pt idx="2691">
                  <c:v>22.425000000000001</c:v>
                </c:pt>
                <c:pt idx="2692">
                  <c:v>22.433333000000001</c:v>
                </c:pt>
                <c:pt idx="2693">
                  <c:v>22.441666999999999</c:v>
                </c:pt>
                <c:pt idx="2694">
                  <c:v>22.45</c:v>
                </c:pt>
                <c:pt idx="2695">
                  <c:v>22.458333</c:v>
                </c:pt>
                <c:pt idx="2696">
                  <c:v>22.466667000000001</c:v>
                </c:pt>
                <c:pt idx="2697">
                  <c:v>22.475000000000001</c:v>
                </c:pt>
                <c:pt idx="2698">
                  <c:v>22.483332999999998</c:v>
                </c:pt>
                <c:pt idx="2699">
                  <c:v>22.491667</c:v>
                </c:pt>
                <c:pt idx="2700">
                  <c:v>22.5</c:v>
                </c:pt>
                <c:pt idx="2701">
                  <c:v>22.508333</c:v>
                </c:pt>
                <c:pt idx="2702">
                  <c:v>22.516667000000002</c:v>
                </c:pt>
                <c:pt idx="2703">
                  <c:v>22.524999999999999</c:v>
                </c:pt>
                <c:pt idx="2704">
                  <c:v>22.533332999999999</c:v>
                </c:pt>
                <c:pt idx="2705">
                  <c:v>22.541667</c:v>
                </c:pt>
                <c:pt idx="2706">
                  <c:v>22.55</c:v>
                </c:pt>
                <c:pt idx="2707">
                  <c:v>22.558333000000001</c:v>
                </c:pt>
                <c:pt idx="2708">
                  <c:v>22.566666999999999</c:v>
                </c:pt>
                <c:pt idx="2709">
                  <c:v>22.574999999999999</c:v>
                </c:pt>
                <c:pt idx="2710">
                  <c:v>22.583333</c:v>
                </c:pt>
                <c:pt idx="2711">
                  <c:v>22.591667000000001</c:v>
                </c:pt>
                <c:pt idx="2712">
                  <c:v>22.6</c:v>
                </c:pt>
                <c:pt idx="2713">
                  <c:v>22.608332999999998</c:v>
                </c:pt>
                <c:pt idx="2714">
                  <c:v>22.616667</c:v>
                </c:pt>
                <c:pt idx="2715">
                  <c:v>22.625</c:v>
                </c:pt>
                <c:pt idx="2716">
                  <c:v>22.633333</c:v>
                </c:pt>
                <c:pt idx="2717">
                  <c:v>22.641667000000002</c:v>
                </c:pt>
                <c:pt idx="2718">
                  <c:v>22.65</c:v>
                </c:pt>
                <c:pt idx="2719">
                  <c:v>22.658332999999999</c:v>
                </c:pt>
                <c:pt idx="2720">
                  <c:v>22.666667</c:v>
                </c:pt>
                <c:pt idx="2721">
                  <c:v>22.675000000000001</c:v>
                </c:pt>
                <c:pt idx="2722">
                  <c:v>22.683333000000001</c:v>
                </c:pt>
                <c:pt idx="2723">
                  <c:v>22.691666999999999</c:v>
                </c:pt>
                <c:pt idx="2724">
                  <c:v>22.7</c:v>
                </c:pt>
                <c:pt idx="2725">
                  <c:v>22.708333</c:v>
                </c:pt>
                <c:pt idx="2726">
                  <c:v>22.716667000000001</c:v>
                </c:pt>
                <c:pt idx="2727">
                  <c:v>22.725000000000001</c:v>
                </c:pt>
                <c:pt idx="2728">
                  <c:v>22.733332999999998</c:v>
                </c:pt>
                <c:pt idx="2729">
                  <c:v>22.741667</c:v>
                </c:pt>
                <c:pt idx="2730">
                  <c:v>22.75</c:v>
                </c:pt>
                <c:pt idx="2731">
                  <c:v>22.758333</c:v>
                </c:pt>
                <c:pt idx="2732">
                  <c:v>22.766667000000002</c:v>
                </c:pt>
                <c:pt idx="2733">
                  <c:v>22.774999999999999</c:v>
                </c:pt>
                <c:pt idx="2734">
                  <c:v>22.783332999999999</c:v>
                </c:pt>
                <c:pt idx="2735">
                  <c:v>22.791667</c:v>
                </c:pt>
                <c:pt idx="2736">
                  <c:v>22.8</c:v>
                </c:pt>
                <c:pt idx="2737">
                  <c:v>22.808333000000001</c:v>
                </c:pt>
                <c:pt idx="2738">
                  <c:v>22.816666999999999</c:v>
                </c:pt>
                <c:pt idx="2739">
                  <c:v>22.824999999999999</c:v>
                </c:pt>
                <c:pt idx="2740">
                  <c:v>22.833333</c:v>
                </c:pt>
                <c:pt idx="2741">
                  <c:v>22.841667000000001</c:v>
                </c:pt>
                <c:pt idx="2742">
                  <c:v>22.85</c:v>
                </c:pt>
                <c:pt idx="2743">
                  <c:v>22.858332999999998</c:v>
                </c:pt>
                <c:pt idx="2744">
                  <c:v>22.866667</c:v>
                </c:pt>
                <c:pt idx="2745">
                  <c:v>22.875</c:v>
                </c:pt>
                <c:pt idx="2746">
                  <c:v>22.883333</c:v>
                </c:pt>
                <c:pt idx="2747">
                  <c:v>22.891667000000002</c:v>
                </c:pt>
                <c:pt idx="2748">
                  <c:v>22.9</c:v>
                </c:pt>
                <c:pt idx="2749">
                  <c:v>22.908332999999999</c:v>
                </c:pt>
                <c:pt idx="2750">
                  <c:v>22.916667</c:v>
                </c:pt>
                <c:pt idx="2751">
                  <c:v>22.925000000000001</c:v>
                </c:pt>
                <c:pt idx="2752">
                  <c:v>22.933333000000001</c:v>
                </c:pt>
                <c:pt idx="2753">
                  <c:v>22.941666999999999</c:v>
                </c:pt>
                <c:pt idx="2754">
                  <c:v>22.95</c:v>
                </c:pt>
                <c:pt idx="2755">
                  <c:v>22.958333</c:v>
                </c:pt>
                <c:pt idx="2756">
                  <c:v>22.966667000000001</c:v>
                </c:pt>
                <c:pt idx="2757">
                  <c:v>22.975000000000001</c:v>
                </c:pt>
                <c:pt idx="2758">
                  <c:v>22.983332999999998</c:v>
                </c:pt>
                <c:pt idx="2759">
                  <c:v>22.991667</c:v>
                </c:pt>
                <c:pt idx="2760">
                  <c:v>23</c:v>
                </c:pt>
                <c:pt idx="2761">
                  <c:v>23.008333</c:v>
                </c:pt>
                <c:pt idx="2762">
                  <c:v>23.016667000000002</c:v>
                </c:pt>
                <c:pt idx="2763">
                  <c:v>23.024999999999999</c:v>
                </c:pt>
                <c:pt idx="2764">
                  <c:v>23.033332999999999</c:v>
                </c:pt>
                <c:pt idx="2765">
                  <c:v>23.041667</c:v>
                </c:pt>
                <c:pt idx="2766">
                  <c:v>23.05</c:v>
                </c:pt>
                <c:pt idx="2767">
                  <c:v>23.058333000000001</c:v>
                </c:pt>
                <c:pt idx="2768">
                  <c:v>23.066666999999999</c:v>
                </c:pt>
                <c:pt idx="2769">
                  <c:v>23.074999999999999</c:v>
                </c:pt>
                <c:pt idx="2770">
                  <c:v>23.083333</c:v>
                </c:pt>
                <c:pt idx="2771">
                  <c:v>23.091667000000001</c:v>
                </c:pt>
                <c:pt idx="2772">
                  <c:v>23.1</c:v>
                </c:pt>
                <c:pt idx="2773">
                  <c:v>23.108332999999998</c:v>
                </c:pt>
                <c:pt idx="2774">
                  <c:v>23.116667</c:v>
                </c:pt>
                <c:pt idx="2775">
                  <c:v>23.125</c:v>
                </c:pt>
                <c:pt idx="2776">
                  <c:v>23.133333</c:v>
                </c:pt>
                <c:pt idx="2777">
                  <c:v>23.141667000000002</c:v>
                </c:pt>
                <c:pt idx="2778">
                  <c:v>23.15</c:v>
                </c:pt>
                <c:pt idx="2779">
                  <c:v>23.158332999999999</c:v>
                </c:pt>
                <c:pt idx="2780">
                  <c:v>23.166667</c:v>
                </c:pt>
                <c:pt idx="2781">
                  <c:v>23.175000000000001</c:v>
                </c:pt>
                <c:pt idx="2782">
                  <c:v>23.183333000000001</c:v>
                </c:pt>
                <c:pt idx="2783">
                  <c:v>23.191666999999999</c:v>
                </c:pt>
                <c:pt idx="2784">
                  <c:v>23.2</c:v>
                </c:pt>
                <c:pt idx="2785">
                  <c:v>23.208333</c:v>
                </c:pt>
                <c:pt idx="2786">
                  <c:v>23.216667000000001</c:v>
                </c:pt>
                <c:pt idx="2787">
                  <c:v>23.225000000000001</c:v>
                </c:pt>
                <c:pt idx="2788">
                  <c:v>23.233332999999998</c:v>
                </c:pt>
                <c:pt idx="2789">
                  <c:v>23.241667</c:v>
                </c:pt>
                <c:pt idx="2790">
                  <c:v>23.25</c:v>
                </c:pt>
                <c:pt idx="2791">
                  <c:v>23.258333</c:v>
                </c:pt>
                <c:pt idx="2792">
                  <c:v>23.266667000000002</c:v>
                </c:pt>
                <c:pt idx="2793">
                  <c:v>23.274999999999999</c:v>
                </c:pt>
                <c:pt idx="2794">
                  <c:v>23.283332999999999</c:v>
                </c:pt>
                <c:pt idx="2795">
                  <c:v>23.291667</c:v>
                </c:pt>
                <c:pt idx="2796">
                  <c:v>23.3</c:v>
                </c:pt>
                <c:pt idx="2797">
                  <c:v>23.308333000000001</c:v>
                </c:pt>
                <c:pt idx="2798">
                  <c:v>23.316666999999999</c:v>
                </c:pt>
                <c:pt idx="2799">
                  <c:v>23.324999999999999</c:v>
                </c:pt>
                <c:pt idx="2800">
                  <c:v>23.333333</c:v>
                </c:pt>
                <c:pt idx="2801">
                  <c:v>23.341667000000001</c:v>
                </c:pt>
                <c:pt idx="2802">
                  <c:v>23.35</c:v>
                </c:pt>
                <c:pt idx="2803">
                  <c:v>23.358332999999998</c:v>
                </c:pt>
                <c:pt idx="2804">
                  <c:v>23.366667</c:v>
                </c:pt>
                <c:pt idx="2805">
                  <c:v>23.375</c:v>
                </c:pt>
                <c:pt idx="2806">
                  <c:v>23.383333</c:v>
                </c:pt>
                <c:pt idx="2807">
                  <c:v>23.391667000000002</c:v>
                </c:pt>
                <c:pt idx="2808">
                  <c:v>23.4</c:v>
                </c:pt>
                <c:pt idx="2809">
                  <c:v>23.408332999999999</c:v>
                </c:pt>
                <c:pt idx="2810">
                  <c:v>23.416667</c:v>
                </c:pt>
                <c:pt idx="2811">
                  <c:v>23.425000000000001</c:v>
                </c:pt>
                <c:pt idx="2812">
                  <c:v>23.433333000000001</c:v>
                </c:pt>
                <c:pt idx="2813">
                  <c:v>23.441666999999999</c:v>
                </c:pt>
                <c:pt idx="2814">
                  <c:v>23.45</c:v>
                </c:pt>
                <c:pt idx="2815">
                  <c:v>23.458333</c:v>
                </c:pt>
                <c:pt idx="2816">
                  <c:v>23.466667000000001</c:v>
                </c:pt>
                <c:pt idx="2817">
                  <c:v>23.475000000000001</c:v>
                </c:pt>
                <c:pt idx="2818">
                  <c:v>23.483332999999998</c:v>
                </c:pt>
                <c:pt idx="2819">
                  <c:v>23.491667</c:v>
                </c:pt>
                <c:pt idx="2820">
                  <c:v>23.5</c:v>
                </c:pt>
                <c:pt idx="2821">
                  <c:v>23.508333</c:v>
                </c:pt>
                <c:pt idx="2822">
                  <c:v>23.516667000000002</c:v>
                </c:pt>
                <c:pt idx="2823">
                  <c:v>23.524999999999999</c:v>
                </c:pt>
                <c:pt idx="2824">
                  <c:v>23.533332999999999</c:v>
                </c:pt>
                <c:pt idx="2825">
                  <c:v>23.541667</c:v>
                </c:pt>
                <c:pt idx="2826">
                  <c:v>23.55</c:v>
                </c:pt>
                <c:pt idx="2827">
                  <c:v>23.558333000000001</c:v>
                </c:pt>
                <c:pt idx="2828">
                  <c:v>23.566666999999999</c:v>
                </c:pt>
                <c:pt idx="2829">
                  <c:v>23.574999999999999</c:v>
                </c:pt>
                <c:pt idx="2830">
                  <c:v>23.583333</c:v>
                </c:pt>
                <c:pt idx="2831">
                  <c:v>23.591667000000001</c:v>
                </c:pt>
                <c:pt idx="2832">
                  <c:v>23.6</c:v>
                </c:pt>
                <c:pt idx="2833">
                  <c:v>23.608332999999998</c:v>
                </c:pt>
                <c:pt idx="2834">
                  <c:v>23.616667</c:v>
                </c:pt>
                <c:pt idx="2835">
                  <c:v>23.625</c:v>
                </c:pt>
                <c:pt idx="2836">
                  <c:v>23.633333</c:v>
                </c:pt>
                <c:pt idx="2837">
                  <c:v>23.641667000000002</c:v>
                </c:pt>
                <c:pt idx="2838">
                  <c:v>23.65</c:v>
                </c:pt>
                <c:pt idx="2839">
                  <c:v>23.658332999999999</c:v>
                </c:pt>
                <c:pt idx="2840">
                  <c:v>23.666667</c:v>
                </c:pt>
                <c:pt idx="2841">
                  <c:v>23.675000000000001</c:v>
                </c:pt>
                <c:pt idx="2842">
                  <c:v>23.683333000000001</c:v>
                </c:pt>
                <c:pt idx="2843">
                  <c:v>23.691666999999999</c:v>
                </c:pt>
                <c:pt idx="2844">
                  <c:v>23.7</c:v>
                </c:pt>
                <c:pt idx="2845">
                  <c:v>23.708333</c:v>
                </c:pt>
                <c:pt idx="2846">
                  <c:v>23.716667000000001</c:v>
                </c:pt>
                <c:pt idx="2847">
                  <c:v>23.725000000000001</c:v>
                </c:pt>
                <c:pt idx="2848">
                  <c:v>23.733332999999998</c:v>
                </c:pt>
                <c:pt idx="2849">
                  <c:v>23.741667</c:v>
                </c:pt>
                <c:pt idx="2850">
                  <c:v>23.75</c:v>
                </c:pt>
                <c:pt idx="2851">
                  <c:v>23.758333</c:v>
                </c:pt>
                <c:pt idx="2852">
                  <c:v>23.766667000000002</c:v>
                </c:pt>
                <c:pt idx="2853">
                  <c:v>23.774999999999999</c:v>
                </c:pt>
                <c:pt idx="2854">
                  <c:v>23.783332999999999</c:v>
                </c:pt>
                <c:pt idx="2855">
                  <c:v>23.791667</c:v>
                </c:pt>
                <c:pt idx="2856">
                  <c:v>23.8</c:v>
                </c:pt>
                <c:pt idx="2857">
                  <c:v>23.808333000000001</c:v>
                </c:pt>
                <c:pt idx="2858">
                  <c:v>23.816666999999999</c:v>
                </c:pt>
                <c:pt idx="2859">
                  <c:v>23.824999999999999</c:v>
                </c:pt>
                <c:pt idx="2860">
                  <c:v>23.833333</c:v>
                </c:pt>
                <c:pt idx="2861">
                  <c:v>23.841667000000001</c:v>
                </c:pt>
                <c:pt idx="2862">
                  <c:v>23.85</c:v>
                </c:pt>
                <c:pt idx="2863">
                  <c:v>23.858332999999998</c:v>
                </c:pt>
                <c:pt idx="2864">
                  <c:v>23.866667</c:v>
                </c:pt>
                <c:pt idx="2865">
                  <c:v>23.875</c:v>
                </c:pt>
                <c:pt idx="2866">
                  <c:v>23.883333</c:v>
                </c:pt>
                <c:pt idx="2867">
                  <c:v>23.891667000000002</c:v>
                </c:pt>
                <c:pt idx="2868">
                  <c:v>23.9</c:v>
                </c:pt>
                <c:pt idx="2869">
                  <c:v>23.908332999999999</c:v>
                </c:pt>
                <c:pt idx="2870">
                  <c:v>23.916667</c:v>
                </c:pt>
                <c:pt idx="2871">
                  <c:v>23.925000000000001</c:v>
                </c:pt>
                <c:pt idx="2872">
                  <c:v>23.933333000000001</c:v>
                </c:pt>
                <c:pt idx="2873">
                  <c:v>23.941666999999999</c:v>
                </c:pt>
                <c:pt idx="2874">
                  <c:v>23.95</c:v>
                </c:pt>
                <c:pt idx="2875">
                  <c:v>23.958333</c:v>
                </c:pt>
                <c:pt idx="2876">
                  <c:v>23.966667000000001</c:v>
                </c:pt>
                <c:pt idx="2877">
                  <c:v>23.975000000000001</c:v>
                </c:pt>
                <c:pt idx="2878">
                  <c:v>23.983332999999998</c:v>
                </c:pt>
                <c:pt idx="2879">
                  <c:v>23.991667</c:v>
                </c:pt>
                <c:pt idx="2880">
                  <c:v>24</c:v>
                </c:pt>
                <c:pt idx="2881">
                  <c:v>24.008333</c:v>
                </c:pt>
                <c:pt idx="2882">
                  <c:v>24.016667000000002</c:v>
                </c:pt>
                <c:pt idx="2883">
                  <c:v>24.024999999999999</c:v>
                </c:pt>
                <c:pt idx="2884">
                  <c:v>24.033332999999999</c:v>
                </c:pt>
                <c:pt idx="2885">
                  <c:v>24.041667</c:v>
                </c:pt>
                <c:pt idx="2886">
                  <c:v>24.05</c:v>
                </c:pt>
                <c:pt idx="2887">
                  <c:v>24.058333000000001</c:v>
                </c:pt>
                <c:pt idx="2888">
                  <c:v>24.066666999999999</c:v>
                </c:pt>
                <c:pt idx="2889">
                  <c:v>24.074999999999999</c:v>
                </c:pt>
                <c:pt idx="2890">
                  <c:v>24.083333</c:v>
                </c:pt>
                <c:pt idx="2891">
                  <c:v>24.091667000000001</c:v>
                </c:pt>
                <c:pt idx="2892">
                  <c:v>24.1</c:v>
                </c:pt>
                <c:pt idx="2893">
                  <c:v>24.108332999999998</c:v>
                </c:pt>
                <c:pt idx="2894">
                  <c:v>24.116667</c:v>
                </c:pt>
                <c:pt idx="2895">
                  <c:v>24.125</c:v>
                </c:pt>
                <c:pt idx="2896">
                  <c:v>24.133333</c:v>
                </c:pt>
                <c:pt idx="2897">
                  <c:v>24.141667000000002</c:v>
                </c:pt>
                <c:pt idx="2898">
                  <c:v>24.15</c:v>
                </c:pt>
                <c:pt idx="2899">
                  <c:v>24.158332999999999</c:v>
                </c:pt>
                <c:pt idx="2900">
                  <c:v>24.166667</c:v>
                </c:pt>
                <c:pt idx="2901">
                  <c:v>24.175000000000001</c:v>
                </c:pt>
                <c:pt idx="2902">
                  <c:v>24.183333000000001</c:v>
                </c:pt>
                <c:pt idx="2903">
                  <c:v>24.191666999999999</c:v>
                </c:pt>
                <c:pt idx="2904">
                  <c:v>24.2</c:v>
                </c:pt>
                <c:pt idx="2905">
                  <c:v>24.208333</c:v>
                </c:pt>
                <c:pt idx="2906">
                  <c:v>24.216667000000001</c:v>
                </c:pt>
                <c:pt idx="2907">
                  <c:v>24.225000000000001</c:v>
                </c:pt>
                <c:pt idx="2908">
                  <c:v>24.233332999999998</c:v>
                </c:pt>
                <c:pt idx="2909">
                  <c:v>24.241667</c:v>
                </c:pt>
                <c:pt idx="2910">
                  <c:v>24.25</c:v>
                </c:pt>
                <c:pt idx="2911">
                  <c:v>24.258333</c:v>
                </c:pt>
                <c:pt idx="2912">
                  <c:v>24.266667000000002</c:v>
                </c:pt>
                <c:pt idx="2913">
                  <c:v>24.274999999999999</c:v>
                </c:pt>
                <c:pt idx="2914">
                  <c:v>24.283332999999999</c:v>
                </c:pt>
                <c:pt idx="2915">
                  <c:v>24.291667</c:v>
                </c:pt>
                <c:pt idx="2916">
                  <c:v>24.3</c:v>
                </c:pt>
                <c:pt idx="2917">
                  <c:v>24.308333000000001</c:v>
                </c:pt>
                <c:pt idx="2918">
                  <c:v>24.316666999999999</c:v>
                </c:pt>
                <c:pt idx="2919">
                  <c:v>24.324999999999999</c:v>
                </c:pt>
                <c:pt idx="2920">
                  <c:v>24.333333</c:v>
                </c:pt>
                <c:pt idx="2921">
                  <c:v>24.341667000000001</c:v>
                </c:pt>
                <c:pt idx="2922">
                  <c:v>24.35</c:v>
                </c:pt>
                <c:pt idx="2923">
                  <c:v>24.358332999999998</c:v>
                </c:pt>
                <c:pt idx="2924">
                  <c:v>24.366667</c:v>
                </c:pt>
                <c:pt idx="2925">
                  <c:v>24.375</c:v>
                </c:pt>
                <c:pt idx="2926">
                  <c:v>24.383333</c:v>
                </c:pt>
                <c:pt idx="2927">
                  <c:v>24.391667000000002</c:v>
                </c:pt>
                <c:pt idx="2928">
                  <c:v>24.4</c:v>
                </c:pt>
                <c:pt idx="2929">
                  <c:v>24.408332999999999</c:v>
                </c:pt>
                <c:pt idx="2930">
                  <c:v>24.416667</c:v>
                </c:pt>
                <c:pt idx="2931">
                  <c:v>24.425000000000001</c:v>
                </c:pt>
                <c:pt idx="2932">
                  <c:v>24.433333000000001</c:v>
                </c:pt>
                <c:pt idx="2933">
                  <c:v>24.441666999999999</c:v>
                </c:pt>
                <c:pt idx="2934">
                  <c:v>24.45</c:v>
                </c:pt>
                <c:pt idx="2935">
                  <c:v>24.458333</c:v>
                </c:pt>
                <c:pt idx="2936">
                  <c:v>24.466667000000001</c:v>
                </c:pt>
                <c:pt idx="2937">
                  <c:v>24.475000000000001</c:v>
                </c:pt>
                <c:pt idx="2938">
                  <c:v>24.483332999999998</c:v>
                </c:pt>
                <c:pt idx="2939">
                  <c:v>24.491667</c:v>
                </c:pt>
                <c:pt idx="2940">
                  <c:v>24.5</c:v>
                </c:pt>
                <c:pt idx="2941">
                  <c:v>24.508333</c:v>
                </c:pt>
                <c:pt idx="2942">
                  <c:v>24.516667000000002</c:v>
                </c:pt>
                <c:pt idx="2943">
                  <c:v>24.524999999999999</c:v>
                </c:pt>
                <c:pt idx="2944">
                  <c:v>24.533332999999999</c:v>
                </c:pt>
                <c:pt idx="2945">
                  <c:v>24.541667</c:v>
                </c:pt>
                <c:pt idx="2946">
                  <c:v>24.55</c:v>
                </c:pt>
                <c:pt idx="2947">
                  <c:v>24.558333000000001</c:v>
                </c:pt>
                <c:pt idx="2948">
                  <c:v>24.566666999999999</c:v>
                </c:pt>
                <c:pt idx="2949">
                  <c:v>24.574999999999999</c:v>
                </c:pt>
                <c:pt idx="2950">
                  <c:v>24.583333</c:v>
                </c:pt>
                <c:pt idx="2951">
                  <c:v>24.591667000000001</c:v>
                </c:pt>
                <c:pt idx="2952">
                  <c:v>24.6</c:v>
                </c:pt>
                <c:pt idx="2953">
                  <c:v>24.608332999999998</c:v>
                </c:pt>
                <c:pt idx="2954">
                  <c:v>24.616667</c:v>
                </c:pt>
                <c:pt idx="2955">
                  <c:v>24.625</c:v>
                </c:pt>
                <c:pt idx="2956">
                  <c:v>24.633333</c:v>
                </c:pt>
                <c:pt idx="2957">
                  <c:v>24.641667000000002</c:v>
                </c:pt>
                <c:pt idx="2958">
                  <c:v>24.65</c:v>
                </c:pt>
                <c:pt idx="2959">
                  <c:v>24.658332999999999</c:v>
                </c:pt>
                <c:pt idx="2960">
                  <c:v>24.666667</c:v>
                </c:pt>
                <c:pt idx="2961">
                  <c:v>24.675000000000001</c:v>
                </c:pt>
                <c:pt idx="2962">
                  <c:v>24.683333000000001</c:v>
                </c:pt>
                <c:pt idx="2963">
                  <c:v>24.691666999999999</c:v>
                </c:pt>
                <c:pt idx="2964">
                  <c:v>24.7</c:v>
                </c:pt>
                <c:pt idx="2965">
                  <c:v>24.708333</c:v>
                </c:pt>
                <c:pt idx="2966">
                  <c:v>24.716667000000001</c:v>
                </c:pt>
                <c:pt idx="2967">
                  <c:v>24.725000000000001</c:v>
                </c:pt>
                <c:pt idx="2968">
                  <c:v>24.733332999999998</c:v>
                </c:pt>
                <c:pt idx="2969">
                  <c:v>24.741667</c:v>
                </c:pt>
                <c:pt idx="2970">
                  <c:v>24.75</c:v>
                </c:pt>
                <c:pt idx="2971">
                  <c:v>24.758333</c:v>
                </c:pt>
                <c:pt idx="2972">
                  <c:v>24.766667000000002</c:v>
                </c:pt>
                <c:pt idx="2973">
                  <c:v>24.774999999999999</c:v>
                </c:pt>
                <c:pt idx="2974">
                  <c:v>24.783332999999999</c:v>
                </c:pt>
                <c:pt idx="2975">
                  <c:v>24.791667</c:v>
                </c:pt>
                <c:pt idx="2976">
                  <c:v>24.8</c:v>
                </c:pt>
                <c:pt idx="2977">
                  <c:v>24.808333000000001</c:v>
                </c:pt>
                <c:pt idx="2978">
                  <c:v>24.816666999999999</c:v>
                </c:pt>
                <c:pt idx="2979">
                  <c:v>24.824999999999999</c:v>
                </c:pt>
                <c:pt idx="2980">
                  <c:v>24.833333</c:v>
                </c:pt>
                <c:pt idx="2981">
                  <c:v>24.841667000000001</c:v>
                </c:pt>
                <c:pt idx="2982">
                  <c:v>24.85</c:v>
                </c:pt>
                <c:pt idx="2983">
                  <c:v>24.858332999999998</c:v>
                </c:pt>
                <c:pt idx="2984">
                  <c:v>24.866667</c:v>
                </c:pt>
                <c:pt idx="2985">
                  <c:v>24.875</c:v>
                </c:pt>
                <c:pt idx="2986">
                  <c:v>24.883333</c:v>
                </c:pt>
                <c:pt idx="2987">
                  <c:v>24.891667000000002</c:v>
                </c:pt>
                <c:pt idx="2988">
                  <c:v>24.9</c:v>
                </c:pt>
                <c:pt idx="2989">
                  <c:v>24.908332999999999</c:v>
                </c:pt>
                <c:pt idx="2990">
                  <c:v>24.916667</c:v>
                </c:pt>
                <c:pt idx="2991">
                  <c:v>24.925000000000001</c:v>
                </c:pt>
                <c:pt idx="2992">
                  <c:v>24.933333000000001</c:v>
                </c:pt>
                <c:pt idx="2993">
                  <c:v>24.941666999999999</c:v>
                </c:pt>
                <c:pt idx="2994">
                  <c:v>24.95</c:v>
                </c:pt>
                <c:pt idx="2995">
                  <c:v>24.958333</c:v>
                </c:pt>
                <c:pt idx="2996">
                  <c:v>24.966667000000001</c:v>
                </c:pt>
                <c:pt idx="2997">
                  <c:v>24.975000000000001</c:v>
                </c:pt>
                <c:pt idx="2998">
                  <c:v>24.983332999999998</c:v>
                </c:pt>
                <c:pt idx="2999">
                  <c:v>24.991667</c:v>
                </c:pt>
                <c:pt idx="3000">
                  <c:v>25</c:v>
                </c:pt>
                <c:pt idx="3001">
                  <c:v>25.008333</c:v>
                </c:pt>
                <c:pt idx="3002">
                  <c:v>25.016667000000002</c:v>
                </c:pt>
                <c:pt idx="3003">
                  <c:v>25.024999999999999</c:v>
                </c:pt>
                <c:pt idx="3004">
                  <c:v>25.033332999999999</c:v>
                </c:pt>
                <c:pt idx="3005">
                  <c:v>25.041667</c:v>
                </c:pt>
                <c:pt idx="3006">
                  <c:v>25.05</c:v>
                </c:pt>
                <c:pt idx="3007">
                  <c:v>25.058333000000001</c:v>
                </c:pt>
                <c:pt idx="3008">
                  <c:v>25.066666999999999</c:v>
                </c:pt>
                <c:pt idx="3009">
                  <c:v>25.074999999999999</c:v>
                </c:pt>
                <c:pt idx="3010">
                  <c:v>25.083333</c:v>
                </c:pt>
                <c:pt idx="3011">
                  <c:v>25.091667000000001</c:v>
                </c:pt>
                <c:pt idx="3012">
                  <c:v>25.1</c:v>
                </c:pt>
                <c:pt idx="3013">
                  <c:v>25.108332999999998</c:v>
                </c:pt>
                <c:pt idx="3014">
                  <c:v>25.116667</c:v>
                </c:pt>
                <c:pt idx="3015">
                  <c:v>25.125</c:v>
                </c:pt>
                <c:pt idx="3016">
                  <c:v>25.133333</c:v>
                </c:pt>
                <c:pt idx="3017">
                  <c:v>25.141667000000002</c:v>
                </c:pt>
                <c:pt idx="3018">
                  <c:v>25.15</c:v>
                </c:pt>
                <c:pt idx="3019">
                  <c:v>25.158332999999999</c:v>
                </c:pt>
                <c:pt idx="3020">
                  <c:v>25.166667</c:v>
                </c:pt>
                <c:pt idx="3021">
                  <c:v>25.175000000000001</c:v>
                </c:pt>
                <c:pt idx="3022">
                  <c:v>25.183333000000001</c:v>
                </c:pt>
                <c:pt idx="3023">
                  <c:v>25.191666999999999</c:v>
                </c:pt>
                <c:pt idx="3024">
                  <c:v>25.2</c:v>
                </c:pt>
                <c:pt idx="3025">
                  <c:v>25.208333</c:v>
                </c:pt>
                <c:pt idx="3026">
                  <c:v>25.216667000000001</c:v>
                </c:pt>
                <c:pt idx="3027">
                  <c:v>25.225000000000001</c:v>
                </c:pt>
                <c:pt idx="3028">
                  <c:v>25.233332999999998</c:v>
                </c:pt>
                <c:pt idx="3029">
                  <c:v>25.241667</c:v>
                </c:pt>
                <c:pt idx="3030">
                  <c:v>25.25</c:v>
                </c:pt>
                <c:pt idx="3031">
                  <c:v>25.258333</c:v>
                </c:pt>
                <c:pt idx="3032">
                  <c:v>25.266667000000002</c:v>
                </c:pt>
                <c:pt idx="3033">
                  <c:v>25.274999999999999</c:v>
                </c:pt>
                <c:pt idx="3034">
                  <c:v>25.283332999999999</c:v>
                </c:pt>
                <c:pt idx="3035">
                  <c:v>25.291667</c:v>
                </c:pt>
                <c:pt idx="3036">
                  <c:v>25.3</c:v>
                </c:pt>
                <c:pt idx="3037">
                  <c:v>25.308333000000001</c:v>
                </c:pt>
                <c:pt idx="3038">
                  <c:v>25.316666999999999</c:v>
                </c:pt>
                <c:pt idx="3039">
                  <c:v>25.324999999999999</c:v>
                </c:pt>
                <c:pt idx="3040">
                  <c:v>25.333333</c:v>
                </c:pt>
                <c:pt idx="3041">
                  <c:v>25.341667000000001</c:v>
                </c:pt>
                <c:pt idx="3042">
                  <c:v>25.35</c:v>
                </c:pt>
                <c:pt idx="3043">
                  <c:v>25.358332999999998</c:v>
                </c:pt>
                <c:pt idx="3044">
                  <c:v>25.366667</c:v>
                </c:pt>
                <c:pt idx="3045">
                  <c:v>25.375</c:v>
                </c:pt>
                <c:pt idx="3046">
                  <c:v>25.383333</c:v>
                </c:pt>
                <c:pt idx="3047">
                  <c:v>25.391667000000002</c:v>
                </c:pt>
                <c:pt idx="3048">
                  <c:v>25.4</c:v>
                </c:pt>
                <c:pt idx="3049">
                  <c:v>25.408332999999999</c:v>
                </c:pt>
                <c:pt idx="3050">
                  <c:v>25.416667</c:v>
                </c:pt>
                <c:pt idx="3051">
                  <c:v>25.425000000000001</c:v>
                </c:pt>
                <c:pt idx="3052">
                  <c:v>25.433333000000001</c:v>
                </c:pt>
                <c:pt idx="3053">
                  <c:v>25.441666999999999</c:v>
                </c:pt>
                <c:pt idx="3054">
                  <c:v>25.45</c:v>
                </c:pt>
                <c:pt idx="3055">
                  <c:v>25.458333</c:v>
                </c:pt>
                <c:pt idx="3056">
                  <c:v>25.466667000000001</c:v>
                </c:pt>
                <c:pt idx="3057">
                  <c:v>25.475000000000001</c:v>
                </c:pt>
                <c:pt idx="3058">
                  <c:v>25.483332999999998</c:v>
                </c:pt>
                <c:pt idx="3059">
                  <c:v>25.491667</c:v>
                </c:pt>
                <c:pt idx="3060">
                  <c:v>25.5</c:v>
                </c:pt>
                <c:pt idx="3061">
                  <c:v>25.508333</c:v>
                </c:pt>
                <c:pt idx="3062">
                  <c:v>25.516667000000002</c:v>
                </c:pt>
                <c:pt idx="3063">
                  <c:v>25.524999999999999</c:v>
                </c:pt>
                <c:pt idx="3064">
                  <c:v>25.533332999999999</c:v>
                </c:pt>
                <c:pt idx="3065">
                  <c:v>25.541667</c:v>
                </c:pt>
                <c:pt idx="3066">
                  <c:v>25.55</c:v>
                </c:pt>
                <c:pt idx="3067">
                  <c:v>25.558333000000001</c:v>
                </c:pt>
                <c:pt idx="3068">
                  <c:v>25.566666999999999</c:v>
                </c:pt>
                <c:pt idx="3069">
                  <c:v>25.574999999999999</c:v>
                </c:pt>
                <c:pt idx="3070">
                  <c:v>25.583333</c:v>
                </c:pt>
                <c:pt idx="3071">
                  <c:v>25.591667000000001</c:v>
                </c:pt>
                <c:pt idx="3072">
                  <c:v>25.6</c:v>
                </c:pt>
                <c:pt idx="3073">
                  <c:v>25.608332999999998</c:v>
                </c:pt>
                <c:pt idx="3074">
                  <c:v>25.616667</c:v>
                </c:pt>
                <c:pt idx="3075">
                  <c:v>25.625</c:v>
                </c:pt>
                <c:pt idx="3076">
                  <c:v>25.633333</c:v>
                </c:pt>
                <c:pt idx="3077">
                  <c:v>25.641667000000002</c:v>
                </c:pt>
                <c:pt idx="3078">
                  <c:v>25.65</c:v>
                </c:pt>
                <c:pt idx="3079">
                  <c:v>25.658332999999999</c:v>
                </c:pt>
                <c:pt idx="3080">
                  <c:v>25.666667</c:v>
                </c:pt>
                <c:pt idx="3081">
                  <c:v>25.675000000000001</c:v>
                </c:pt>
                <c:pt idx="3082">
                  <c:v>25.683333000000001</c:v>
                </c:pt>
                <c:pt idx="3083">
                  <c:v>25.691666999999999</c:v>
                </c:pt>
                <c:pt idx="3084">
                  <c:v>25.7</c:v>
                </c:pt>
                <c:pt idx="3085">
                  <c:v>25.708333</c:v>
                </c:pt>
                <c:pt idx="3086">
                  <c:v>25.716667000000001</c:v>
                </c:pt>
                <c:pt idx="3087">
                  <c:v>25.725000000000001</c:v>
                </c:pt>
                <c:pt idx="3088">
                  <c:v>25.733332999999998</c:v>
                </c:pt>
                <c:pt idx="3089">
                  <c:v>25.741667</c:v>
                </c:pt>
                <c:pt idx="3090">
                  <c:v>25.75</c:v>
                </c:pt>
                <c:pt idx="3091">
                  <c:v>25.758333</c:v>
                </c:pt>
                <c:pt idx="3092">
                  <c:v>25.766667000000002</c:v>
                </c:pt>
                <c:pt idx="3093">
                  <c:v>25.774999999999999</c:v>
                </c:pt>
                <c:pt idx="3094">
                  <c:v>25.783332999999999</c:v>
                </c:pt>
                <c:pt idx="3095">
                  <c:v>25.791667</c:v>
                </c:pt>
                <c:pt idx="3096">
                  <c:v>25.8</c:v>
                </c:pt>
                <c:pt idx="3097">
                  <c:v>25.808333000000001</c:v>
                </c:pt>
                <c:pt idx="3098">
                  <c:v>25.816666999999999</c:v>
                </c:pt>
                <c:pt idx="3099">
                  <c:v>25.824999999999999</c:v>
                </c:pt>
                <c:pt idx="3100">
                  <c:v>25.833333</c:v>
                </c:pt>
                <c:pt idx="3101">
                  <c:v>25.841667000000001</c:v>
                </c:pt>
                <c:pt idx="3102">
                  <c:v>25.85</c:v>
                </c:pt>
                <c:pt idx="3103">
                  <c:v>25.858332999999998</c:v>
                </c:pt>
                <c:pt idx="3104">
                  <c:v>25.866667</c:v>
                </c:pt>
                <c:pt idx="3105">
                  <c:v>25.875</c:v>
                </c:pt>
                <c:pt idx="3106">
                  <c:v>25.883333</c:v>
                </c:pt>
                <c:pt idx="3107">
                  <c:v>25.891667000000002</c:v>
                </c:pt>
                <c:pt idx="3108">
                  <c:v>25.9</c:v>
                </c:pt>
                <c:pt idx="3109">
                  <c:v>25.908332999999999</c:v>
                </c:pt>
                <c:pt idx="3110">
                  <c:v>25.916667</c:v>
                </c:pt>
                <c:pt idx="3111">
                  <c:v>25.925000000000001</c:v>
                </c:pt>
                <c:pt idx="3112">
                  <c:v>25.933333000000001</c:v>
                </c:pt>
                <c:pt idx="3113">
                  <c:v>25.941666999999999</c:v>
                </c:pt>
                <c:pt idx="3114">
                  <c:v>25.95</c:v>
                </c:pt>
                <c:pt idx="3115">
                  <c:v>25.958333</c:v>
                </c:pt>
                <c:pt idx="3116">
                  <c:v>25.966667000000001</c:v>
                </c:pt>
                <c:pt idx="3117">
                  <c:v>25.975000000000001</c:v>
                </c:pt>
                <c:pt idx="3118">
                  <c:v>25.983332999999998</c:v>
                </c:pt>
                <c:pt idx="3119">
                  <c:v>25.991667</c:v>
                </c:pt>
                <c:pt idx="3120">
                  <c:v>26</c:v>
                </c:pt>
                <c:pt idx="3121">
                  <c:v>26.008333</c:v>
                </c:pt>
                <c:pt idx="3122">
                  <c:v>26.016667000000002</c:v>
                </c:pt>
                <c:pt idx="3123">
                  <c:v>26.024999999999999</c:v>
                </c:pt>
                <c:pt idx="3124">
                  <c:v>26.033332999999999</c:v>
                </c:pt>
                <c:pt idx="3125">
                  <c:v>26.041667</c:v>
                </c:pt>
                <c:pt idx="3126">
                  <c:v>26.05</c:v>
                </c:pt>
                <c:pt idx="3127">
                  <c:v>26.058333000000001</c:v>
                </c:pt>
                <c:pt idx="3128">
                  <c:v>26.066666999999999</c:v>
                </c:pt>
                <c:pt idx="3129">
                  <c:v>26.074999999999999</c:v>
                </c:pt>
                <c:pt idx="3130">
                  <c:v>26.083333</c:v>
                </c:pt>
                <c:pt idx="3131">
                  <c:v>26.091667000000001</c:v>
                </c:pt>
                <c:pt idx="3132">
                  <c:v>26.1</c:v>
                </c:pt>
                <c:pt idx="3133">
                  <c:v>26.108332999999998</c:v>
                </c:pt>
                <c:pt idx="3134">
                  <c:v>26.116667</c:v>
                </c:pt>
                <c:pt idx="3135">
                  <c:v>26.125</c:v>
                </c:pt>
                <c:pt idx="3136">
                  <c:v>26.133333</c:v>
                </c:pt>
                <c:pt idx="3137">
                  <c:v>26.141667000000002</c:v>
                </c:pt>
                <c:pt idx="3138">
                  <c:v>26.15</c:v>
                </c:pt>
                <c:pt idx="3139">
                  <c:v>26.158332999999999</c:v>
                </c:pt>
                <c:pt idx="3140">
                  <c:v>26.166667</c:v>
                </c:pt>
                <c:pt idx="3141">
                  <c:v>26.175000000000001</c:v>
                </c:pt>
                <c:pt idx="3142">
                  <c:v>26.183333000000001</c:v>
                </c:pt>
                <c:pt idx="3143">
                  <c:v>26.191666999999999</c:v>
                </c:pt>
                <c:pt idx="3144">
                  <c:v>26.2</c:v>
                </c:pt>
                <c:pt idx="3145">
                  <c:v>26.208333</c:v>
                </c:pt>
                <c:pt idx="3146">
                  <c:v>26.216667000000001</c:v>
                </c:pt>
                <c:pt idx="3147">
                  <c:v>26.225000000000001</c:v>
                </c:pt>
                <c:pt idx="3148">
                  <c:v>26.233332999999998</c:v>
                </c:pt>
                <c:pt idx="3149">
                  <c:v>26.241667</c:v>
                </c:pt>
                <c:pt idx="3150">
                  <c:v>26.25</c:v>
                </c:pt>
                <c:pt idx="3151">
                  <c:v>26.258333</c:v>
                </c:pt>
                <c:pt idx="3152">
                  <c:v>26.266667000000002</c:v>
                </c:pt>
                <c:pt idx="3153">
                  <c:v>26.274999999999999</c:v>
                </c:pt>
                <c:pt idx="3154">
                  <c:v>26.283332999999999</c:v>
                </c:pt>
                <c:pt idx="3155">
                  <c:v>26.291667</c:v>
                </c:pt>
                <c:pt idx="3156">
                  <c:v>26.3</c:v>
                </c:pt>
                <c:pt idx="3157">
                  <c:v>26.308333000000001</c:v>
                </c:pt>
                <c:pt idx="3158">
                  <c:v>26.316666999999999</c:v>
                </c:pt>
                <c:pt idx="3159">
                  <c:v>26.324999999999999</c:v>
                </c:pt>
                <c:pt idx="3160">
                  <c:v>26.333333</c:v>
                </c:pt>
                <c:pt idx="3161">
                  <c:v>26.341667000000001</c:v>
                </c:pt>
                <c:pt idx="3162">
                  <c:v>26.35</c:v>
                </c:pt>
                <c:pt idx="3163">
                  <c:v>26.358332999999998</c:v>
                </c:pt>
                <c:pt idx="3164">
                  <c:v>26.366667</c:v>
                </c:pt>
                <c:pt idx="3165">
                  <c:v>26.375</c:v>
                </c:pt>
                <c:pt idx="3166">
                  <c:v>26.383333</c:v>
                </c:pt>
                <c:pt idx="3167">
                  <c:v>26.391667000000002</c:v>
                </c:pt>
                <c:pt idx="3168">
                  <c:v>26.4</c:v>
                </c:pt>
                <c:pt idx="3169">
                  <c:v>26.408332999999999</c:v>
                </c:pt>
                <c:pt idx="3170">
                  <c:v>26.416667</c:v>
                </c:pt>
                <c:pt idx="3171">
                  <c:v>26.425000000000001</c:v>
                </c:pt>
                <c:pt idx="3172">
                  <c:v>26.433333000000001</c:v>
                </c:pt>
                <c:pt idx="3173">
                  <c:v>26.441666999999999</c:v>
                </c:pt>
                <c:pt idx="3174">
                  <c:v>26.45</c:v>
                </c:pt>
                <c:pt idx="3175">
                  <c:v>26.458333</c:v>
                </c:pt>
                <c:pt idx="3176">
                  <c:v>26.466667000000001</c:v>
                </c:pt>
                <c:pt idx="3177">
                  <c:v>26.475000000000001</c:v>
                </c:pt>
                <c:pt idx="3178">
                  <c:v>26.483332999999998</c:v>
                </c:pt>
                <c:pt idx="3179">
                  <c:v>26.491667</c:v>
                </c:pt>
                <c:pt idx="3180">
                  <c:v>26.5</c:v>
                </c:pt>
                <c:pt idx="3181">
                  <c:v>26.508333</c:v>
                </c:pt>
                <c:pt idx="3182">
                  <c:v>26.516667000000002</c:v>
                </c:pt>
                <c:pt idx="3183">
                  <c:v>26.524999999999999</c:v>
                </c:pt>
                <c:pt idx="3184">
                  <c:v>26.533332999999999</c:v>
                </c:pt>
                <c:pt idx="3185">
                  <c:v>26.541667</c:v>
                </c:pt>
                <c:pt idx="3186">
                  <c:v>26.55</c:v>
                </c:pt>
                <c:pt idx="3187">
                  <c:v>26.558333000000001</c:v>
                </c:pt>
                <c:pt idx="3188">
                  <c:v>26.566666999999999</c:v>
                </c:pt>
                <c:pt idx="3189">
                  <c:v>26.574999999999999</c:v>
                </c:pt>
                <c:pt idx="3190">
                  <c:v>26.583333</c:v>
                </c:pt>
                <c:pt idx="3191">
                  <c:v>26.591667000000001</c:v>
                </c:pt>
                <c:pt idx="3192">
                  <c:v>26.6</c:v>
                </c:pt>
                <c:pt idx="3193">
                  <c:v>26.608332999999998</c:v>
                </c:pt>
                <c:pt idx="3194">
                  <c:v>26.616667</c:v>
                </c:pt>
                <c:pt idx="3195">
                  <c:v>26.625</c:v>
                </c:pt>
                <c:pt idx="3196">
                  <c:v>26.633333</c:v>
                </c:pt>
                <c:pt idx="3197">
                  <c:v>26.641667000000002</c:v>
                </c:pt>
                <c:pt idx="3198">
                  <c:v>26.65</c:v>
                </c:pt>
                <c:pt idx="3199">
                  <c:v>26.658332999999999</c:v>
                </c:pt>
                <c:pt idx="3200">
                  <c:v>26.666667</c:v>
                </c:pt>
                <c:pt idx="3201">
                  <c:v>26.675000000000001</c:v>
                </c:pt>
                <c:pt idx="3202">
                  <c:v>26.683333000000001</c:v>
                </c:pt>
                <c:pt idx="3203">
                  <c:v>26.691666999999999</c:v>
                </c:pt>
                <c:pt idx="3204">
                  <c:v>26.7</c:v>
                </c:pt>
                <c:pt idx="3205">
                  <c:v>26.708333</c:v>
                </c:pt>
                <c:pt idx="3206">
                  <c:v>26.716667000000001</c:v>
                </c:pt>
                <c:pt idx="3207">
                  <c:v>26.725000000000001</c:v>
                </c:pt>
                <c:pt idx="3208">
                  <c:v>26.733332999999998</c:v>
                </c:pt>
                <c:pt idx="3209">
                  <c:v>26.741667</c:v>
                </c:pt>
                <c:pt idx="3210">
                  <c:v>26.75</c:v>
                </c:pt>
                <c:pt idx="3211">
                  <c:v>26.758333</c:v>
                </c:pt>
                <c:pt idx="3212">
                  <c:v>26.766667000000002</c:v>
                </c:pt>
                <c:pt idx="3213">
                  <c:v>26.774999999999999</c:v>
                </c:pt>
                <c:pt idx="3214">
                  <c:v>26.783332999999999</c:v>
                </c:pt>
                <c:pt idx="3215">
                  <c:v>26.791667</c:v>
                </c:pt>
                <c:pt idx="3216">
                  <c:v>26.8</c:v>
                </c:pt>
                <c:pt idx="3217">
                  <c:v>26.808333000000001</c:v>
                </c:pt>
                <c:pt idx="3218">
                  <c:v>26.816666999999999</c:v>
                </c:pt>
                <c:pt idx="3219">
                  <c:v>26.824999999999999</c:v>
                </c:pt>
                <c:pt idx="3220">
                  <c:v>26.833333</c:v>
                </c:pt>
                <c:pt idx="3221">
                  <c:v>26.841667000000001</c:v>
                </c:pt>
                <c:pt idx="3222">
                  <c:v>26.85</c:v>
                </c:pt>
                <c:pt idx="3223">
                  <c:v>26.858332999999998</c:v>
                </c:pt>
                <c:pt idx="3224">
                  <c:v>26.866667</c:v>
                </c:pt>
                <c:pt idx="3225">
                  <c:v>26.875</c:v>
                </c:pt>
                <c:pt idx="3226">
                  <c:v>26.883333</c:v>
                </c:pt>
                <c:pt idx="3227">
                  <c:v>26.891667000000002</c:v>
                </c:pt>
                <c:pt idx="3228">
                  <c:v>26.9</c:v>
                </c:pt>
                <c:pt idx="3229">
                  <c:v>26.908332999999999</c:v>
                </c:pt>
                <c:pt idx="3230">
                  <c:v>26.916667</c:v>
                </c:pt>
                <c:pt idx="3231">
                  <c:v>26.925000000000001</c:v>
                </c:pt>
                <c:pt idx="3232">
                  <c:v>26.933333000000001</c:v>
                </c:pt>
                <c:pt idx="3233">
                  <c:v>26.941666999999999</c:v>
                </c:pt>
                <c:pt idx="3234">
                  <c:v>26.95</c:v>
                </c:pt>
                <c:pt idx="3235">
                  <c:v>26.958333</c:v>
                </c:pt>
                <c:pt idx="3236">
                  <c:v>26.966667000000001</c:v>
                </c:pt>
                <c:pt idx="3237">
                  <c:v>26.975000000000001</c:v>
                </c:pt>
                <c:pt idx="3238">
                  <c:v>26.983332999999998</c:v>
                </c:pt>
                <c:pt idx="3239">
                  <c:v>26.991667</c:v>
                </c:pt>
                <c:pt idx="3240">
                  <c:v>27</c:v>
                </c:pt>
                <c:pt idx="3241">
                  <c:v>27.008333</c:v>
                </c:pt>
                <c:pt idx="3242">
                  <c:v>27.016667000000002</c:v>
                </c:pt>
                <c:pt idx="3243">
                  <c:v>27.024999999999999</c:v>
                </c:pt>
                <c:pt idx="3244">
                  <c:v>27.033332999999999</c:v>
                </c:pt>
                <c:pt idx="3245">
                  <c:v>27.041667</c:v>
                </c:pt>
                <c:pt idx="3246">
                  <c:v>27.05</c:v>
                </c:pt>
                <c:pt idx="3247">
                  <c:v>27.058333000000001</c:v>
                </c:pt>
                <c:pt idx="3248">
                  <c:v>27.066666999999999</c:v>
                </c:pt>
                <c:pt idx="3249">
                  <c:v>27.074999999999999</c:v>
                </c:pt>
                <c:pt idx="3250">
                  <c:v>27.083333</c:v>
                </c:pt>
                <c:pt idx="3251">
                  <c:v>27.091667000000001</c:v>
                </c:pt>
                <c:pt idx="3252">
                  <c:v>27.1</c:v>
                </c:pt>
                <c:pt idx="3253">
                  <c:v>27.108332999999998</c:v>
                </c:pt>
                <c:pt idx="3254">
                  <c:v>27.116667</c:v>
                </c:pt>
                <c:pt idx="3255">
                  <c:v>27.125</c:v>
                </c:pt>
                <c:pt idx="3256">
                  <c:v>27.133333</c:v>
                </c:pt>
                <c:pt idx="3257">
                  <c:v>27.141667000000002</c:v>
                </c:pt>
                <c:pt idx="3258">
                  <c:v>27.15</c:v>
                </c:pt>
                <c:pt idx="3259">
                  <c:v>27.158332999999999</c:v>
                </c:pt>
                <c:pt idx="3260">
                  <c:v>27.166667</c:v>
                </c:pt>
                <c:pt idx="3261">
                  <c:v>27.175000000000001</c:v>
                </c:pt>
                <c:pt idx="3262">
                  <c:v>27.183333000000001</c:v>
                </c:pt>
                <c:pt idx="3263">
                  <c:v>27.191666999999999</c:v>
                </c:pt>
                <c:pt idx="3264">
                  <c:v>27.2</c:v>
                </c:pt>
                <c:pt idx="3265">
                  <c:v>27.208333</c:v>
                </c:pt>
                <c:pt idx="3266">
                  <c:v>27.216667000000001</c:v>
                </c:pt>
                <c:pt idx="3267">
                  <c:v>27.225000000000001</c:v>
                </c:pt>
                <c:pt idx="3268">
                  <c:v>27.233332999999998</c:v>
                </c:pt>
                <c:pt idx="3269">
                  <c:v>27.241667</c:v>
                </c:pt>
                <c:pt idx="3270">
                  <c:v>27.25</c:v>
                </c:pt>
                <c:pt idx="3271">
                  <c:v>27.258333</c:v>
                </c:pt>
                <c:pt idx="3272">
                  <c:v>27.266667000000002</c:v>
                </c:pt>
                <c:pt idx="3273">
                  <c:v>27.274999999999999</c:v>
                </c:pt>
                <c:pt idx="3274">
                  <c:v>27.283332999999999</c:v>
                </c:pt>
                <c:pt idx="3275">
                  <c:v>27.291667</c:v>
                </c:pt>
                <c:pt idx="3276">
                  <c:v>27.3</c:v>
                </c:pt>
                <c:pt idx="3277">
                  <c:v>27.308333000000001</c:v>
                </c:pt>
                <c:pt idx="3278">
                  <c:v>27.316666999999999</c:v>
                </c:pt>
                <c:pt idx="3279">
                  <c:v>27.324999999999999</c:v>
                </c:pt>
                <c:pt idx="3280">
                  <c:v>27.333333</c:v>
                </c:pt>
                <c:pt idx="3281">
                  <c:v>27.341667000000001</c:v>
                </c:pt>
                <c:pt idx="3282">
                  <c:v>27.35</c:v>
                </c:pt>
                <c:pt idx="3283">
                  <c:v>27.358332999999998</c:v>
                </c:pt>
                <c:pt idx="3284">
                  <c:v>27.366667</c:v>
                </c:pt>
                <c:pt idx="3285">
                  <c:v>27.375</c:v>
                </c:pt>
                <c:pt idx="3286">
                  <c:v>27.383333</c:v>
                </c:pt>
                <c:pt idx="3287">
                  <c:v>27.391667000000002</c:v>
                </c:pt>
                <c:pt idx="3288">
                  <c:v>27.4</c:v>
                </c:pt>
                <c:pt idx="3289">
                  <c:v>27.408332999999999</c:v>
                </c:pt>
                <c:pt idx="3290">
                  <c:v>27.416667</c:v>
                </c:pt>
                <c:pt idx="3291">
                  <c:v>27.425000000000001</c:v>
                </c:pt>
                <c:pt idx="3292">
                  <c:v>27.433333000000001</c:v>
                </c:pt>
                <c:pt idx="3293">
                  <c:v>27.441666999999999</c:v>
                </c:pt>
                <c:pt idx="3294">
                  <c:v>27.45</c:v>
                </c:pt>
                <c:pt idx="3295">
                  <c:v>27.458333</c:v>
                </c:pt>
                <c:pt idx="3296">
                  <c:v>27.466667000000001</c:v>
                </c:pt>
                <c:pt idx="3297">
                  <c:v>27.475000000000001</c:v>
                </c:pt>
                <c:pt idx="3298">
                  <c:v>27.483332999999998</c:v>
                </c:pt>
                <c:pt idx="3299">
                  <c:v>27.491667</c:v>
                </c:pt>
                <c:pt idx="3300">
                  <c:v>27.5</c:v>
                </c:pt>
                <c:pt idx="3301">
                  <c:v>27.508333</c:v>
                </c:pt>
                <c:pt idx="3302">
                  <c:v>27.516667000000002</c:v>
                </c:pt>
                <c:pt idx="3303">
                  <c:v>27.524999999999999</c:v>
                </c:pt>
                <c:pt idx="3304">
                  <c:v>27.533332999999999</c:v>
                </c:pt>
                <c:pt idx="3305">
                  <c:v>27.541667</c:v>
                </c:pt>
                <c:pt idx="3306">
                  <c:v>27.55</c:v>
                </c:pt>
                <c:pt idx="3307">
                  <c:v>27.558333000000001</c:v>
                </c:pt>
                <c:pt idx="3308">
                  <c:v>27.566666999999999</c:v>
                </c:pt>
                <c:pt idx="3309">
                  <c:v>27.574999999999999</c:v>
                </c:pt>
                <c:pt idx="3310">
                  <c:v>27.583333</c:v>
                </c:pt>
                <c:pt idx="3311">
                  <c:v>27.591667000000001</c:v>
                </c:pt>
                <c:pt idx="3312">
                  <c:v>27.6</c:v>
                </c:pt>
                <c:pt idx="3313">
                  <c:v>27.608332999999998</c:v>
                </c:pt>
                <c:pt idx="3314">
                  <c:v>27.616667</c:v>
                </c:pt>
                <c:pt idx="3315">
                  <c:v>27.625</c:v>
                </c:pt>
                <c:pt idx="3316">
                  <c:v>27.633333</c:v>
                </c:pt>
                <c:pt idx="3317">
                  <c:v>27.641667000000002</c:v>
                </c:pt>
                <c:pt idx="3318">
                  <c:v>27.65</c:v>
                </c:pt>
                <c:pt idx="3319">
                  <c:v>27.658332999999999</c:v>
                </c:pt>
                <c:pt idx="3320">
                  <c:v>27.666667</c:v>
                </c:pt>
                <c:pt idx="3321">
                  <c:v>27.675000000000001</c:v>
                </c:pt>
                <c:pt idx="3322">
                  <c:v>27.683333000000001</c:v>
                </c:pt>
                <c:pt idx="3323">
                  <c:v>27.691666999999999</c:v>
                </c:pt>
                <c:pt idx="3324">
                  <c:v>27.7</c:v>
                </c:pt>
                <c:pt idx="3325">
                  <c:v>27.708333</c:v>
                </c:pt>
                <c:pt idx="3326">
                  <c:v>27.716667000000001</c:v>
                </c:pt>
                <c:pt idx="3327">
                  <c:v>27.725000000000001</c:v>
                </c:pt>
                <c:pt idx="3328">
                  <c:v>27.733332999999998</c:v>
                </c:pt>
                <c:pt idx="3329">
                  <c:v>27.741667</c:v>
                </c:pt>
                <c:pt idx="3330">
                  <c:v>27.75</c:v>
                </c:pt>
                <c:pt idx="3331">
                  <c:v>27.758333</c:v>
                </c:pt>
                <c:pt idx="3332">
                  <c:v>27.766667000000002</c:v>
                </c:pt>
                <c:pt idx="3333">
                  <c:v>27.774999999999999</c:v>
                </c:pt>
                <c:pt idx="3334">
                  <c:v>27.783332999999999</c:v>
                </c:pt>
                <c:pt idx="3335">
                  <c:v>27.791667</c:v>
                </c:pt>
                <c:pt idx="3336">
                  <c:v>27.8</c:v>
                </c:pt>
                <c:pt idx="3337">
                  <c:v>27.808333000000001</c:v>
                </c:pt>
                <c:pt idx="3338">
                  <c:v>27.816666999999999</c:v>
                </c:pt>
                <c:pt idx="3339">
                  <c:v>27.824999999999999</c:v>
                </c:pt>
                <c:pt idx="3340">
                  <c:v>27.833333</c:v>
                </c:pt>
                <c:pt idx="3341">
                  <c:v>27.841667000000001</c:v>
                </c:pt>
                <c:pt idx="3342">
                  <c:v>27.85</c:v>
                </c:pt>
                <c:pt idx="3343">
                  <c:v>27.858332999999998</c:v>
                </c:pt>
                <c:pt idx="3344">
                  <c:v>27.866667</c:v>
                </c:pt>
                <c:pt idx="3345">
                  <c:v>27.875</c:v>
                </c:pt>
                <c:pt idx="3346">
                  <c:v>27.883333</c:v>
                </c:pt>
                <c:pt idx="3347">
                  <c:v>27.891667000000002</c:v>
                </c:pt>
                <c:pt idx="3348">
                  <c:v>27.9</c:v>
                </c:pt>
                <c:pt idx="3349">
                  <c:v>27.908332999999999</c:v>
                </c:pt>
                <c:pt idx="3350">
                  <c:v>27.916667</c:v>
                </c:pt>
                <c:pt idx="3351">
                  <c:v>27.925000000000001</c:v>
                </c:pt>
                <c:pt idx="3352">
                  <c:v>27.933333000000001</c:v>
                </c:pt>
                <c:pt idx="3353">
                  <c:v>27.941666999999999</c:v>
                </c:pt>
                <c:pt idx="3354">
                  <c:v>27.95</c:v>
                </c:pt>
                <c:pt idx="3355">
                  <c:v>27.958333</c:v>
                </c:pt>
                <c:pt idx="3356">
                  <c:v>27.966667000000001</c:v>
                </c:pt>
                <c:pt idx="3357">
                  <c:v>27.975000000000001</c:v>
                </c:pt>
                <c:pt idx="3358">
                  <c:v>27.983332999999998</c:v>
                </c:pt>
                <c:pt idx="3359">
                  <c:v>27.991667</c:v>
                </c:pt>
                <c:pt idx="3360">
                  <c:v>28</c:v>
                </c:pt>
                <c:pt idx="3361">
                  <c:v>28.008333</c:v>
                </c:pt>
                <c:pt idx="3362">
                  <c:v>28.016667000000002</c:v>
                </c:pt>
                <c:pt idx="3363">
                  <c:v>28.024999999999999</c:v>
                </c:pt>
                <c:pt idx="3364">
                  <c:v>28.033332999999999</c:v>
                </c:pt>
                <c:pt idx="3365">
                  <c:v>28.041667</c:v>
                </c:pt>
                <c:pt idx="3366">
                  <c:v>28.05</c:v>
                </c:pt>
                <c:pt idx="3367">
                  <c:v>28.058333000000001</c:v>
                </c:pt>
                <c:pt idx="3368">
                  <c:v>28.066666999999999</c:v>
                </c:pt>
                <c:pt idx="3369">
                  <c:v>28.074999999999999</c:v>
                </c:pt>
                <c:pt idx="3370">
                  <c:v>28.083333</c:v>
                </c:pt>
                <c:pt idx="3371">
                  <c:v>28.091667000000001</c:v>
                </c:pt>
                <c:pt idx="3372">
                  <c:v>28.1</c:v>
                </c:pt>
                <c:pt idx="3373">
                  <c:v>28.108332999999998</c:v>
                </c:pt>
                <c:pt idx="3374">
                  <c:v>28.116667</c:v>
                </c:pt>
                <c:pt idx="3375">
                  <c:v>28.125</c:v>
                </c:pt>
                <c:pt idx="3376">
                  <c:v>28.133333</c:v>
                </c:pt>
                <c:pt idx="3377">
                  <c:v>28.141667000000002</c:v>
                </c:pt>
                <c:pt idx="3378">
                  <c:v>28.15</c:v>
                </c:pt>
                <c:pt idx="3379">
                  <c:v>28.158332999999999</c:v>
                </c:pt>
                <c:pt idx="3380">
                  <c:v>28.166667</c:v>
                </c:pt>
                <c:pt idx="3381">
                  <c:v>28.175000000000001</c:v>
                </c:pt>
                <c:pt idx="3382">
                  <c:v>28.183333000000001</c:v>
                </c:pt>
                <c:pt idx="3383">
                  <c:v>28.191666999999999</c:v>
                </c:pt>
                <c:pt idx="3384">
                  <c:v>28.2</c:v>
                </c:pt>
                <c:pt idx="3385">
                  <c:v>28.208333</c:v>
                </c:pt>
                <c:pt idx="3386">
                  <c:v>28.216667000000001</c:v>
                </c:pt>
                <c:pt idx="3387">
                  <c:v>28.225000000000001</c:v>
                </c:pt>
                <c:pt idx="3388">
                  <c:v>28.233332999999998</c:v>
                </c:pt>
                <c:pt idx="3389">
                  <c:v>28.241667</c:v>
                </c:pt>
                <c:pt idx="3390">
                  <c:v>28.25</c:v>
                </c:pt>
                <c:pt idx="3391">
                  <c:v>28.258333</c:v>
                </c:pt>
                <c:pt idx="3392">
                  <c:v>28.266667000000002</c:v>
                </c:pt>
                <c:pt idx="3393">
                  <c:v>28.274999999999999</c:v>
                </c:pt>
                <c:pt idx="3394">
                  <c:v>28.283332999999999</c:v>
                </c:pt>
                <c:pt idx="3395">
                  <c:v>28.291667</c:v>
                </c:pt>
                <c:pt idx="3396">
                  <c:v>28.3</c:v>
                </c:pt>
                <c:pt idx="3397">
                  <c:v>28.308333000000001</c:v>
                </c:pt>
                <c:pt idx="3398">
                  <c:v>28.316666999999999</c:v>
                </c:pt>
                <c:pt idx="3399">
                  <c:v>28.324999999999999</c:v>
                </c:pt>
                <c:pt idx="3400">
                  <c:v>28.333333</c:v>
                </c:pt>
                <c:pt idx="3401">
                  <c:v>28.341667000000001</c:v>
                </c:pt>
                <c:pt idx="3402">
                  <c:v>28.35</c:v>
                </c:pt>
                <c:pt idx="3403">
                  <c:v>28.358332999999998</c:v>
                </c:pt>
                <c:pt idx="3404">
                  <c:v>28.366667</c:v>
                </c:pt>
                <c:pt idx="3405">
                  <c:v>28.375</c:v>
                </c:pt>
                <c:pt idx="3406">
                  <c:v>28.383333</c:v>
                </c:pt>
                <c:pt idx="3407">
                  <c:v>28.391667000000002</c:v>
                </c:pt>
                <c:pt idx="3408">
                  <c:v>28.4</c:v>
                </c:pt>
                <c:pt idx="3409">
                  <c:v>28.408332999999999</c:v>
                </c:pt>
                <c:pt idx="3410">
                  <c:v>28.416667</c:v>
                </c:pt>
                <c:pt idx="3411">
                  <c:v>28.425000000000001</c:v>
                </c:pt>
                <c:pt idx="3412">
                  <c:v>28.433333000000001</c:v>
                </c:pt>
                <c:pt idx="3413">
                  <c:v>28.441666999999999</c:v>
                </c:pt>
                <c:pt idx="3414">
                  <c:v>28.45</c:v>
                </c:pt>
                <c:pt idx="3415">
                  <c:v>28.458333</c:v>
                </c:pt>
                <c:pt idx="3416">
                  <c:v>28.466667000000001</c:v>
                </c:pt>
                <c:pt idx="3417">
                  <c:v>28.475000000000001</c:v>
                </c:pt>
                <c:pt idx="3418">
                  <c:v>28.483332999999998</c:v>
                </c:pt>
                <c:pt idx="3419">
                  <c:v>28.491667</c:v>
                </c:pt>
                <c:pt idx="3420">
                  <c:v>28.5</c:v>
                </c:pt>
                <c:pt idx="3421">
                  <c:v>28.508333</c:v>
                </c:pt>
                <c:pt idx="3422">
                  <c:v>28.516667000000002</c:v>
                </c:pt>
                <c:pt idx="3423">
                  <c:v>28.524999999999999</c:v>
                </c:pt>
                <c:pt idx="3424">
                  <c:v>28.533332999999999</c:v>
                </c:pt>
                <c:pt idx="3425">
                  <c:v>28.541667</c:v>
                </c:pt>
                <c:pt idx="3426">
                  <c:v>28.55</c:v>
                </c:pt>
                <c:pt idx="3427">
                  <c:v>28.558333000000001</c:v>
                </c:pt>
                <c:pt idx="3428">
                  <c:v>28.566666999999999</c:v>
                </c:pt>
                <c:pt idx="3429">
                  <c:v>28.574999999999999</c:v>
                </c:pt>
                <c:pt idx="3430">
                  <c:v>28.583333</c:v>
                </c:pt>
                <c:pt idx="3431">
                  <c:v>28.591667000000001</c:v>
                </c:pt>
                <c:pt idx="3432">
                  <c:v>28.6</c:v>
                </c:pt>
                <c:pt idx="3433">
                  <c:v>28.608332999999998</c:v>
                </c:pt>
                <c:pt idx="3434">
                  <c:v>28.616667</c:v>
                </c:pt>
                <c:pt idx="3435">
                  <c:v>28.625</c:v>
                </c:pt>
                <c:pt idx="3436">
                  <c:v>28.633333</c:v>
                </c:pt>
                <c:pt idx="3437">
                  <c:v>28.641667000000002</c:v>
                </c:pt>
                <c:pt idx="3438">
                  <c:v>28.65</c:v>
                </c:pt>
                <c:pt idx="3439">
                  <c:v>28.658332999999999</c:v>
                </c:pt>
                <c:pt idx="3440">
                  <c:v>28.666667</c:v>
                </c:pt>
                <c:pt idx="3441">
                  <c:v>28.675000000000001</c:v>
                </c:pt>
                <c:pt idx="3442">
                  <c:v>28.683333000000001</c:v>
                </c:pt>
                <c:pt idx="3443">
                  <c:v>28.691666999999999</c:v>
                </c:pt>
                <c:pt idx="3444">
                  <c:v>28.7</c:v>
                </c:pt>
                <c:pt idx="3445">
                  <c:v>28.708333</c:v>
                </c:pt>
                <c:pt idx="3446">
                  <c:v>28.716667000000001</c:v>
                </c:pt>
                <c:pt idx="3447">
                  <c:v>28.725000000000001</c:v>
                </c:pt>
                <c:pt idx="3448">
                  <c:v>28.733332999999998</c:v>
                </c:pt>
                <c:pt idx="3449">
                  <c:v>28.741667</c:v>
                </c:pt>
                <c:pt idx="3450">
                  <c:v>28.75</c:v>
                </c:pt>
                <c:pt idx="3451">
                  <c:v>28.758333</c:v>
                </c:pt>
                <c:pt idx="3452">
                  <c:v>28.766667000000002</c:v>
                </c:pt>
                <c:pt idx="3453">
                  <c:v>28.774999999999999</c:v>
                </c:pt>
                <c:pt idx="3454">
                  <c:v>28.783332999999999</c:v>
                </c:pt>
                <c:pt idx="3455">
                  <c:v>28.791667</c:v>
                </c:pt>
                <c:pt idx="3456">
                  <c:v>28.8</c:v>
                </c:pt>
                <c:pt idx="3457">
                  <c:v>28.808333000000001</c:v>
                </c:pt>
                <c:pt idx="3458">
                  <c:v>28.816666999999999</c:v>
                </c:pt>
                <c:pt idx="3459">
                  <c:v>28.824999999999999</c:v>
                </c:pt>
                <c:pt idx="3460">
                  <c:v>28.833333</c:v>
                </c:pt>
                <c:pt idx="3461">
                  <c:v>28.841667000000001</c:v>
                </c:pt>
                <c:pt idx="3462">
                  <c:v>28.85</c:v>
                </c:pt>
                <c:pt idx="3463">
                  <c:v>28.858332999999998</c:v>
                </c:pt>
                <c:pt idx="3464">
                  <c:v>28.866667</c:v>
                </c:pt>
                <c:pt idx="3465">
                  <c:v>28.875</c:v>
                </c:pt>
                <c:pt idx="3466">
                  <c:v>28.883333</c:v>
                </c:pt>
                <c:pt idx="3467">
                  <c:v>28.891667000000002</c:v>
                </c:pt>
                <c:pt idx="3468">
                  <c:v>28.9</c:v>
                </c:pt>
                <c:pt idx="3469">
                  <c:v>28.908332999999999</c:v>
                </c:pt>
                <c:pt idx="3470">
                  <c:v>28.916667</c:v>
                </c:pt>
                <c:pt idx="3471">
                  <c:v>28.925000000000001</c:v>
                </c:pt>
                <c:pt idx="3472">
                  <c:v>28.933333000000001</c:v>
                </c:pt>
                <c:pt idx="3473">
                  <c:v>28.941666999999999</c:v>
                </c:pt>
                <c:pt idx="3474">
                  <c:v>28.95</c:v>
                </c:pt>
                <c:pt idx="3475">
                  <c:v>28.958333</c:v>
                </c:pt>
                <c:pt idx="3476">
                  <c:v>28.966667000000001</c:v>
                </c:pt>
                <c:pt idx="3477">
                  <c:v>28.975000000000001</c:v>
                </c:pt>
                <c:pt idx="3478">
                  <c:v>28.983332999999998</c:v>
                </c:pt>
                <c:pt idx="3479">
                  <c:v>28.991667</c:v>
                </c:pt>
                <c:pt idx="3480">
                  <c:v>29</c:v>
                </c:pt>
                <c:pt idx="3481">
                  <c:v>29.008333</c:v>
                </c:pt>
                <c:pt idx="3482">
                  <c:v>29.016667000000002</c:v>
                </c:pt>
                <c:pt idx="3483">
                  <c:v>29.024999999999999</c:v>
                </c:pt>
                <c:pt idx="3484">
                  <c:v>29.033332999999999</c:v>
                </c:pt>
                <c:pt idx="3485">
                  <c:v>29.041667</c:v>
                </c:pt>
                <c:pt idx="3486">
                  <c:v>29.05</c:v>
                </c:pt>
                <c:pt idx="3487">
                  <c:v>29.058333000000001</c:v>
                </c:pt>
                <c:pt idx="3488">
                  <c:v>29.066666999999999</c:v>
                </c:pt>
                <c:pt idx="3489">
                  <c:v>29.074999999999999</c:v>
                </c:pt>
                <c:pt idx="3490">
                  <c:v>29.083333</c:v>
                </c:pt>
                <c:pt idx="3491">
                  <c:v>29.091667000000001</c:v>
                </c:pt>
                <c:pt idx="3492">
                  <c:v>29.1</c:v>
                </c:pt>
                <c:pt idx="3493">
                  <c:v>29.108332999999998</c:v>
                </c:pt>
                <c:pt idx="3494">
                  <c:v>29.116667</c:v>
                </c:pt>
                <c:pt idx="3495">
                  <c:v>29.125</c:v>
                </c:pt>
                <c:pt idx="3496">
                  <c:v>29.133333</c:v>
                </c:pt>
                <c:pt idx="3497">
                  <c:v>29.141667000000002</c:v>
                </c:pt>
                <c:pt idx="3498">
                  <c:v>29.15</c:v>
                </c:pt>
                <c:pt idx="3499">
                  <c:v>29.158332999999999</c:v>
                </c:pt>
                <c:pt idx="3500">
                  <c:v>29.166667</c:v>
                </c:pt>
                <c:pt idx="3501">
                  <c:v>29.175000000000001</c:v>
                </c:pt>
                <c:pt idx="3502">
                  <c:v>29.183333000000001</c:v>
                </c:pt>
                <c:pt idx="3503">
                  <c:v>29.191666999999999</c:v>
                </c:pt>
                <c:pt idx="3504">
                  <c:v>29.2</c:v>
                </c:pt>
                <c:pt idx="3505">
                  <c:v>29.208333</c:v>
                </c:pt>
                <c:pt idx="3506">
                  <c:v>29.216667000000001</c:v>
                </c:pt>
                <c:pt idx="3507">
                  <c:v>29.225000000000001</c:v>
                </c:pt>
                <c:pt idx="3508">
                  <c:v>29.233332999999998</c:v>
                </c:pt>
                <c:pt idx="3509">
                  <c:v>29.241667</c:v>
                </c:pt>
                <c:pt idx="3510">
                  <c:v>29.25</c:v>
                </c:pt>
                <c:pt idx="3511">
                  <c:v>29.258333</c:v>
                </c:pt>
                <c:pt idx="3512">
                  <c:v>29.266667000000002</c:v>
                </c:pt>
                <c:pt idx="3513">
                  <c:v>29.274999999999999</c:v>
                </c:pt>
                <c:pt idx="3514">
                  <c:v>29.283332999999999</c:v>
                </c:pt>
                <c:pt idx="3515">
                  <c:v>29.291667</c:v>
                </c:pt>
                <c:pt idx="3516">
                  <c:v>29.3</c:v>
                </c:pt>
                <c:pt idx="3517">
                  <c:v>29.308333000000001</c:v>
                </c:pt>
                <c:pt idx="3518">
                  <c:v>29.316666999999999</c:v>
                </c:pt>
                <c:pt idx="3519">
                  <c:v>29.324999999999999</c:v>
                </c:pt>
                <c:pt idx="3520">
                  <c:v>29.333333</c:v>
                </c:pt>
                <c:pt idx="3521">
                  <c:v>29.341667000000001</c:v>
                </c:pt>
                <c:pt idx="3522">
                  <c:v>29.35</c:v>
                </c:pt>
                <c:pt idx="3523">
                  <c:v>29.358332999999998</c:v>
                </c:pt>
                <c:pt idx="3524">
                  <c:v>29.366667</c:v>
                </c:pt>
                <c:pt idx="3525">
                  <c:v>29.375</c:v>
                </c:pt>
                <c:pt idx="3526">
                  <c:v>29.383333</c:v>
                </c:pt>
                <c:pt idx="3527">
                  <c:v>29.391667000000002</c:v>
                </c:pt>
                <c:pt idx="3528">
                  <c:v>29.4</c:v>
                </c:pt>
                <c:pt idx="3529">
                  <c:v>29.408332999999999</c:v>
                </c:pt>
                <c:pt idx="3530">
                  <c:v>29.416667</c:v>
                </c:pt>
                <c:pt idx="3531">
                  <c:v>29.425000000000001</c:v>
                </c:pt>
                <c:pt idx="3532">
                  <c:v>29.433333000000001</c:v>
                </c:pt>
                <c:pt idx="3533">
                  <c:v>29.441666999999999</c:v>
                </c:pt>
                <c:pt idx="3534">
                  <c:v>29.45</c:v>
                </c:pt>
                <c:pt idx="3535">
                  <c:v>29.458333</c:v>
                </c:pt>
                <c:pt idx="3536">
                  <c:v>29.466667000000001</c:v>
                </c:pt>
                <c:pt idx="3537">
                  <c:v>29.475000000000001</c:v>
                </c:pt>
                <c:pt idx="3538">
                  <c:v>29.483332999999998</c:v>
                </c:pt>
                <c:pt idx="3539">
                  <c:v>29.491667</c:v>
                </c:pt>
                <c:pt idx="3540">
                  <c:v>29.5</c:v>
                </c:pt>
                <c:pt idx="3541">
                  <c:v>29.508333</c:v>
                </c:pt>
                <c:pt idx="3542">
                  <c:v>29.516667000000002</c:v>
                </c:pt>
                <c:pt idx="3543">
                  <c:v>29.524999999999999</c:v>
                </c:pt>
                <c:pt idx="3544">
                  <c:v>29.533332999999999</c:v>
                </c:pt>
                <c:pt idx="3545">
                  <c:v>29.541667</c:v>
                </c:pt>
                <c:pt idx="3546">
                  <c:v>29.55</c:v>
                </c:pt>
                <c:pt idx="3547">
                  <c:v>29.558333000000001</c:v>
                </c:pt>
                <c:pt idx="3548">
                  <c:v>29.566666999999999</c:v>
                </c:pt>
                <c:pt idx="3549">
                  <c:v>29.574999999999999</c:v>
                </c:pt>
                <c:pt idx="3550">
                  <c:v>29.583333</c:v>
                </c:pt>
                <c:pt idx="3551">
                  <c:v>29.591667000000001</c:v>
                </c:pt>
                <c:pt idx="3552">
                  <c:v>29.6</c:v>
                </c:pt>
                <c:pt idx="3553">
                  <c:v>29.608332999999998</c:v>
                </c:pt>
                <c:pt idx="3554">
                  <c:v>29.616667</c:v>
                </c:pt>
                <c:pt idx="3555">
                  <c:v>29.625</c:v>
                </c:pt>
                <c:pt idx="3556">
                  <c:v>29.633333</c:v>
                </c:pt>
                <c:pt idx="3557">
                  <c:v>29.641667000000002</c:v>
                </c:pt>
                <c:pt idx="3558">
                  <c:v>29.65</c:v>
                </c:pt>
                <c:pt idx="3559">
                  <c:v>29.658332999999999</c:v>
                </c:pt>
                <c:pt idx="3560">
                  <c:v>29.666667</c:v>
                </c:pt>
                <c:pt idx="3561">
                  <c:v>29.675000000000001</c:v>
                </c:pt>
                <c:pt idx="3562">
                  <c:v>29.683333000000001</c:v>
                </c:pt>
                <c:pt idx="3563">
                  <c:v>29.691666999999999</c:v>
                </c:pt>
                <c:pt idx="3564">
                  <c:v>29.7</c:v>
                </c:pt>
                <c:pt idx="3565">
                  <c:v>29.708333</c:v>
                </c:pt>
                <c:pt idx="3566">
                  <c:v>29.716667000000001</c:v>
                </c:pt>
                <c:pt idx="3567">
                  <c:v>29.725000000000001</c:v>
                </c:pt>
                <c:pt idx="3568">
                  <c:v>29.733332999999998</c:v>
                </c:pt>
                <c:pt idx="3569">
                  <c:v>29.741667</c:v>
                </c:pt>
                <c:pt idx="3570">
                  <c:v>29.75</c:v>
                </c:pt>
                <c:pt idx="3571">
                  <c:v>29.758333</c:v>
                </c:pt>
                <c:pt idx="3572">
                  <c:v>29.766667000000002</c:v>
                </c:pt>
                <c:pt idx="3573">
                  <c:v>29.774999999999999</c:v>
                </c:pt>
                <c:pt idx="3574">
                  <c:v>29.783332999999999</c:v>
                </c:pt>
                <c:pt idx="3575">
                  <c:v>29.791667</c:v>
                </c:pt>
                <c:pt idx="3576">
                  <c:v>29.8</c:v>
                </c:pt>
                <c:pt idx="3577">
                  <c:v>29.808333000000001</c:v>
                </c:pt>
                <c:pt idx="3578">
                  <c:v>29.816666999999999</c:v>
                </c:pt>
                <c:pt idx="3579">
                  <c:v>29.824999999999999</c:v>
                </c:pt>
                <c:pt idx="3580">
                  <c:v>29.833333</c:v>
                </c:pt>
                <c:pt idx="3581">
                  <c:v>29.841667000000001</c:v>
                </c:pt>
                <c:pt idx="3582">
                  <c:v>29.85</c:v>
                </c:pt>
                <c:pt idx="3583">
                  <c:v>29.858332999999998</c:v>
                </c:pt>
                <c:pt idx="3584">
                  <c:v>29.866667</c:v>
                </c:pt>
                <c:pt idx="3585">
                  <c:v>29.875</c:v>
                </c:pt>
                <c:pt idx="3586">
                  <c:v>29.883333</c:v>
                </c:pt>
                <c:pt idx="3587">
                  <c:v>29.891667000000002</c:v>
                </c:pt>
                <c:pt idx="3588">
                  <c:v>29.9</c:v>
                </c:pt>
                <c:pt idx="3589">
                  <c:v>29.908332999999999</c:v>
                </c:pt>
                <c:pt idx="3590">
                  <c:v>29.916667</c:v>
                </c:pt>
                <c:pt idx="3591">
                  <c:v>29.925000000000001</c:v>
                </c:pt>
                <c:pt idx="3592">
                  <c:v>29.933333000000001</c:v>
                </c:pt>
                <c:pt idx="3593">
                  <c:v>29.941666999999999</c:v>
                </c:pt>
                <c:pt idx="3594">
                  <c:v>29.95</c:v>
                </c:pt>
                <c:pt idx="3595">
                  <c:v>29.958333</c:v>
                </c:pt>
                <c:pt idx="3596">
                  <c:v>29.966667000000001</c:v>
                </c:pt>
                <c:pt idx="3597">
                  <c:v>29.975000000000001</c:v>
                </c:pt>
                <c:pt idx="3598">
                  <c:v>29.983332999999998</c:v>
                </c:pt>
                <c:pt idx="3599">
                  <c:v>29.991667</c:v>
                </c:pt>
                <c:pt idx="3600">
                  <c:v>30</c:v>
                </c:pt>
                <c:pt idx="3601">
                  <c:v>30.008333</c:v>
                </c:pt>
                <c:pt idx="3602">
                  <c:v>30.016667000000002</c:v>
                </c:pt>
                <c:pt idx="3603">
                  <c:v>30.024999999999999</c:v>
                </c:pt>
                <c:pt idx="3604">
                  <c:v>30.033332999999999</c:v>
                </c:pt>
                <c:pt idx="3605">
                  <c:v>30.041667</c:v>
                </c:pt>
                <c:pt idx="3606">
                  <c:v>30.05</c:v>
                </c:pt>
                <c:pt idx="3607">
                  <c:v>30.058333000000001</c:v>
                </c:pt>
                <c:pt idx="3608">
                  <c:v>30.066666999999999</c:v>
                </c:pt>
                <c:pt idx="3609">
                  <c:v>30.074999999999999</c:v>
                </c:pt>
                <c:pt idx="3610">
                  <c:v>30.083333</c:v>
                </c:pt>
                <c:pt idx="3611">
                  <c:v>30.091667000000001</c:v>
                </c:pt>
                <c:pt idx="3612">
                  <c:v>30.1</c:v>
                </c:pt>
                <c:pt idx="3613">
                  <c:v>30.108332999999998</c:v>
                </c:pt>
                <c:pt idx="3614">
                  <c:v>30.116667</c:v>
                </c:pt>
                <c:pt idx="3615">
                  <c:v>30.125</c:v>
                </c:pt>
                <c:pt idx="3616">
                  <c:v>30.133333</c:v>
                </c:pt>
                <c:pt idx="3617">
                  <c:v>30.141667000000002</c:v>
                </c:pt>
                <c:pt idx="3618">
                  <c:v>30.15</c:v>
                </c:pt>
                <c:pt idx="3619">
                  <c:v>30.158332999999999</c:v>
                </c:pt>
                <c:pt idx="3620">
                  <c:v>30.166667</c:v>
                </c:pt>
                <c:pt idx="3621">
                  <c:v>30.175000000000001</c:v>
                </c:pt>
                <c:pt idx="3622">
                  <c:v>30.183333000000001</c:v>
                </c:pt>
                <c:pt idx="3623">
                  <c:v>30.191666999999999</c:v>
                </c:pt>
                <c:pt idx="3624">
                  <c:v>30.2</c:v>
                </c:pt>
                <c:pt idx="3625">
                  <c:v>30.208333</c:v>
                </c:pt>
                <c:pt idx="3626">
                  <c:v>30.216667000000001</c:v>
                </c:pt>
                <c:pt idx="3627">
                  <c:v>30.225000000000001</c:v>
                </c:pt>
                <c:pt idx="3628">
                  <c:v>30.233332999999998</c:v>
                </c:pt>
                <c:pt idx="3629">
                  <c:v>30.241667</c:v>
                </c:pt>
                <c:pt idx="3630">
                  <c:v>30.25</c:v>
                </c:pt>
                <c:pt idx="3631">
                  <c:v>30.258333</c:v>
                </c:pt>
                <c:pt idx="3632">
                  <c:v>30.266667000000002</c:v>
                </c:pt>
                <c:pt idx="3633">
                  <c:v>30.274999999999999</c:v>
                </c:pt>
                <c:pt idx="3634">
                  <c:v>30.283332999999999</c:v>
                </c:pt>
                <c:pt idx="3635">
                  <c:v>30.291667</c:v>
                </c:pt>
                <c:pt idx="3636">
                  <c:v>30.3</c:v>
                </c:pt>
                <c:pt idx="3637">
                  <c:v>30.308333000000001</c:v>
                </c:pt>
                <c:pt idx="3638">
                  <c:v>30.316666999999999</c:v>
                </c:pt>
                <c:pt idx="3639">
                  <c:v>30.324999999999999</c:v>
                </c:pt>
                <c:pt idx="3640">
                  <c:v>30.333333</c:v>
                </c:pt>
                <c:pt idx="3641">
                  <c:v>30.341667000000001</c:v>
                </c:pt>
                <c:pt idx="3642">
                  <c:v>30.35</c:v>
                </c:pt>
                <c:pt idx="3643">
                  <c:v>30.358332999999998</c:v>
                </c:pt>
                <c:pt idx="3644">
                  <c:v>30.366667</c:v>
                </c:pt>
                <c:pt idx="3645">
                  <c:v>30.375</c:v>
                </c:pt>
                <c:pt idx="3646">
                  <c:v>30.383333</c:v>
                </c:pt>
                <c:pt idx="3647">
                  <c:v>30.391667000000002</c:v>
                </c:pt>
                <c:pt idx="3648">
                  <c:v>30.4</c:v>
                </c:pt>
                <c:pt idx="3649">
                  <c:v>30.408332999999999</c:v>
                </c:pt>
                <c:pt idx="3650">
                  <c:v>30.416667</c:v>
                </c:pt>
                <c:pt idx="3651">
                  <c:v>30.425000000000001</c:v>
                </c:pt>
                <c:pt idx="3652">
                  <c:v>30.433333000000001</c:v>
                </c:pt>
                <c:pt idx="3653">
                  <c:v>30.441666999999999</c:v>
                </c:pt>
                <c:pt idx="3654">
                  <c:v>30.45</c:v>
                </c:pt>
                <c:pt idx="3655">
                  <c:v>30.458333</c:v>
                </c:pt>
                <c:pt idx="3656">
                  <c:v>30.466667000000001</c:v>
                </c:pt>
                <c:pt idx="3657">
                  <c:v>30.475000000000001</c:v>
                </c:pt>
                <c:pt idx="3658">
                  <c:v>30.483332999999998</c:v>
                </c:pt>
                <c:pt idx="3659">
                  <c:v>30.491667</c:v>
                </c:pt>
                <c:pt idx="3660">
                  <c:v>30.5</c:v>
                </c:pt>
                <c:pt idx="3661">
                  <c:v>30.508333</c:v>
                </c:pt>
                <c:pt idx="3662">
                  <c:v>30.516667000000002</c:v>
                </c:pt>
                <c:pt idx="3663">
                  <c:v>30.524999999999999</c:v>
                </c:pt>
                <c:pt idx="3664">
                  <c:v>30.533332999999999</c:v>
                </c:pt>
                <c:pt idx="3665">
                  <c:v>30.541667</c:v>
                </c:pt>
                <c:pt idx="3666">
                  <c:v>30.55</c:v>
                </c:pt>
                <c:pt idx="3667">
                  <c:v>30.558333000000001</c:v>
                </c:pt>
                <c:pt idx="3668">
                  <c:v>30.566666999999999</c:v>
                </c:pt>
                <c:pt idx="3669">
                  <c:v>30.574999999999999</c:v>
                </c:pt>
                <c:pt idx="3670">
                  <c:v>30.583333</c:v>
                </c:pt>
                <c:pt idx="3671">
                  <c:v>30.591667000000001</c:v>
                </c:pt>
                <c:pt idx="3672">
                  <c:v>30.6</c:v>
                </c:pt>
                <c:pt idx="3673">
                  <c:v>30.608332999999998</c:v>
                </c:pt>
                <c:pt idx="3674">
                  <c:v>30.616667</c:v>
                </c:pt>
                <c:pt idx="3675">
                  <c:v>30.625</c:v>
                </c:pt>
                <c:pt idx="3676">
                  <c:v>30.633333</c:v>
                </c:pt>
                <c:pt idx="3677">
                  <c:v>30.641667000000002</c:v>
                </c:pt>
                <c:pt idx="3678">
                  <c:v>30.65</c:v>
                </c:pt>
                <c:pt idx="3679">
                  <c:v>30.658332999999999</c:v>
                </c:pt>
                <c:pt idx="3680">
                  <c:v>30.666667</c:v>
                </c:pt>
                <c:pt idx="3681">
                  <c:v>30.675000000000001</c:v>
                </c:pt>
                <c:pt idx="3682">
                  <c:v>30.683333000000001</c:v>
                </c:pt>
                <c:pt idx="3683">
                  <c:v>30.691666999999999</c:v>
                </c:pt>
                <c:pt idx="3684">
                  <c:v>30.7</c:v>
                </c:pt>
                <c:pt idx="3685">
                  <c:v>30.708333</c:v>
                </c:pt>
                <c:pt idx="3686">
                  <c:v>30.716667000000001</c:v>
                </c:pt>
                <c:pt idx="3687">
                  <c:v>30.725000000000001</c:v>
                </c:pt>
                <c:pt idx="3688">
                  <c:v>30.733332999999998</c:v>
                </c:pt>
                <c:pt idx="3689">
                  <c:v>30.741667</c:v>
                </c:pt>
                <c:pt idx="3690">
                  <c:v>30.75</c:v>
                </c:pt>
                <c:pt idx="3691">
                  <c:v>30.758333</c:v>
                </c:pt>
                <c:pt idx="3692">
                  <c:v>30.766667000000002</c:v>
                </c:pt>
                <c:pt idx="3693">
                  <c:v>30.774999999999999</c:v>
                </c:pt>
                <c:pt idx="3694">
                  <c:v>30.783332999999999</c:v>
                </c:pt>
                <c:pt idx="3695">
                  <c:v>30.791667</c:v>
                </c:pt>
                <c:pt idx="3696">
                  <c:v>30.8</c:v>
                </c:pt>
                <c:pt idx="3697">
                  <c:v>30.808333000000001</c:v>
                </c:pt>
                <c:pt idx="3698">
                  <c:v>30.816666999999999</c:v>
                </c:pt>
                <c:pt idx="3699">
                  <c:v>30.824999999999999</c:v>
                </c:pt>
                <c:pt idx="3700">
                  <c:v>30.833333</c:v>
                </c:pt>
                <c:pt idx="3701">
                  <c:v>30.841667000000001</c:v>
                </c:pt>
                <c:pt idx="3702">
                  <c:v>30.85</c:v>
                </c:pt>
                <c:pt idx="3703">
                  <c:v>30.858332999999998</c:v>
                </c:pt>
                <c:pt idx="3704">
                  <c:v>30.866667</c:v>
                </c:pt>
                <c:pt idx="3705">
                  <c:v>30.875</c:v>
                </c:pt>
                <c:pt idx="3706">
                  <c:v>30.883333</c:v>
                </c:pt>
                <c:pt idx="3707">
                  <c:v>30.891667000000002</c:v>
                </c:pt>
                <c:pt idx="3708">
                  <c:v>30.9</c:v>
                </c:pt>
                <c:pt idx="3709">
                  <c:v>30.908332999999999</c:v>
                </c:pt>
                <c:pt idx="3710">
                  <c:v>30.916667</c:v>
                </c:pt>
                <c:pt idx="3711">
                  <c:v>30.925000000000001</c:v>
                </c:pt>
                <c:pt idx="3712">
                  <c:v>30.933333000000001</c:v>
                </c:pt>
                <c:pt idx="3713">
                  <c:v>30.941666999999999</c:v>
                </c:pt>
                <c:pt idx="3714">
                  <c:v>30.95</c:v>
                </c:pt>
                <c:pt idx="3715">
                  <c:v>30.958333</c:v>
                </c:pt>
                <c:pt idx="3716">
                  <c:v>30.966667000000001</c:v>
                </c:pt>
                <c:pt idx="3717">
                  <c:v>30.975000000000001</c:v>
                </c:pt>
                <c:pt idx="3718">
                  <c:v>30.983332999999998</c:v>
                </c:pt>
                <c:pt idx="3719">
                  <c:v>30.991667</c:v>
                </c:pt>
                <c:pt idx="3720">
                  <c:v>31</c:v>
                </c:pt>
                <c:pt idx="3721">
                  <c:v>31.008333</c:v>
                </c:pt>
                <c:pt idx="3722">
                  <c:v>31.016667000000002</c:v>
                </c:pt>
                <c:pt idx="3723">
                  <c:v>31.024999999999999</c:v>
                </c:pt>
                <c:pt idx="3724">
                  <c:v>31.033332999999999</c:v>
                </c:pt>
                <c:pt idx="3725">
                  <c:v>31.041667</c:v>
                </c:pt>
                <c:pt idx="3726">
                  <c:v>31.05</c:v>
                </c:pt>
                <c:pt idx="3727">
                  <c:v>31.058333000000001</c:v>
                </c:pt>
                <c:pt idx="3728">
                  <c:v>31.066666999999999</c:v>
                </c:pt>
                <c:pt idx="3729">
                  <c:v>31.074999999999999</c:v>
                </c:pt>
                <c:pt idx="3730">
                  <c:v>31.083333</c:v>
                </c:pt>
                <c:pt idx="3731">
                  <c:v>31.091667000000001</c:v>
                </c:pt>
                <c:pt idx="3732">
                  <c:v>31.1</c:v>
                </c:pt>
                <c:pt idx="3733">
                  <c:v>31.108332999999998</c:v>
                </c:pt>
                <c:pt idx="3734">
                  <c:v>31.116667</c:v>
                </c:pt>
                <c:pt idx="3735">
                  <c:v>31.125</c:v>
                </c:pt>
                <c:pt idx="3736">
                  <c:v>31.133333</c:v>
                </c:pt>
                <c:pt idx="3737">
                  <c:v>31.141667000000002</c:v>
                </c:pt>
                <c:pt idx="3738">
                  <c:v>31.15</c:v>
                </c:pt>
                <c:pt idx="3739">
                  <c:v>31.158332999999999</c:v>
                </c:pt>
                <c:pt idx="3740">
                  <c:v>31.166667</c:v>
                </c:pt>
                <c:pt idx="3741">
                  <c:v>31.175000000000001</c:v>
                </c:pt>
                <c:pt idx="3742">
                  <c:v>31.183333000000001</c:v>
                </c:pt>
                <c:pt idx="3743">
                  <c:v>31.191666999999999</c:v>
                </c:pt>
                <c:pt idx="3744">
                  <c:v>31.2</c:v>
                </c:pt>
                <c:pt idx="3745">
                  <c:v>31.208333</c:v>
                </c:pt>
                <c:pt idx="3746">
                  <c:v>31.216667000000001</c:v>
                </c:pt>
                <c:pt idx="3747">
                  <c:v>31.225000000000001</c:v>
                </c:pt>
                <c:pt idx="3748">
                  <c:v>31.233332999999998</c:v>
                </c:pt>
                <c:pt idx="3749">
                  <c:v>31.241667</c:v>
                </c:pt>
                <c:pt idx="3750">
                  <c:v>31.25</c:v>
                </c:pt>
                <c:pt idx="3751">
                  <c:v>31.258333</c:v>
                </c:pt>
                <c:pt idx="3752">
                  <c:v>31.266667000000002</c:v>
                </c:pt>
                <c:pt idx="3753">
                  <c:v>31.274999999999999</c:v>
                </c:pt>
                <c:pt idx="3754">
                  <c:v>31.283332999999999</c:v>
                </c:pt>
                <c:pt idx="3755">
                  <c:v>31.291667</c:v>
                </c:pt>
                <c:pt idx="3756">
                  <c:v>31.3</c:v>
                </c:pt>
                <c:pt idx="3757">
                  <c:v>31.308333000000001</c:v>
                </c:pt>
                <c:pt idx="3758">
                  <c:v>31.316666999999999</c:v>
                </c:pt>
                <c:pt idx="3759">
                  <c:v>31.324999999999999</c:v>
                </c:pt>
                <c:pt idx="3760">
                  <c:v>31.333333</c:v>
                </c:pt>
                <c:pt idx="3761">
                  <c:v>31.341667000000001</c:v>
                </c:pt>
                <c:pt idx="3762">
                  <c:v>31.35</c:v>
                </c:pt>
                <c:pt idx="3763">
                  <c:v>31.358332999999998</c:v>
                </c:pt>
                <c:pt idx="3764">
                  <c:v>31.366667</c:v>
                </c:pt>
                <c:pt idx="3765">
                  <c:v>31.375</c:v>
                </c:pt>
                <c:pt idx="3766">
                  <c:v>31.383333</c:v>
                </c:pt>
                <c:pt idx="3767">
                  <c:v>31.391667000000002</c:v>
                </c:pt>
                <c:pt idx="3768">
                  <c:v>31.4</c:v>
                </c:pt>
                <c:pt idx="3769">
                  <c:v>31.408332999999999</c:v>
                </c:pt>
                <c:pt idx="3770">
                  <c:v>31.416667</c:v>
                </c:pt>
                <c:pt idx="3771">
                  <c:v>31.425000000000001</c:v>
                </c:pt>
                <c:pt idx="3772">
                  <c:v>31.433333000000001</c:v>
                </c:pt>
                <c:pt idx="3773">
                  <c:v>31.441666999999999</c:v>
                </c:pt>
                <c:pt idx="3774">
                  <c:v>31.45</c:v>
                </c:pt>
                <c:pt idx="3775">
                  <c:v>31.458333</c:v>
                </c:pt>
                <c:pt idx="3776">
                  <c:v>31.466667000000001</c:v>
                </c:pt>
                <c:pt idx="3777">
                  <c:v>31.475000000000001</c:v>
                </c:pt>
                <c:pt idx="3778">
                  <c:v>31.483332999999998</c:v>
                </c:pt>
                <c:pt idx="3779">
                  <c:v>31.491667</c:v>
                </c:pt>
                <c:pt idx="3780">
                  <c:v>31.5</c:v>
                </c:pt>
                <c:pt idx="3781">
                  <c:v>31.508333</c:v>
                </c:pt>
                <c:pt idx="3782">
                  <c:v>31.516667000000002</c:v>
                </c:pt>
                <c:pt idx="3783">
                  <c:v>31.524999999999999</c:v>
                </c:pt>
                <c:pt idx="3784">
                  <c:v>31.533332999999999</c:v>
                </c:pt>
                <c:pt idx="3785">
                  <c:v>31.541667</c:v>
                </c:pt>
                <c:pt idx="3786">
                  <c:v>31.55</c:v>
                </c:pt>
                <c:pt idx="3787">
                  <c:v>31.558333000000001</c:v>
                </c:pt>
                <c:pt idx="3788">
                  <c:v>31.566666999999999</c:v>
                </c:pt>
                <c:pt idx="3789">
                  <c:v>31.574999999999999</c:v>
                </c:pt>
                <c:pt idx="3790">
                  <c:v>31.583333</c:v>
                </c:pt>
                <c:pt idx="3791">
                  <c:v>31.591667000000001</c:v>
                </c:pt>
                <c:pt idx="3792">
                  <c:v>31.6</c:v>
                </c:pt>
                <c:pt idx="3793">
                  <c:v>31.608332999999998</c:v>
                </c:pt>
                <c:pt idx="3794">
                  <c:v>31.616667</c:v>
                </c:pt>
                <c:pt idx="3795">
                  <c:v>31.625</c:v>
                </c:pt>
                <c:pt idx="3796">
                  <c:v>31.633333</c:v>
                </c:pt>
                <c:pt idx="3797">
                  <c:v>31.641667000000002</c:v>
                </c:pt>
                <c:pt idx="3798">
                  <c:v>31.65</c:v>
                </c:pt>
                <c:pt idx="3799">
                  <c:v>31.658332999999999</c:v>
                </c:pt>
                <c:pt idx="3800">
                  <c:v>31.666667</c:v>
                </c:pt>
                <c:pt idx="3801">
                  <c:v>31.675000000000001</c:v>
                </c:pt>
                <c:pt idx="3802">
                  <c:v>31.683333000000001</c:v>
                </c:pt>
                <c:pt idx="3803">
                  <c:v>31.691666999999999</c:v>
                </c:pt>
                <c:pt idx="3804">
                  <c:v>31.7</c:v>
                </c:pt>
                <c:pt idx="3805">
                  <c:v>31.708333</c:v>
                </c:pt>
                <c:pt idx="3806">
                  <c:v>31.716667000000001</c:v>
                </c:pt>
                <c:pt idx="3807">
                  <c:v>31.725000000000001</c:v>
                </c:pt>
                <c:pt idx="3808">
                  <c:v>31.733332999999998</c:v>
                </c:pt>
                <c:pt idx="3809">
                  <c:v>31.741667</c:v>
                </c:pt>
                <c:pt idx="3810">
                  <c:v>31.75</c:v>
                </c:pt>
                <c:pt idx="3811">
                  <c:v>31.758333</c:v>
                </c:pt>
                <c:pt idx="3812">
                  <c:v>31.766667000000002</c:v>
                </c:pt>
                <c:pt idx="3813">
                  <c:v>31.774999999999999</c:v>
                </c:pt>
                <c:pt idx="3814">
                  <c:v>31.783332999999999</c:v>
                </c:pt>
                <c:pt idx="3815">
                  <c:v>31.791667</c:v>
                </c:pt>
                <c:pt idx="3816">
                  <c:v>31.8</c:v>
                </c:pt>
                <c:pt idx="3817">
                  <c:v>31.808333000000001</c:v>
                </c:pt>
                <c:pt idx="3818">
                  <c:v>31.816666999999999</c:v>
                </c:pt>
                <c:pt idx="3819">
                  <c:v>31.824999999999999</c:v>
                </c:pt>
                <c:pt idx="3820">
                  <c:v>31.833333</c:v>
                </c:pt>
                <c:pt idx="3821">
                  <c:v>31.841667000000001</c:v>
                </c:pt>
                <c:pt idx="3822">
                  <c:v>31.85</c:v>
                </c:pt>
                <c:pt idx="3823">
                  <c:v>31.858332999999998</c:v>
                </c:pt>
                <c:pt idx="3824">
                  <c:v>31.866667</c:v>
                </c:pt>
                <c:pt idx="3825">
                  <c:v>31.875</c:v>
                </c:pt>
                <c:pt idx="3826">
                  <c:v>31.883333</c:v>
                </c:pt>
                <c:pt idx="3827">
                  <c:v>31.891667000000002</c:v>
                </c:pt>
                <c:pt idx="3828">
                  <c:v>31.9</c:v>
                </c:pt>
                <c:pt idx="3829">
                  <c:v>31.908332999999999</c:v>
                </c:pt>
                <c:pt idx="3830">
                  <c:v>31.916667</c:v>
                </c:pt>
                <c:pt idx="3831">
                  <c:v>31.925000000000001</c:v>
                </c:pt>
                <c:pt idx="3832">
                  <c:v>31.933333000000001</c:v>
                </c:pt>
                <c:pt idx="3833">
                  <c:v>31.941666999999999</c:v>
                </c:pt>
                <c:pt idx="3834">
                  <c:v>31.95</c:v>
                </c:pt>
                <c:pt idx="3835">
                  <c:v>31.958333</c:v>
                </c:pt>
                <c:pt idx="3836">
                  <c:v>31.966667000000001</c:v>
                </c:pt>
                <c:pt idx="3837">
                  <c:v>31.975000000000001</c:v>
                </c:pt>
                <c:pt idx="3838">
                  <c:v>31.983332999999998</c:v>
                </c:pt>
                <c:pt idx="3839">
                  <c:v>31.991667</c:v>
                </c:pt>
                <c:pt idx="3840">
                  <c:v>32</c:v>
                </c:pt>
                <c:pt idx="3841">
                  <c:v>32.008333</c:v>
                </c:pt>
                <c:pt idx="3842">
                  <c:v>32.016666999999998</c:v>
                </c:pt>
                <c:pt idx="3843">
                  <c:v>32.024999999999999</c:v>
                </c:pt>
                <c:pt idx="3844">
                  <c:v>32.033332999999999</c:v>
                </c:pt>
                <c:pt idx="3845">
                  <c:v>32.041666999999997</c:v>
                </c:pt>
                <c:pt idx="3846">
                  <c:v>32.049999999999997</c:v>
                </c:pt>
                <c:pt idx="3847">
                  <c:v>32.058332999999998</c:v>
                </c:pt>
                <c:pt idx="3848">
                  <c:v>32.066667000000002</c:v>
                </c:pt>
                <c:pt idx="3849">
                  <c:v>32.075000000000003</c:v>
                </c:pt>
                <c:pt idx="3850">
                  <c:v>32.083333000000003</c:v>
                </c:pt>
                <c:pt idx="3851">
                  <c:v>32.091667000000001</c:v>
                </c:pt>
                <c:pt idx="3852">
                  <c:v>32.1</c:v>
                </c:pt>
                <c:pt idx="3853">
                  <c:v>32.108333000000002</c:v>
                </c:pt>
                <c:pt idx="3854">
                  <c:v>32.116667</c:v>
                </c:pt>
                <c:pt idx="3855">
                  <c:v>32.125</c:v>
                </c:pt>
                <c:pt idx="3856">
                  <c:v>32.133333</c:v>
                </c:pt>
                <c:pt idx="3857">
                  <c:v>32.141666999999998</c:v>
                </c:pt>
                <c:pt idx="3858">
                  <c:v>32.15</c:v>
                </c:pt>
                <c:pt idx="3859">
                  <c:v>32.158332999999999</c:v>
                </c:pt>
                <c:pt idx="3860">
                  <c:v>32.166666999999997</c:v>
                </c:pt>
                <c:pt idx="3861">
                  <c:v>32.174999999999997</c:v>
                </c:pt>
                <c:pt idx="3862">
                  <c:v>32.183332999999998</c:v>
                </c:pt>
                <c:pt idx="3863">
                  <c:v>32.191667000000002</c:v>
                </c:pt>
                <c:pt idx="3864">
                  <c:v>32.200000000000003</c:v>
                </c:pt>
                <c:pt idx="3865">
                  <c:v>32.208333000000003</c:v>
                </c:pt>
                <c:pt idx="3866">
                  <c:v>32.216667000000001</c:v>
                </c:pt>
                <c:pt idx="3867">
                  <c:v>32.225000000000001</c:v>
                </c:pt>
                <c:pt idx="3868">
                  <c:v>32.233333000000002</c:v>
                </c:pt>
                <c:pt idx="3869">
                  <c:v>32.241667</c:v>
                </c:pt>
                <c:pt idx="3870">
                  <c:v>32.25</c:v>
                </c:pt>
                <c:pt idx="3871">
                  <c:v>32.258333</c:v>
                </c:pt>
                <c:pt idx="3872">
                  <c:v>32.266666999999998</c:v>
                </c:pt>
                <c:pt idx="3873">
                  <c:v>32.274999999999999</c:v>
                </c:pt>
                <c:pt idx="3874">
                  <c:v>32.283332999999999</c:v>
                </c:pt>
                <c:pt idx="3875">
                  <c:v>32.291666999999997</c:v>
                </c:pt>
                <c:pt idx="3876">
                  <c:v>32.299999999999997</c:v>
                </c:pt>
                <c:pt idx="3877">
                  <c:v>32.308332999999998</c:v>
                </c:pt>
                <c:pt idx="3878">
                  <c:v>32.316667000000002</c:v>
                </c:pt>
                <c:pt idx="3879">
                  <c:v>32.325000000000003</c:v>
                </c:pt>
                <c:pt idx="3880">
                  <c:v>32.333333000000003</c:v>
                </c:pt>
                <c:pt idx="3881">
                  <c:v>32.341667000000001</c:v>
                </c:pt>
                <c:pt idx="3882">
                  <c:v>32.35</c:v>
                </c:pt>
                <c:pt idx="3883">
                  <c:v>32.358333000000002</c:v>
                </c:pt>
                <c:pt idx="3884">
                  <c:v>32.366667</c:v>
                </c:pt>
                <c:pt idx="3885">
                  <c:v>32.375</c:v>
                </c:pt>
                <c:pt idx="3886">
                  <c:v>32.383333</c:v>
                </c:pt>
                <c:pt idx="3887">
                  <c:v>32.391666999999998</c:v>
                </c:pt>
                <c:pt idx="3888">
                  <c:v>32.4</c:v>
                </c:pt>
                <c:pt idx="3889">
                  <c:v>32.408332999999999</c:v>
                </c:pt>
                <c:pt idx="3890">
                  <c:v>32.416666999999997</c:v>
                </c:pt>
                <c:pt idx="3891">
                  <c:v>32.424999999999997</c:v>
                </c:pt>
                <c:pt idx="3892">
                  <c:v>32.433332999999998</c:v>
                </c:pt>
                <c:pt idx="3893">
                  <c:v>32.441667000000002</c:v>
                </c:pt>
                <c:pt idx="3894">
                  <c:v>32.450000000000003</c:v>
                </c:pt>
                <c:pt idx="3895">
                  <c:v>32.458333000000003</c:v>
                </c:pt>
                <c:pt idx="3896">
                  <c:v>32.466667000000001</c:v>
                </c:pt>
                <c:pt idx="3897">
                  <c:v>32.475000000000001</c:v>
                </c:pt>
                <c:pt idx="3898">
                  <c:v>32.483333000000002</c:v>
                </c:pt>
                <c:pt idx="3899">
                  <c:v>32.491667</c:v>
                </c:pt>
                <c:pt idx="3900">
                  <c:v>32.5</c:v>
                </c:pt>
                <c:pt idx="3901">
                  <c:v>32.508333</c:v>
                </c:pt>
                <c:pt idx="3902">
                  <c:v>32.516666999999998</c:v>
                </c:pt>
                <c:pt idx="3903">
                  <c:v>32.524999999999999</c:v>
                </c:pt>
                <c:pt idx="3904">
                  <c:v>32.533332999999999</c:v>
                </c:pt>
                <c:pt idx="3905">
                  <c:v>32.541666999999997</c:v>
                </c:pt>
                <c:pt idx="3906">
                  <c:v>32.549999999999997</c:v>
                </c:pt>
                <c:pt idx="3907">
                  <c:v>32.558332999999998</c:v>
                </c:pt>
                <c:pt idx="3908">
                  <c:v>32.566667000000002</c:v>
                </c:pt>
                <c:pt idx="3909">
                  <c:v>32.575000000000003</c:v>
                </c:pt>
                <c:pt idx="3910">
                  <c:v>32.583333000000003</c:v>
                </c:pt>
                <c:pt idx="3911">
                  <c:v>32.591667000000001</c:v>
                </c:pt>
                <c:pt idx="3912">
                  <c:v>32.6</c:v>
                </c:pt>
                <c:pt idx="3913">
                  <c:v>32.608333000000002</c:v>
                </c:pt>
                <c:pt idx="3914">
                  <c:v>32.616667</c:v>
                </c:pt>
                <c:pt idx="3915">
                  <c:v>32.625</c:v>
                </c:pt>
                <c:pt idx="3916">
                  <c:v>32.633333</c:v>
                </c:pt>
                <c:pt idx="3917">
                  <c:v>32.641666999999998</c:v>
                </c:pt>
                <c:pt idx="3918">
                  <c:v>32.65</c:v>
                </c:pt>
                <c:pt idx="3919">
                  <c:v>32.658332999999999</c:v>
                </c:pt>
                <c:pt idx="3920">
                  <c:v>32.666666999999997</c:v>
                </c:pt>
                <c:pt idx="3921">
                  <c:v>32.674999999999997</c:v>
                </c:pt>
                <c:pt idx="3922">
                  <c:v>32.683332999999998</c:v>
                </c:pt>
                <c:pt idx="3923">
                  <c:v>32.691667000000002</c:v>
                </c:pt>
                <c:pt idx="3924">
                  <c:v>32.700000000000003</c:v>
                </c:pt>
                <c:pt idx="3925">
                  <c:v>32.708333000000003</c:v>
                </c:pt>
                <c:pt idx="3926">
                  <c:v>32.716667000000001</c:v>
                </c:pt>
                <c:pt idx="3927">
                  <c:v>32.725000000000001</c:v>
                </c:pt>
                <c:pt idx="3928">
                  <c:v>32.733333000000002</c:v>
                </c:pt>
                <c:pt idx="3929">
                  <c:v>32.741667</c:v>
                </c:pt>
                <c:pt idx="3930">
                  <c:v>32.75</c:v>
                </c:pt>
                <c:pt idx="3931">
                  <c:v>32.758333</c:v>
                </c:pt>
                <c:pt idx="3932">
                  <c:v>32.766666999999998</c:v>
                </c:pt>
                <c:pt idx="3933">
                  <c:v>32.774999999999999</c:v>
                </c:pt>
                <c:pt idx="3934">
                  <c:v>32.783332999999999</c:v>
                </c:pt>
                <c:pt idx="3935">
                  <c:v>32.791666999999997</c:v>
                </c:pt>
                <c:pt idx="3936">
                  <c:v>32.799999999999997</c:v>
                </c:pt>
                <c:pt idx="3937">
                  <c:v>32.808332999999998</c:v>
                </c:pt>
                <c:pt idx="3938">
                  <c:v>32.816667000000002</c:v>
                </c:pt>
                <c:pt idx="3939">
                  <c:v>32.825000000000003</c:v>
                </c:pt>
                <c:pt idx="3940">
                  <c:v>32.833333000000003</c:v>
                </c:pt>
                <c:pt idx="3941">
                  <c:v>32.841667000000001</c:v>
                </c:pt>
                <c:pt idx="3942">
                  <c:v>32.85</c:v>
                </c:pt>
                <c:pt idx="3943">
                  <c:v>32.858333000000002</c:v>
                </c:pt>
                <c:pt idx="3944">
                  <c:v>32.866667</c:v>
                </c:pt>
                <c:pt idx="3945">
                  <c:v>32.875</c:v>
                </c:pt>
                <c:pt idx="3946">
                  <c:v>32.883333</c:v>
                </c:pt>
                <c:pt idx="3947">
                  <c:v>32.891666999999998</c:v>
                </c:pt>
                <c:pt idx="3948">
                  <c:v>32.9</c:v>
                </c:pt>
                <c:pt idx="3949">
                  <c:v>32.908332999999999</c:v>
                </c:pt>
                <c:pt idx="3950">
                  <c:v>32.916666999999997</c:v>
                </c:pt>
                <c:pt idx="3951">
                  <c:v>32.924999999999997</c:v>
                </c:pt>
                <c:pt idx="3952">
                  <c:v>32.933332999999998</c:v>
                </c:pt>
                <c:pt idx="3953">
                  <c:v>32.941667000000002</c:v>
                </c:pt>
                <c:pt idx="3954">
                  <c:v>32.950000000000003</c:v>
                </c:pt>
                <c:pt idx="3955">
                  <c:v>32.958333000000003</c:v>
                </c:pt>
                <c:pt idx="3956">
                  <c:v>32.966667000000001</c:v>
                </c:pt>
                <c:pt idx="3957">
                  <c:v>32.975000000000001</c:v>
                </c:pt>
                <c:pt idx="3958">
                  <c:v>32.983333000000002</c:v>
                </c:pt>
                <c:pt idx="3959">
                  <c:v>32.991667</c:v>
                </c:pt>
                <c:pt idx="3960">
                  <c:v>33</c:v>
                </c:pt>
                <c:pt idx="3961">
                  <c:v>33.008333</c:v>
                </c:pt>
                <c:pt idx="3962">
                  <c:v>33.016666999999998</c:v>
                </c:pt>
                <c:pt idx="3963">
                  <c:v>33.024999999999999</c:v>
                </c:pt>
                <c:pt idx="3964">
                  <c:v>33.033332999999999</c:v>
                </c:pt>
                <c:pt idx="3965">
                  <c:v>33.041666999999997</c:v>
                </c:pt>
                <c:pt idx="3966">
                  <c:v>33.049999999999997</c:v>
                </c:pt>
                <c:pt idx="3967">
                  <c:v>33.058332999999998</c:v>
                </c:pt>
                <c:pt idx="3968">
                  <c:v>33.066667000000002</c:v>
                </c:pt>
                <c:pt idx="3969">
                  <c:v>33.075000000000003</c:v>
                </c:pt>
                <c:pt idx="3970">
                  <c:v>33.083333000000003</c:v>
                </c:pt>
                <c:pt idx="3971">
                  <c:v>33.091667000000001</c:v>
                </c:pt>
                <c:pt idx="3972">
                  <c:v>33.1</c:v>
                </c:pt>
                <c:pt idx="3973">
                  <c:v>33.108333000000002</c:v>
                </c:pt>
                <c:pt idx="3974">
                  <c:v>33.116667</c:v>
                </c:pt>
                <c:pt idx="3975">
                  <c:v>33.125</c:v>
                </c:pt>
                <c:pt idx="3976">
                  <c:v>33.133333</c:v>
                </c:pt>
                <c:pt idx="3977">
                  <c:v>33.141666999999998</c:v>
                </c:pt>
                <c:pt idx="3978">
                  <c:v>33.15</c:v>
                </c:pt>
                <c:pt idx="3979">
                  <c:v>33.158332999999999</c:v>
                </c:pt>
                <c:pt idx="3980">
                  <c:v>33.166666999999997</c:v>
                </c:pt>
                <c:pt idx="3981">
                  <c:v>33.174999999999997</c:v>
                </c:pt>
                <c:pt idx="3982">
                  <c:v>33.183332999999998</c:v>
                </c:pt>
                <c:pt idx="3983">
                  <c:v>33.191667000000002</c:v>
                </c:pt>
                <c:pt idx="3984">
                  <c:v>33.200000000000003</c:v>
                </c:pt>
                <c:pt idx="3985">
                  <c:v>33.208333000000003</c:v>
                </c:pt>
                <c:pt idx="3986">
                  <c:v>33.216667000000001</c:v>
                </c:pt>
                <c:pt idx="3987">
                  <c:v>33.225000000000001</c:v>
                </c:pt>
                <c:pt idx="3988">
                  <c:v>33.233333000000002</c:v>
                </c:pt>
                <c:pt idx="3989">
                  <c:v>33.241667</c:v>
                </c:pt>
                <c:pt idx="3990">
                  <c:v>33.25</c:v>
                </c:pt>
                <c:pt idx="3991">
                  <c:v>33.258333</c:v>
                </c:pt>
                <c:pt idx="3992">
                  <c:v>33.266666999999998</c:v>
                </c:pt>
                <c:pt idx="3993">
                  <c:v>33.274999999999999</c:v>
                </c:pt>
                <c:pt idx="3994">
                  <c:v>33.283332999999999</c:v>
                </c:pt>
                <c:pt idx="3995">
                  <c:v>33.291666999999997</c:v>
                </c:pt>
                <c:pt idx="3996">
                  <c:v>33.299999999999997</c:v>
                </c:pt>
                <c:pt idx="3997">
                  <c:v>33.308332999999998</c:v>
                </c:pt>
                <c:pt idx="3998">
                  <c:v>33.316667000000002</c:v>
                </c:pt>
                <c:pt idx="3999">
                  <c:v>33.325000000000003</c:v>
                </c:pt>
                <c:pt idx="4000">
                  <c:v>33.333333000000003</c:v>
                </c:pt>
                <c:pt idx="4001">
                  <c:v>33.341667000000001</c:v>
                </c:pt>
                <c:pt idx="4002">
                  <c:v>33.35</c:v>
                </c:pt>
                <c:pt idx="4003">
                  <c:v>33.358333000000002</c:v>
                </c:pt>
                <c:pt idx="4004">
                  <c:v>33.366667</c:v>
                </c:pt>
                <c:pt idx="4005">
                  <c:v>33.375</c:v>
                </c:pt>
                <c:pt idx="4006">
                  <c:v>33.383333</c:v>
                </c:pt>
                <c:pt idx="4007">
                  <c:v>33.391666999999998</c:v>
                </c:pt>
                <c:pt idx="4008">
                  <c:v>33.4</c:v>
                </c:pt>
                <c:pt idx="4009">
                  <c:v>33.408332999999999</c:v>
                </c:pt>
                <c:pt idx="4010">
                  <c:v>33.416666999999997</c:v>
                </c:pt>
                <c:pt idx="4011">
                  <c:v>33.424999999999997</c:v>
                </c:pt>
                <c:pt idx="4012">
                  <c:v>33.433332999999998</c:v>
                </c:pt>
                <c:pt idx="4013">
                  <c:v>33.441667000000002</c:v>
                </c:pt>
                <c:pt idx="4014">
                  <c:v>33.450000000000003</c:v>
                </c:pt>
                <c:pt idx="4015">
                  <c:v>33.458333000000003</c:v>
                </c:pt>
                <c:pt idx="4016">
                  <c:v>33.466667000000001</c:v>
                </c:pt>
                <c:pt idx="4017">
                  <c:v>33.475000000000001</c:v>
                </c:pt>
                <c:pt idx="4018">
                  <c:v>33.483333000000002</c:v>
                </c:pt>
                <c:pt idx="4019">
                  <c:v>33.491667</c:v>
                </c:pt>
                <c:pt idx="4020">
                  <c:v>33.5</c:v>
                </c:pt>
                <c:pt idx="4021">
                  <c:v>33.508333</c:v>
                </c:pt>
                <c:pt idx="4022">
                  <c:v>33.516666999999998</c:v>
                </c:pt>
                <c:pt idx="4023">
                  <c:v>33.524999999999999</c:v>
                </c:pt>
                <c:pt idx="4024">
                  <c:v>33.533332999999999</c:v>
                </c:pt>
                <c:pt idx="4025">
                  <c:v>33.541666999999997</c:v>
                </c:pt>
                <c:pt idx="4026">
                  <c:v>33.549999999999997</c:v>
                </c:pt>
                <c:pt idx="4027">
                  <c:v>33.558332999999998</c:v>
                </c:pt>
                <c:pt idx="4028">
                  <c:v>33.566667000000002</c:v>
                </c:pt>
                <c:pt idx="4029">
                  <c:v>33.575000000000003</c:v>
                </c:pt>
                <c:pt idx="4030">
                  <c:v>33.583333000000003</c:v>
                </c:pt>
                <c:pt idx="4031">
                  <c:v>33.591667000000001</c:v>
                </c:pt>
                <c:pt idx="4032">
                  <c:v>33.6</c:v>
                </c:pt>
                <c:pt idx="4033">
                  <c:v>33.608333000000002</c:v>
                </c:pt>
                <c:pt idx="4034">
                  <c:v>33.616667</c:v>
                </c:pt>
                <c:pt idx="4035">
                  <c:v>33.625</c:v>
                </c:pt>
                <c:pt idx="4036">
                  <c:v>33.633333</c:v>
                </c:pt>
                <c:pt idx="4037">
                  <c:v>33.641666999999998</c:v>
                </c:pt>
                <c:pt idx="4038">
                  <c:v>33.65</c:v>
                </c:pt>
                <c:pt idx="4039">
                  <c:v>33.658332999999999</c:v>
                </c:pt>
                <c:pt idx="4040">
                  <c:v>33.666666999999997</c:v>
                </c:pt>
                <c:pt idx="4041">
                  <c:v>33.674999999999997</c:v>
                </c:pt>
                <c:pt idx="4042">
                  <c:v>33.683332999999998</c:v>
                </c:pt>
                <c:pt idx="4043">
                  <c:v>33.691667000000002</c:v>
                </c:pt>
                <c:pt idx="4044">
                  <c:v>33.700000000000003</c:v>
                </c:pt>
                <c:pt idx="4045">
                  <c:v>33.708333000000003</c:v>
                </c:pt>
                <c:pt idx="4046">
                  <c:v>33.716667000000001</c:v>
                </c:pt>
                <c:pt idx="4047">
                  <c:v>33.725000000000001</c:v>
                </c:pt>
                <c:pt idx="4048">
                  <c:v>33.733333000000002</c:v>
                </c:pt>
                <c:pt idx="4049">
                  <c:v>33.741667</c:v>
                </c:pt>
                <c:pt idx="4050">
                  <c:v>33.75</c:v>
                </c:pt>
                <c:pt idx="4051">
                  <c:v>33.758333</c:v>
                </c:pt>
                <c:pt idx="4052">
                  <c:v>33.766666999999998</c:v>
                </c:pt>
                <c:pt idx="4053">
                  <c:v>33.774999999999999</c:v>
                </c:pt>
                <c:pt idx="4054">
                  <c:v>33.783332999999999</c:v>
                </c:pt>
                <c:pt idx="4055">
                  <c:v>33.791666999999997</c:v>
                </c:pt>
                <c:pt idx="4056">
                  <c:v>33.799999999999997</c:v>
                </c:pt>
                <c:pt idx="4057">
                  <c:v>33.808332999999998</c:v>
                </c:pt>
                <c:pt idx="4058">
                  <c:v>33.816667000000002</c:v>
                </c:pt>
                <c:pt idx="4059">
                  <c:v>33.825000000000003</c:v>
                </c:pt>
                <c:pt idx="4060">
                  <c:v>33.833333000000003</c:v>
                </c:pt>
                <c:pt idx="4061">
                  <c:v>33.841667000000001</c:v>
                </c:pt>
                <c:pt idx="4062">
                  <c:v>33.85</c:v>
                </c:pt>
                <c:pt idx="4063">
                  <c:v>33.858333000000002</c:v>
                </c:pt>
                <c:pt idx="4064">
                  <c:v>33.866667</c:v>
                </c:pt>
                <c:pt idx="4065">
                  <c:v>33.875</c:v>
                </c:pt>
                <c:pt idx="4066">
                  <c:v>33.883333</c:v>
                </c:pt>
                <c:pt idx="4067">
                  <c:v>33.891666999999998</c:v>
                </c:pt>
                <c:pt idx="4068">
                  <c:v>33.9</c:v>
                </c:pt>
                <c:pt idx="4069">
                  <c:v>33.908332999999999</c:v>
                </c:pt>
                <c:pt idx="4070">
                  <c:v>33.916666999999997</c:v>
                </c:pt>
                <c:pt idx="4071">
                  <c:v>33.924999999999997</c:v>
                </c:pt>
                <c:pt idx="4072">
                  <c:v>33.933332999999998</c:v>
                </c:pt>
                <c:pt idx="4073">
                  <c:v>33.941667000000002</c:v>
                </c:pt>
                <c:pt idx="4074">
                  <c:v>33.950000000000003</c:v>
                </c:pt>
                <c:pt idx="4075">
                  <c:v>33.958333000000003</c:v>
                </c:pt>
                <c:pt idx="4076">
                  <c:v>33.966667000000001</c:v>
                </c:pt>
                <c:pt idx="4077">
                  <c:v>33.975000000000001</c:v>
                </c:pt>
                <c:pt idx="4078">
                  <c:v>33.983333000000002</c:v>
                </c:pt>
                <c:pt idx="4079">
                  <c:v>33.991667</c:v>
                </c:pt>
                <c:pt idx="4080">
                  <c:v>34</c:v>
                </c:pt>
                <c:pt idx="4081">
                  <c:v>34.008333</c:v>
                </c:pt>
                <c:pt idx="4082">
                  <c:v>34.016666999999998</c:v>
                </c:pt>
                <c:pt idx="4083">
                  <c:v>34.024999999999999</c:v>
                </c:pt>
                <c:pt idx="4084">
                  <c:v>34.033332999999999</c:v>
                </c:pt>
                <c:pt idx="4085">
                  <c:v>34.041666999999997</c:v>
                </c:pt>
                <c:pt idx="4086">
                  <c:v>34.049999999999997</c:v>
                </c:pt>
                <c:pt idx="4087">
                  <c:v>34.058332999999998</c:v>
                </c:pt>
                <c:pt idx="4088">
                  <c:v>34.066667000000002</c:v>
                </c:pt>
                <c:pt idx="4089">
                  <c:v>34.075000000000003</c:v>
                </c:pt>
                <c:pt idx="4090">
                  <c:v>34.083333000000003</c:v>
                </c:pt>
                <c:pt idx="4091">
                  <c:v>34.091667000000001</c:v>
                </c:pt>
                <c:pt idx="4092">
                  <c:v>34.1</c:v>
                </c:pt>
                <c:pt idx="4093">
                  <c:v>34.108333000000002</c:v>
                </c:pt>
                <c:pt idx="4094">
                  <c:v>34.116667</c:v>
                </c:pt>
                <c:pt idx="4095">
                  <c:v>34.125</c:v>
                </c:pt>
                <c:pt idx="4096">
                  <c:v>34.133333</c:v>
                </c:pt>
                <c:pt idx="4097">
                  <c:v>34.141666999999998</c:v>
                </c:pt>
                <c:pt idx="4098">
                  <c:v>34.15</c:v>
                </c:pt>
                <c:pt idx="4099">
                  <c:v>34.158332999999999</c:v>
                </c:pt>
                <c:pt idx="4100">
                  <c:v>34.166666999999997</c:v>
                </c:pt>
                <c:pt idx="4101">
                  <c:v>34.174999999999997</c:v>
                </c:pt>
                <c:pt idx="4102">
                  <c:v>34.183332999999998</c:v>
                </c:pt>
                <c:pt idx="4103">
                  <c:v>34.191667000000002</c:v>
                </c:pt>
                <c:pt idx="4104">
                  <c:v>34.200000000000003</c:v>
                </c:pt>
                <c:pt idx="4105">
                  <c:v>34.208333000000003</c:v>
                </c:pt>
                <c:pt idx="4106">
                  <c:v>34.216667000000001</c:v>
                </c:pt>
                <c:pt idx="4107">
                  <c:v>34.225000000000001</c:v>
                </c:pt>
                <c:pt idx="4108">
                  <c:v>34.233333000000002</c:v>
                </c:pt>
                <c:pt idx="4109">
                  <c:v>34.241667</c:v>
                </c:pt>
                <c:pt idx="4110">
                  <c:v>34.25</c:v>
                </c:pt>
                <c:pt idx="4111">
                  <c:v>34.258333</c:v>
                </c:pt>
                <c:pt idx="4112">
                  <c:v>34.266666999999998</c:v>
                </c:pt>
                <c:pt idx="4113">
                  <c:v>34.274999999999999</c:v>
                </c:pt>
                <c:pt idx="4114">
                  <c:v>34.283332999999999</c:v>
                </c:pt>
                <c:pt idx="4115">
                  <c:v>34.291666999999997</c:v>
                </c:pt>
                <c:pt idx="4116">
                  <c:v>34.299999999999997</c:v>
                </c:pt>
                <c:pt idx="4117">
                  <c:v>34.308332999999998</c:v>
                </c:pt>
                <c:pt idx="4118">
                  <c:v>34.316667000000002</c:v>
                </c:pt>
                <c:pt idx="4119">
                  <c:v>34.325000000000003</c:v>
                </c:pt>
                <c:pt idx="4120">
                  <c:v>34.333333000000003</c:v>
                </c:pt>
                <c:pt idx="4121">
                  <c:v>34.341667000000001</c:v>
                </c:pt>
                <c:pt idx="4122">
                  <c:v>34.35</c:v>
                </c:pt>
                <c:pt idx="4123">
                  <c:v>34.358333000000002</c:v>
                </c:pt>
                <c:pt idx="4124">
                  <c:v>34.366667</c:v>
                </c:pt>
                <c:pt idx="4125">
                  <c:v>34.375</c:v>
                </c:pt>
                <c:pt idx="4126">
                  <c:v>34.383333</c:v>
                </c:pt>
                <c:pt idx="4127">
                  <c:v>34.391666999999998</c:v>
                </c:pt>
                <c:pt idx="4128">
                  <c:v>34.4</c:v>
                </c:pt>
                <c:pt idx="4129">
                  <c:v>34.408332999999999</c:v>
                </c:pt>
                <c:pt idx="4130">
                  <c:v>34.416666999999997</c:v>
                </c:pt>
                <c:pt idx="4131">
                  <c:v>34.424999999999997</c:v>
                </c:pt>
                <c:pt idx="4132">
                  <c:v>34.433332999999998</c:v>
                </c:pt>
                <c:pt idx="4133">
                  <c:v>34.441667000000002</c:v>
                </c:pt>
                <c:pt idx="4134">
                  <c:v>34.450000000000003</c:v>
                </c:pt>
                <c:pt idx="4135">
                  <c:v>34.458333000000003</c:v>
                </c:pt>
                <c:pt idx="4136">
                  <c:v>34.466667000000001</c:v>
                </c:pt>
                <c:pt idx="4137">
                  <c:v>34.475000000000001</c:v>
                </c:pt>
                <c:pt idx="4138">
                  <c:v>34.483333000000002</c:v>
                </c:pt>
                <c:pt idx="4139">
                  <c:v>34.491667</c:v>
                </c:pt>
                <c:pt idx="4140">
                  <c:v>34.5</c:v>
                </c:pt>
                <c:pt idx="4141">
                  <c:v>34.508333</c:v>
                </c:pt>
                <c:pt idx="4142">
                  <c:v>34.516666999999998</c:v>
                </c:pt>
                <c:pt idx="4143">
                  <c:v>34.524999999999999</c:v>
                </c:pt>
                <c:pt idx="4144">
                  <c:v>34.533332999999999</c:v>
                </c:pt>
                <c:pt idx="4145">
                  <c:v>34.541666999999997</c:v>
                </c:pt>
                <c:pt idx="4146">
                  <c:v>34.549999999999997</c:v>
                </c:pt>
                <c:pt idx="4147">
                  <c:v>34.558332999999998</c:v>
                </c:pt>
                <c:pt idx="4148">
                  <c:v>34.566667000000002</c:v>
                </c:pt>
                <c:pt idx="4149">
                  <c:v>34.575000000000003</c:v>
                </c:pt>
                <c:pt idx="4150">
                  <c:v>34.583333000000003</c:v>
                </c:pt>
                <c:pt idx="4151">
                  <c:v>34.591667000000001</c:v>
                </c:pt>
                <c:pt idx="4152">
                  <c:v>34.6</c:v>
                </c:pt>
                <c:pt idx="4153">
                  <c:v>34.608333000000002</c:v>
                </c:pt>
                <c:pt idx="4154">
                  <c:v>34.616667</c:v>
                </c:pt>
                <c:pt idx="4155">
                  <c:v>34.625</c:v>
                </c:pt>
                <c:pt idx="4156">
                  <c:v>34.633333</c:v>
                </c:pt>
                <c:pt idx="4157">
                  <c:v>34.641666999999998</c:v>
                </c:pt>
                <c:pt idx="4158">
                  <c:v>34.65</c:v>
                </c:pt>
                <c:pt idx="4159">
                  <c:v>34.658332999999999</c:v>
                </c:pt>
                <c:pt idx="4160">
                  <c:v>34.666666999999997</c:v>
                </c:pt>
                <c:pt idx="4161">
                  <c:v>34.674999999999997</c:v>
                </c:pt>
                <c:pt idx="4162">
                  <c:v>34.683332999999998</c:v>
                </c:pt>
                <c:pt idx="4163">
                  <c:v>34.691667000000002</c:v>
                </c:pt>
                <c:pt idx="4164">
                  <c:v>34.700000000000003</c:v>
                </c:pt>
                <c:pt idx="4165">
                  <c:v>34.708333000000003</c:v>
                </c:pt>
                <c:pt idx="4166">
                  <c:v>34.716667000000001</c:v>
                </c:pt>
                <c:pt idx="4167">
                  <c:v>34.725000000000001</c:v>
                </c:pt>
                <c:pt idx="4168">
                  <c:v>34.733333000000002</c:v>
                </c:pt>
                <c:pt idx="4169">
                  <c:v>34.741667</c:v>
                </c:pt>
                <c:pt idx="4170">
                  <c:v>34.75</c:v>
                </c:pt>
                <c:pt idx="4171">
                  <c:v>34.758333</c:v>
                </c:pt>
                <c:pt idx="4172">
                  <c:v>34.766666999999998</c:v>
                </c:pt>
                <c:pt idx="4173">
                  <c:v>34.774999999999999</c:v>
                </c:pt>
                <c:pt idx="4174">
                  <c:v>34.783332999999999</c:v>
                </c:pt>
                <c:pt idx="4175">
                  <c:v>34.791666999999997</c:v>
                </c:pt>
                <c:pt idx="4176">
                  <c:v>34.799999999999997</c:v>
                </c:pt>
                <c:pt idx="4177">
                  <c:v>34.808332999999998</c:v>
                </c:pt>
                <c:pt idx="4178">
                  <c:v>34.816667000000002</c:v>
                </c:pt>
                <c:pt idx="4179">
                  <c:v>34.825000000000003</c:v>
                </c:pt>
                <c:pt idx="4180">
                  <c:v>34.833333000000003</c:v>
                </c:pt>
                <c:pt idx="4181">
                  <c:v>34.841667000000001</c:v>
                </c:pt>
                <c:pt idx="4182">
                  <c:v>34.85</c:v>
                </c:pt>
                <c:pt idx="4183">
                  <c:v>34.858333000000002</c:v>
                </c:pt>
                <c:pt idx="4184">
                  <c:v>34.866667</c:v>
                </c:pt>
                <c:pt idx="4185">
                  <c:v>34.875</c:v>
                </c:pt>
                <c:pt idx="4186">
                  <c:v>34.883333</c:v>
                </c:pt>
                <c:pt idx="4187">
                  <c:v>34.891666999999998</c:v>
                </c:pt>
                <c:pt idx="4188">
                  <c:v>34.9</c:v>
                </c:pt>
                <c:pt idx="4189">
                  <c:v>34.908332999999999</c:v>
                </c:pt>
                <c:pt idx="4190">
                  <c:v>34.916666999999997</c:v>
                </c:pt>
                <c:pt idx="4191">
                  <c:v>34.924999999999997</c:v>
                </c:pt>
                <c:pt idx="4192">
                  <c:v>34.933332999999998</c:v>
                </c:pt>
                <c:pt idx="4193">
                  <c:v>34.941667000000002</c:v>
                </c:pt>
                <c:pt idx="4194">
                  <c:v>34.950000000000003</c:v>
                </c:pt>
                <c:pt idx="4195">
                  <c:v>34.958333000000003</c:v>
                </c:pt>
                <c:pt idx="4196">
                  <c:v>34.966667000000001</c:v>
                </c:pt>
                <c:pt idx="4197">
                  <c:v>34.975000000000001</c:v>
                </c:pt>
                <c:pt idx="4198">
                  <c:v>34.983333000000002</c:v>
                </c:pt>
                <c:pt idx="4199">
                  <c:v>34.991667</c:v>
                </c:pt>
                <c:pt idx="4200">
                  <c:v>35</c:v>
                </c:pt>
                <c:pt idx="4201">
                  <c:v>35.008333</c:v>
                </c:pt>
                <c:pt idx="4202">
                  <c:v>35.016666999999998</c:v>
                </c:pt>
                <c:pt idx="4203">
                  <c:v>35.024999999999999</c:v>
                </c:pt>
                <c:pt idx="4204">
                  <c:v>35.033332999999999</c:v>
                </c:pt>
                <c:pt idx="4205">
                  <c:v>35.041666999999997</c:v>
                </c:pt>
                <c:pt idx="4206">
                  <c:v>35.049999999999997</c:v>
                </c:pt>
                <c:pt idx="4207">
                  <c:v>35.058332999999998</c:v>
                </c:pt>
                <c:pt idx="4208">
                  <c:v>35.066667000000002</c:v>
                </c:pt>
                <c:pt idx="4209">
                  <c:v>35.075000000000003</c:v>
                </c:pt>
                <c:pt idx="4210">
                  <c:v>35.083333000000003</c:v>
                </c:pt>
                <c:pt idx="4211">
                  <c:v>35.091667000000001</c:v>
                </c:pt>
                <c:pt idx="4212">
                  <c:v>35.1</c:v>
                </c:pt>
                <c:pt idx="4213">
                  <c:v>35.108333000000002</c:v>
                </c:pt>
                <c:pt idx="4214">
                  <c:v>35.116667</c:v>
                </c:pt>
                <c:pt idx="4215">
                  <c:v>35.125</c:v>
                </c:pt>
                <c:pt idx="4216">
                  <c:v>35.133333</c:v>
                </c:pt>
                <c:pt idx="4217">
                  <c:v>35.141666999999998</c:v>
                </c:pt>
                <c:pt idx="4218">
                  <c:v>35.15</c:v>
                </c:pt>
                <c:pt idx="4219">
                  <c:v>35.158332999999999</c:v>
                </c:pt>
                <c:pt idx="4220">
                  <c:v>35.166666999999997</c:v>
                </c:pt>
                <c:pt idx="4221">
                  <c:v>35.174999999999997</c:v>
                </c:pt>
                <c:pt idx="4222">
                  <c:v>35.183332999999998</c:v>
                </c:pt>
                <c:pt idx="4223">
                  <c:v>35.191667000000002</c:v>
                </c:pt>
                <c:pt idx="4224">
                  <c:v>35.200000000000003</c:v>
                </c:pt>
                <c:pt idx="4225">
                  <c:v>35.208333000000003</c:v>
                </c:pt>
                <c:pt idx="4226">
                  <c:v>35.216667000000001</c:v>
                </c:pt>
                <c:pt idx="4227">
                  <c:v>35.225000000000001</c:v>
                </c:pt>
                <c:pt idx="4228">
                  <c:v>35.233333000000002</c:v>
                </c:pt>
                <c:pt idx="4229">
                  <c:v>35.241667</c:v>
                </c:pt>
                <c:pt idx="4230">
                  <c:v>35.25</c:v>
                </c:pt>
                <c:pt idx="4231">
                  <c:v>35.258333</c:v>
                </c:pt>
                <c:pt idx="4232">
                  <c:v>35.266666999999998</c:v>
                </c:pt>
                <c:pt idx="4233">
                  <c:v>35.274999999999999</c:v>
                </c:pt>
                <c:pt idx="4234">
                  <c:v>35.283332999999999</c:v>
                </c:pt>
                <c:pt idx="4235">
                  <c:v>35.291666999999997</c:v>
                </c:pt>
                <c:pt idx="4236">
                  <c:v>35.299999999999997</c:v>
                </c:pt>
                <c:pt idx="4237">
                  <c:v>35.308332999999998</c:v>
                </c:pt>
                <c:pt idx="4238">
                  <c:v>35.316667000000002</c:v>
                </c:pt>
                <c:pt idx="4239">
                  <c:v>35.325000000000003</c:v>
                </c:pt>
                <c:pt idx="4240">
                  <c:v>35.333333000000003</c:v>
                </c:pt>
                <c:pt idx="4241">
                  <c:v>35.341667000000001</c:v>
                </c:pt>
                <c:pt idx="4242">
                  <c:v>35.35</c:v>
                </c:pt>
                <c:pt idx="4243">
                  <c:v>35.358333000000002</c:v>
                </c:pt>
                <c:pt idx="4244">
                  <c:v>35.366667</c:v>
                </c:pt>
                <c:pt idx="4245">
                  <c:v>35.375</c:v>
                </c:pt>
                <c:pt idx="4246">
                  <c:v>35.383333</c:v>
                </c:pt>
                <c:pt idx="4247">
                  <c:v>35.391666999999998</c:v>
                </c:pt>
                <c:pt idx="4248">
                  <c:v>35.4</c:v>
                </c:pt>
                <c:pt idx="4249">
                  <c:v>35.408332999999999</c:v>
                </c:pt>
                <c:pt idx="4250">
                  <c:v>35.416666999999997</c:v>
                </c:pt>
                <c:pt idx="4251">
                  <c:v>35.424999999999997</c:v>
                </c:pt>
                <c:pt idx="4252">
                  <c:v>35.433332999999998</c:v>
                </c:pt>
                <c:pt idx="4253">
                  <c:v>35.441667000000002</c:v>
                </c:pt>
                <c:pt idx="4254">
                  <c:v>35.450000000000003</c:v>
                </c:pt>
                <c:pt idx="4255">
                  <c:v>35.458333000000003</c:v>
                </c:pt>
                <c:pt idx="4256">
                  <c:v>35.466667000000001</c:v>
                </c:pt>
                <c:pt idx="4257">
                  <c:v>35.475000000000001</c:v>
                </c:pt>
                <c:pt idx="4258">
                  <c:v>35.483333000000002</c:v>
                </c:pt>
                <c:pt idx="4259">
                  <c:v>35.491667</c:v>
                </c:pt>
                <c:pt idx="4260">
                  <c:v>35.5</c:v>
                </c:pt>
                <c:pt idx="4261">
                  <c:v>35.508333</c:v>
                </c:pt>
                <c:pt idx="4262">
                  <c:v>35.516666999999998</c:v>
                </c:pt>
                <c:pt idx="4263">
                  <c:v>35.524999999999999</c:v>
                </c:pt>
                <c:pt idx="4264">
                  <c:v>35.533332999999999</c:v>
                </c:pt>
                <c:pt idx="4265">
                  <c:v>35.541666999999997</c:v>
                </c:pt>
                <c:pt idx="4266">
                  <c:v>35.549999999999997</c:v>
                </c:pt>
                <c:pt idx="4267">
                  <c:v>35.558332999999998</c:v>
                </c:pt>
                <c:pt idx="4268">
                  <c:v>35.566667000000002</c:v>
                </c:pt>
                <c:pt idx="4269">
                  <c:v>35.575000000000003</c:v>
                </c:pt>
                <c:pt idx="4270">
                  <c:v>35.583333000000003</c:v>
                </c:pt>
                <c:pt idx="4271">
                  <c:v>35.591667000000001</c:v>
                </c:pt>
                <c:pt idx="4272">
                  <c:v>35.6</c:v>
                </c:pt>
                <c:pt idx="4273">
                  <c:v>35.608333000000002</c:v>
                </c:pt>
                <c:pt idx="4274">
                  <c:v>35.616667</c:v>
                </c:pt>
                <c:pt idx="4275">
                  <c:v>35.625</c:v>
                </c:pt>
                <c:pt idx="4276">
                  <c:v>35.633333</c:v>
                </c:pt>
                <c:pt idx="4277">
                  <c:v>35.641666999999998</c:v>
                </c:pt>
                <c:pt idx="4278">
                  <c:v>35.65</c:v>
                </c:pt>
                <c:pt idx="4279">
                  <c:v>35.658332999999999</c:v>
                </c:pt>
                <c:pt idx="4280">
                  <c:v>35.666666999999997</c:v>
                </c:pt>
                <c:pt idx="4281">
                  <c:v>35.674999999999997</c:v>
                </c:pt>
                <c:pt idx="4282">
                  <c:v>35.683332999999998</c:v>
                </c:pt>
                <c:pt idx="4283">
                  <c:v>35.691667000000002</c:v>
                </c:pt>
                <c:pt idx="4284">
                  <c:v>35.700000000000003</c:v>
                </c:pt>
                <c:pt idx="4285">
                  <c:v>35.708333000000003</c:v>
                </c:pt>
                <c:pt idx="4286">
                  <c:v>35.716667000000001</c:v>
                </c:pt>
                <c:pt idx="4287">
                  <c:v>35.725000000000001</c:v>
                </c:pt>
                <c:pt idx="4288">
                  <c:v>35.733333000000002</c:v>
                </c:pt>
                <c:pt idx="4289">
                  <c:v>35.741667</c:v>
                </c:pt>
                <c:pt idx="4290">
                  <c:v>35.75</c:v>
                </c:pt>
                <c:pt idx="4291">
                  <c:v>35.758333</c:v>
                </c:pt>
                <c:pt idx="4292">
                  <c:v>35.766666999999998</c:v>
                </c:pt>
                <c:pt idx="4293">
                  <c:v>35.774999999999999</c:v>
                </c:pt>
                <c:pt idx="4294">
                  <c:v>35.783332999999999</c:v>
                </c:pt>
                <c:pt idx="4295">
                  <c:v>35.791666999999997</c:v>
                </c:pt>
                <c:pt idx="4296">
                  <c:v>35.799999999999997</c:v>
                </c:pt>
                <c:pt idx="4297">
                  <c:v>35.808332999999998</c:v>
                </c:pt>
                <c:pt idx="4298">
                  <c:v>35.816667000000002</c:v>
                </c:pt>
                <c:pt idx="4299">
                  <c:v>35.825000000000003</c:v>
                </c:pt>
                <c:pt idx="4300">
                  <c:v>35.833333000000003</c:v>
                </c:pt>
                <c:pt idx="4301">
                  <c:v>35.841667000000001</c:v>
                </c:pt>
                <c:pt idx="4302">
                  <c:v>35.85</c:v>
                </c:pt>
                <c:pt idx="4303">
                  <c:v>35.858333000000002</c:v>
                </c:pt>
                <c:pt idx="4304">
                  <c:v>35.866667</c:v>
                </c:pt>
                <c:pt idx="4305">
                  <c:v>35.875</c:v>
                </c:pt>
                <c:pt idx="4306">
                  <c:v>35.883333</c:v>
                </c:pt>
                <c:pt idx="4307">
                  <c:v>35.891666999999998</c:v>
                </c:pt>
                <c:pt idx="4308">
                  <c:v>35.9</c:v>
                </c:pt>
                <c:pt idx="4309">
                  <c:v>35.908332999999999</c:v>
                </c:pt>
                <c:pt idx="4310">
                  <c:v>35.916666999999997</c:v>
                </c:pt>
                <c:pt idx="4311">
                  <c:v>35.924999999999997</c:v>
                </c:pt>
                <c:pt idx="4312">
                  <c:v>35.933332999999998</c:v>
                </c:pt>
                <c:pt idx="4313">
                  <c:v>35.941667000000002</c:v>
                </c:pt>
                <c:pt idx="4314">
                  <c:v>35.950000000000003</c:v>
                </c:pt>
                <c:pt idx="4315">
                  <c:v>35.958333000000003</c:v>
                </c:pt>
                <c:pt idx="4316">
                  <c:v>35.966667000000001</c:v>
                </c:pt>
                <c:pt idx="4317">
                  <c:v>35.975000000000001</c:v>
                </c:pt>
                <c:pt idx="4318">
                  <c:v>35.983333000000002</c:v>
                </c:pt>
                <c:pt idx="4319">
                  <c:v>35.991667</c:v>
                </c:pt>
                <c:pt idx="4320">
                  <c:v>36</c:v>
                </c:pt>
                <c:pt idx="4321">
                  <c:v>36.008333</c:v>
                </c:pt>
                <c:pt idx="4322">
                  <c:v>36.016666999999998</c:v>
                </c:pt>
                <c:pt idx="4323">
                  <c:v>36.024999999999999</c:v>
                </c:pt>
                <c:pt idx="4324">
                  <c:v>36.033332999999999</c:v>
                </c:pt>
                <c:pt idx="4325">
                  <c:v>36.041666999999997</c:v>
                </c:pt>
                <c:pt idx="4326">
                  <c:v>36.049999999999997</c:v>
                </c:pt>
                <c:pt idx="4327">
                  <c:v>36.058332999999998</c:v>
                </c:pt>
                <c:pt idx="4328">
                  <c:v>36.066667000000002</c:v>
                </c:pt>
                <c:pt idx="4329">
                  <c:v>36.075000000000003</c:v>
                </c:pt>
                <c:pt idx="4330">
                  <c:v>36.083333000000003</c:v>
                </c:pt>
                <c:pt idx="4331">
                  <c:v>36.091667000000001</c:v>
                </c:pt>
                <c:pt idx="4332">
                  <c:v>36.1</c:v>
                </c:pt>
                <c:pt idx="4333">
                  <c:v>36.108333000000002</c:v>
                </c:pt>
                <c:pt idx="4334">
                  <c:v>36.116667</c:v>
                </c:pt>
                <c:pt idx="4335">
                  <c:v>36.125</c:v>
                </c:pt>
                <c:pt idx="4336">
                  <c:v>36.133333</c:v>
                </c:pt>
                <c:pt idx="4337">
                  <c:v>36.141666999999998</c:v>
                </c:pt>
                <c:pt idx="4338">
                  <c:v>36.15</c:v>
                </c:pt>
                <c:pt idx="4339">
                  <c:v>36.158332999999999</c:v>
                </c:pt>
                <c:pt idx="4340">
                  <c:v>36.166666999999997</c:v>
                </c:pt>
                <c:pt idx="4341">
                  <c:v>36.174999999999997</c:v>
                </c:pt>
                <c:pt idx="4342">
                  <c:v>36.183332999999998</c:v>
                </c:pt>
                <c:pt idx="4343">
                  <c:v>36.191667000000002</c:v>
                </c:pt>
                <c:pt idx="4344">
                  <c:v>36.200000000000003</c:v>
                </c:pt>
                <c:pt idx="4345">
                  <c:v>36.208333000000003</c:v>
                </c:pt>
                <c:pt idx="4346">
                  <c:v>36.216667000000001</c:v>
                </c:pt>
                <c:pt idx="4347">
                  <c:v>36.225000000000001</c:v>
                </c:pt>
                <c:pt idx="4348">
                  <c:v>36.233333000000002</c:v>
                </c:pt>
                <c:pt idx="4349">
                  <c:v>36.241667</c:v>
                </c:pt>
                <c:pt idx="4350">
                  <c:v>36.25</c:v>
                </c:pt>
                <c:pt idx="4351">
                  <c:v>36.258333</c:v>
                </c:pt>
                <c:pt idx="4352">
                  <c:v>36.266666999999998</c:v>
                </c:pt>
                <c:pt idx="4353">
                  <c:v>36.274999999999999</c:v>
                </c:pt>
                <c:pt idx="4354">
                  <c:v>36.283332999999999</c:v>
                </c:pt>
                <c:pt idx="4355">
                  <c:v>36.291666999999997</c:v>
                </c:pt>
                <c:pt idx="4356">
                  <c:v>36.299999999999997</c:v>
                </c:pt>
                <c:pt idx="4357">
                  <c:v>36.308332999999998</c:v>
                </c:pt>
                <c:pt idx="4358">
                  <c:v>36.316667000000002</c:v>
                </c:pt>
                <c:pt idx="4359">
                  <c:v>36.325000000000003</c:v>
                </c:pt>
                <c:pt idx="4360">
                  <c:v>36.333333000000003</c:v>
                </c:pt>
                <c:pt idx="4361">
                  <c:v>36.341667000000001</c:v>
                </c:pt>
                <c:pt idx="4362">
                  <c:v>36.35</c:v>
                </c:pt>
                <c:pt idx="4363">
                  <c:v>36.358333000000002</c:v>
                </c:pt>
                <c:pt idx="4364">
                  <c:v>36.366667</c:v>
                </c:pt>
                <c:pt idx="4365">
                  <c:v>36.375</c:v>
                </c:pt>
                <c:pt idx="4366">
                  <c:v>36.383333</c:v>
                </c:pt>
                <c:pt idx="4367">
                  <c:v>36.391666999999998</c:v>
                </c:pt>
                <c:pt idx="4368">
                  <c:v>36.4</c:v>
                </c:pt>
                <c:pt idx="4369">
                  <c:v>36.408332999999999</c:v>
                </c:pt>
                <c:pt idx="4370">
                  <c:v>36.416666999999997</c:v>
                </c:pt>
                <c:pt idx="4371">
                  <c:v>36.424999999999997</c:v>
                </c:pt>
                <c:pt idx="4372">
                  <c:v>36.433332999999998</c:v>
                </c:pt>
                <c:pt idx="4373">
                  <c:v>36.441667000000002</c:v>
                </c:pt>
                <c:pt idx="4374">
                  <c:v>36.450000000000003</c:v>
                </c:pt>
                <c:pt idx="4375">
                  <c:v>36.458333000000003</c:v>
                </c:pt>
                <c:pt idx="4376">
                  <c:v>36.466667000000001</c:v>
                </c:pt>
                <c:pt idx="4377">
                  <c:v>36.475000000000001</c:v>
                </c:pt>
                <c:pt idx="4378">
                  <c:v>36.483333000000002</c:v>
                </c:pt>
                <c:pt idx="4379">
                  <c:v>36.491667</c:v>
                </c:pt>
                <c:pt idx="4380">
                  <c:v>36.5</c:v>
                </c:pt>
                <c:pt idx="4381">
                  <c:v>36.508333</c:v>
                </c:pt>
                <c:pt idx="4382">
                  <c:v>36.516666999999998</c:v>
                </c:pt>
                <c:pt idx="4383">
                  <c:v>36.524999999999999</c:v>
                </c:pt>
                <c:pt idx="4384">
                  <c:v>36.533332999999999</c:v>
                </c:pt>
                <c:pt idx="4385">
                  <c:v>36.541666999999997</c:v>
                </c:pt>
                <c:pt idx="4386">
                  <c:v>36.549999999999997</c:v>
                </c:pt>
                <c:pt idx="4387">
                  <c:v>36.558332999999998</c:v>
                </c:pt>
                <c:pt idx="4388">
                  <c:v>36.566667000000002</c:v>
                </c:pt>
                <c:pt idx="4389">
                  <c:v>36.575000000000003</c:v>
                </c:pt>
                <c:pt idx="4390">
                  <c:v>36.583333000000003</c:v>
                </c:pt>
                <c:pt idx="4391">
                  <c:v>36.591667000000001</c:v>
                </c:pt>
                <c:pt idx="4392">
                  <c:v>36.6</c:v>
                </c:pt>
                <c:pt idx="4393">
                  <c:v>36.608333000000002</c:v>
                </c:pt>
                <c:pt idx="4394">
                  <c:v>36.616667</c:v>
                </c:pt>
                <c:pt idx="4395">
                  <c:v>36.625</c:v>
                </c:pt>
                <c:pt idx="4396">
                  <c:v>36.633333</c:v>
                </c:pt>
                <c:pt idx="4397">
                  <c:v>36.641666999999998</c:v>
                </c:pt>
                <c:pt idx="4398">
                  <c:v>36.65</c:v>
                </c:pt>
                <c:pt idx="4399">
                  <c:v>36.658332999999999</c:v>
                </c:pt>
                <c:pt idx="4400">
                  <c:v>36.666666999999997</c:v>
                </c:pt>
                <c:pt idx="4401">
                  <c:v>36.674999999999997</c:v>
                </c:pt>
                <c:pt idx="4402">
                  <c:v>36.683332999999998</c:v>
                </c:pt>
                <c:pt idx="4403">
                  <c:v>36.691667000000002</c:v>
                </c:pt>
                <c:pt idx="4404">
                  <c:v>36.700000000000003</c:v>
                </c:pt>
                <c:pt idx="4405">
                  <c:v>36.708333000000003</c:v>
                </c:pt>
                <c:pt idx="4406">
                  <c:v>36.716667000000001</c:v>
                </c:pt>
                <c:pt idx="4407">
                  <c:v>36.725000000000001</c:v>
                </c:pt>
                <c:pt idx="4408">
                  <c:v>36.733333000000002</c:v>
                </c:pt>
                <c:pt idx="4409">
                  <c:v>36.741667</c:v>
                </c:pt>
                <c:pt idx="4410">
                  <c:v>36.75</c:v>
                </c:pt>
                <c:pt idx="4411">
                  <c:v>36.758333</c:v>
                </c:pt>
                <c:pt idx="4412">
                  <c:v>36.766666999999998</c:v>
                </c:pt>
                <c:pt idx="4413">
                  <c:v>36.774999999999999</c:v>
                </c:pt>
                <c:pt idx="4414">
                  <c:v>36.783332999999999</c:v>
                </c:pt>
                <c:pt idx="4415">
                  <c:v>36.791666999999997</c:v>
                </c:pt>
                <c:pt idx="4416">
                  <c:v>36.799999999999997</c:v>
                </c:pt>
                <c:pt idx="4417">
                  <c:v>36.808332999999998</c:v>
                </c:pt>
                <c:pt idx="4418">
                  <c:v>36.816667000000002</c:v>
                </c:pt>
                <c:pt idx="4419">
                  <c:v>36.825000000000003</c:v>
                </c:pt>
                <c:pt idx="4420">
                  <c:v>36.833333000000003</c:v>
                </c:pt>
                <c:pt idx="4421">
                  <c:v>36.841667000000001</c:v>
                </c:pt>
                <c:pt idx="4422">
                  <c:v>36.85</c:v>
                </c:pt>
                <c:pt idx="4423">
                  <c:v>36.858333000000002</c:v>
                </c:pt>
                <c:pt idx="4424">
                  <c:v>36.866667</c:v>
                </c:pt>
                <c:pt idx="4425">
                  <c:v>36.875</c:v>
                </c:pt>
                <c:pt idx="4426">
                  <c:v>36.883333</c:v>
                </c:pt>
                <c:pt idx="4427">
                  <c:v>36.891666999999998</c:v>
                </c:pt>
                <c:pt idx="4428">
                  <c:v>36.9</c:v>
                </c:pt>
                <c:pt idx="4429">
                  <c:v>36.908332999999999</c:v>
                </c:pt>
                <c:pt idx="4430">
                  <c:v>36.916666999999997</c:v>
                </c:pt>
                <c:pt idx="4431">
                  <c:v>36.924999999999997</c:v>
                </c:pt>
                <c:pt idx="4432">
                  <c:v>36.933332999999998</c:v>
                </c:pt>
                <c:pt idx="4433">
                  <c:v>36.941667000000002</c:v>
                </c:pt>
                <c:pt idx="4434">
                  <c:v>36.950000000000003</c:v>
                </c:pt>
                <c:pt idx="4435">
                  <c:v>36.958333000000003</c:v>
                </c:pt>
                <c:pt idx="4436">
                  <c:v>36.966667000000001</c:v>
                </c:pt>
                <c:pt idx="4437">
                  <c:v>36.975000000000001</c:v>
                </c:pt>
                <c:pt idx="4438">
                  <c:v>36.983333000000002</c:v>
                </c:pt>
                <c:pt idx="4439">
                  <c:v>36.991667</c:v>
                </c:pt>
                <c:pt idx="4440">
                  <c:v>37</c:v>
                </c:pt>
                <c:pt idx="4441">
                  <c:v>37.008333</c:v>
                </c:pt>
                <c:pt idx="4442">
                  <c:v>37.016666999999998</c:v>
                </c:pt>
                <c:pt idx="4443">
                  <c:v>37.024999999999999</c:v>
                </c:pt>
                <c:pt idx="4444">
                  <c:v>37.033332999999999</c:v>
                </c:pt>
                <c:pt idx="4445">
                  <c:v>37.041666999999997</c:v>
                </c:pt>
                <c:pt idx="4446">
                  <c:v>37.049999999999997</c:v>
                </c:pt>
                <c:pt idx="4447">
                  <c:v>37.058332999999998</c:v>
                </c:pt>
                <c:pt idx="4448">
                  <c:v>37.066667000000002</c:v>
                </c:pt>
                <c:pt idx="4449">
                  <c:v>37.075000000000003</c:v>
                </c:pt>
                <c:pt idx="4450">
                  <c:v>37.083333000000003</c:v>
                </c:pt>
                <c:pt idx="4451">
                  <c:v>37.091667000000001</c:v>
                </c:pt>
                <c:pt idx="4452">
                  <c:v>37.1</c:v>
                </c:pt>
                <c:pt idx="4453">
                  <c:v>37.108333000000002</c:v>
                </c:pt>
                <c:pt idx="4454">
                  <c:v>37.116667</c:v>
                </c:pt>
                <c:pt idx="4455">
                  <c:v>37.125</c:v>
                </c:pt>
                <c:pt idx="4456">
                  <c:v>37.133333</c:v>
                </c:pt>
                <c:pt idx="4457">
                  <c:v>37.141666999999998</c:v>
                </c:pt>
                <c:pt idx="4458">
                  <c:v>37.15</c:v>
                </c:pt>
                <c:pt idx="4459">
                  <c:v>37.158332999999999</c:v>
                </c:pt>
                <c:pt idx="4460">
                  <c:v>37.166666999999997</c:v>
                </c:pt>
                <c:pt idx="4461">
                  <c:v>37.174999999999997</c:v>
                </c:pt>
                <c:pt idx="4462">
                  <c:v>37.183332999999998</c:v>
                </c:pt>
                <c:pt idx="4463">
                  <c:v>37.191667000000002</c:v>
                </c:pt>
                <c:pt idx="4464">
                  <c:v>37.200000000000003</c:v>
                </c:pt>
                <c:pt idx="4465">
                  <c:v>37.208333000000003</c:v>
                </c:pt>
                <c:pt idx="4466">
                  <c:v>37.216667000000001</c:v>
                </c:pt>
                <c:pt idx="4467">
                  <c:v>37.225000000000001</c:v>
                </c:pt>
                <c:pt idx="4468">
                  <c:v>37.233333000000002</c:v>
                </c:pt>
                <c:pt idx="4469">
                  <c:v>37.241667</c:v>
                </c:pt>
                <c:pt idx="4470">
                  <c:v>37.25</c:v>
                </c:pt>
                <c:pt idx="4471">
                  <c:v>37.258333</c:v>
                </c:pt>
                <c:pt idx="4472">
                  <c:v>37.266666999999998</c:v>
                </c:pt>
                <c:pt idx="4473">
                  <c:v>37.274999999999999</c:v>
                </c:pt>
                <c:pt idx="4474">
                  <c:v>37.283332999999999</c:v>
                </c:pt>
                <c:pt idx="4475">
                  <c:v>37.291666999999997</c:v>
                </c:pt>
                <c:pt idx="4476">
                  <c:v>37.299999999999997</c:v>
                </c:pt>
                <c:pt idx="4477">
                  <c:v>37.308332999999998</c:v>
                </c:pt>
                <c:pt idx="4478">
                  <c:v>37.316667000000002</c:v>
                </c:pt>
                <c:pt idx="4479">
                  <c:v>37.325000000000003</c:v>
                </c:pt>
                <c:pt idx="4480">
                  <c:v>37.333333000000003</c:v>
                </c:pt>
                <c:pt idx="4481">
                  <c:v>37.341667000000001</c:v>
                </c:pt>
                <c:pt idx="4482">
                  <c:v>37.35</c:v>
                </c:pt>
                <c:pt idx="4483">
                  <c:v>37.358333000000002</c:v>
                </c:pt>
                <c:pt idx="4484">
                  <c:v>37.366667</c:v>
                </c:pt>
                <c:pt idx="4485">
                  <c:v>37.375</c:v>
                </c:pt>
                <c:pt idx="4486">
                  <c:v>37.383333</c:v>
                </c:pt>
                <c:pt idx="4487">
                  <c:v>37.391666999999998</c:v>
                </c:pt>
                <c:pt idx="4488">
                  <c:v>37.4</c:v>
                </c:pt>
                <c:pt idx="4489">
                  <c:v>37.408332999999999</c:v>
                </c:pt>
                <c:pt idx="4490">
                  <c:v>37.416666999999997</c:v>
                </c:pt>
                <c:pt idx="4491">
                  <c:v>37.424999999999997</c:v>
                </c:pt>
                <c:pt idx="4492">
                  <c:v>37.433332999999998</c:v>
                </c:pt>
                <c:pt idx="4493">
                  <c:v>37.441667000000002</c:v>
                </c:pt>
                <c:pt idx="4494">
                  <c:v>37.450000000000003</c:v>
                </c:pt>
                <c:pt idx="4495">
                  <c:v>37.458333000000003</c:v>
                </c:pt>
                <c:pt idx="4496">
                  <c:v>37.466667000000001</c:v>
                </c:pt>
                <c:pt idx="4497">
                  <c:v>37.475000000000001</c:v>
                </c:pt>
                <c:pt idx="4498">
                  <c:v>37.483333000000002</c:v>
                </c:pt>
                <c:pt idx="4499">
                  <c:v>37.491667</c:v>
                </c:pt>
                <c:pt idx="4500">
                  <c:v>37.5</c:v>
                </c:pt>
                <c:pt idx="4501">
                  <c:v>37.508333</c:v>
                </c:pt>
                <c:pt idx="4502">
                  <c:v>37.516666999999998</c:v>
                </c:pt>
                <c:pt idx="4503">
                  <c:v>37.524999999999999</c:v>
                </c:pt>
                <c:pt idx="4504">
                  <c:v>37.533332999999999</c:v>
                </c:pt>
                <c:pt idx="4505">
                  <c:v>37.541666999999997</c:v>
                </c:pt>
                <c:pt idx="4506">
                  <c:v>37.549999999999997</c:v>
                </c:pt>
                <c:pt idx="4507">
                  <c:v>37.558332999999998</c:v>
                </c:pt>
                <c:pt idx="4508">
                  <c:v>37.566667000000002</c:v>
                </c:pt>
                <c:pt idx="4509">
                  <c:v>37.575000000000003</c:v>
                </c:pt>
                <c:pt idx="4510">
                  <c:v>37.583333000000003</c:v>
                </c:pt>
                <c:pt idx="4511">
                  <c:v>37.591667000000001</c:v>
                </c:pt>
                <c:pt idx="4512">
                  <c:v>37.6</c:v>
                </c:pt>
                <c:pt idx="4513">
                  <c:v>37.608333000000002</c:v>
                </c:pt>
                <c:pt idx="4514">
                  <c:v>37.616667</c:v>
                </c:pt>
                <c:pt idx="4515">
                  <c:v>37.625</c:v>
                </c:pt>
                <c:pt idx="4516">
                  <c:v>37.633333</c:v>
                </c:pt>
                <c:pt idx="4517">
                  <c:v>37.641666999999998</c:v>
                </c:pt>
                <c:pt idx="4518">
                  <c:v>37.65</c:v>
                </c:pt>
                <c:pt idx="4519">
                  <c:v>37.658332999999999</c:v>
                </c:pt>
                <c:pt idx="4520">
                  <c:v>37.666666999999997</c:v>
                </c:pt>
                <c:pt idx="4521">
                  <c:v>37.674999999999997</c:v>
                </c:pt>
                <c:pt idx="4522">
                  <c:v>37.683332999999998</c:v>
                </c:pt>
                <c:pt idx="4523">
                  <c:v>37.691667000000002</c:v>
                </c:pt>
                <c:pt idx="4524">
                  <c:v>37.700000000000003</c:v>
                </c:pt>
                <c:pt idx="4525">
                  <c:v>37.708333000000003</c:v>
                </c:pt>
                <c:pt idx="4526">
                  <c:v>37.716667000000001</c:v>
                </c:pt>
                <c:pt idx="4527">
                  <c:v>37.725000000000001</c:v>
                </c:pt>
                <c:pt idx="4528">
                  <c:v>37.733333000000002</c:v>
                </c:pt>
                <c:pt idx="4529">
                  <c:v>37.741667</c:v>
                </c:pt>
                <c:pt idx="4530">
                  <c:v>37.75</c:v>
                </c:pt>
                <c:pt idx="4531">
                  <c:v>37.758333</c:v>
                </c:pt>
                <c:pt idx="4532">
                  <c:v>37.766666999999998</c:v>
                </c:pt>
                <c:pt idx="4533">
                  <c:v>37.774999999999999</c:v>
                </c:pt>
                <c:pt idx="4534">
                  <c:v>37.783332999999999</c:v>
                </c:pt>
                <c:pt idx="4535">
                  <c:v>37.791666999999997</c:v>
                </c:pt>
                <c:pt idx="4536">
                  <c:v>37.799999999999997</c:v>
                </c:pt>
                <c:pt idx="4537">
                  <c:v>37.808332999999998</c:v>
                </c:pt>
                <c:pt idx="4538">
                  <c:v>37.816667000000002</c:v>
                </c:pt>
                <c:pt idx="4539">
                  <c:v>37.825000000000003</c:v>
                </c:pt>
                <c:pt idx="4540">
                  <c:v>37.833333000000003</c:v>
                </c:pt>
                <c:pt idx="4541">
                  <c:v>37.841667000000001</c:v>
                </c:pt>
                <c:pt idx="4542">
                  <c:v>37.85</c:v>
                </c:pt>
                <c:pt idx="4543">
                  <c:v>37.858333000000002</c:v>
                </c:pt>
                <c:pt idx="4544">
                  <c:v>37.866667</c:v>
                </c:pt>
                <c:pt idx="4545">
                  <c:v>37.875</c:v>
                </c:pt>
                <c:pt idx="4546">
                  <c:v>37.883333</c:v>
                </c:pt>
                <c:pt idx="4547">
                  <c:v>37.891666999999998</c:v>
                </c:pt>
                <c:pt idx="4548">
                  <c:v>37.9</c:v>
                </c:pt>
                <c:pt idx="4549">
                  <c:v>37.908332999999999</c:v>
                </c:pt>
                <c:pt idx="4550">
                  <c:v>37.916666999999997</c:v>
                </c:pt>
                <c:pt idx="4551">
                  <c:v>37.924999999999997</c:v>
                </c:pt>
                <c:pt idx="4552">
                  <c:v>37.933332999999998</c:v>
                </c:pt>
                <c:pt idx="4553">
                  <c:v>37.941667000000002</c:v>
                </c:pt>
                <c:pt idx="4554">
                  <c:v>37.950000000000003</c:v>
                </c:pt>
                <c:pt idx="4555">
                  <c:v>37.958333000000003</c:v>
                </c:pt>
                <c:pt idx="4556">
                  <c:v>37.966667000000001</c:v>
                </c:pt>
                <c:pt idx="4557">
                  <c:v>37.975000000000001</c:v>
                </c:pt>
                <c:pt idx="4558">
                  <c:v>37.983333000000002</c:v>
                </c:pt>
                <c:pt idx="4559">
                  <c:v>37.991667</c:v>
                </c:pt>
                <c:pt idx="4560">
                  <c:v>38</c:v>
                </c:pt>
                <c:pt idx="4561">
                  <c:v>38.008333</c:v>
                </c:pt>
                <c:pt idx="4562">
                  <c:v>38.016666999999998</c:v>
                </c:pt>
                <c:pt idx="4563">
                  <c:v>38.024999999999999</c:v>
                </c:pt>
                <c:pt idx="4564">
                  <c:v>38.033332999999999</c:v>
                </c:pt>
                <c:pt idx="4565">
                  <c:v>38.041666999999997</c:v>
                </c:pt>
                <c:pt idx="4566">
                  <c:v>38.049999999999997</c:v>
                </c:pt>
                <c:pt idx="4567">
                  <c:v>38.058332999999998</c:v>
                </c:pt>
                <c:pt idx="4568">
                  <c:v>38.066667000000002</c:v>
                </c:pt>
                <c:pt idx="4569">
                  <c:v>38.075000000000003</c:v>
                </c:pt>
                <c:pt idx="4570">
                  <c:v>38.083333000000003</c:v>
                </c:pt>
                <c:pt idx="4571">
                  <c:v>38.091667000000001</c:v>
                </c:pt>
                <c:pt idx="4572">
                  <c:v>38.1</c:v>
                </c:pt>
                <c:pt idx="4573">
                  <c:v>38.108333000000002</c:v>
                </c:pt>
                <c:pt idx="4574">
                  <c:v>38.116667</c:v>
                </c:pt>
                <c:pt idx="4575">
                  <c:v>38.125</c:v>
                </c:pt>
                <c:pt idx="4576">
                  <c:v>38.133333</c:v>
                </c:pt>
                <c:pt idx="4577">
                  <c:v>38.141666999999998</c:v>
                </c:pt>
                <c:pt idx="4578">
                  <c:v>38.15</c:v>
                </c:pt>
                <c:pt idx="4579">
                  <c:v>38.158332999999999</c:v>
                </c:pt>
                <c:pt idx="4580">
                  <c:v>38.166666999999997</c:v>
                </c:pt>
                <c:pt idx="4581">
                  <c:v>38.174999999999997</c:v>
                </c:pt>
                <c:pt idx="4582">
                  <c:v>38.183332999999998</c:v>
                </c:pt>
                <c:pt idx="4583">
                  <c:v>38.191667000000002</c:v>
                </c:pt>
                <c:pt idx="4584">
                  <c:v>38.200000000000003</c:v>
                </c:pt>
                <c:pt idx="4585">
                  <c:v>38.208333000000003</c:v>
                </c:pt>
                <c:pt idx="4586">
                  <c:v>38.216667000000001</c:v>
                </c:pt>
                <c:pt idx="4587">
                  <c:v>38.225000000000001</c:v>
                </c:pt>
                <c:pt idx="4588">
                  <c:v>38.233333000000002</c:v>
                </c:pt>
                <c:pt idx="4589">
                  <c:v>38.241667</c:v>
                </c:pt>
                <c:pt idx="4590">
                  <c:v>38.25</c:v>
                </c:pt>
                <c:pt idx="4591">
                  <c:v>38.258333</c:v>
                </c:pt>
                <c:pt idx="4592">
                  <c:v>38.266666999999998</c:v>
                </c:pt>
                <c:pt idx="4593">
                  <c:v>38.274999999999999</c:v>
                </c:pt>
                <c:pt idx="4594">
                  <c:v>38.283332999999999</c:v>
                </c:pt>
                <c:pt idx="4595">
                  <c:v>38.291666999999997</c:v>
                </c:pt>
                <c:pt idx="4596">
                  <c:v>38.299999999999997</c:v>
                </c:pt>
                <c:pt idx="4597">
                  <c:v>38.308332999999998</c:v>
                </c:pt>
                <c:pt idx="4598">
                  <c:v>38.316667000000002</c:v>
                </c:pt>
                <c:pt idx="4599">
                  <c:v>38.325000000000003</c:v>
                </c:pt>
                <c:pt idx="4600">
                  <c:v>38.333333000000003</c:v>
                </c:pt>
                <c:pt idx="4601">
                  <c:v>38.341667000000001</c:v>
                </c:pt>
                <c:pt idx="4602">
                  <c:v>38.35</c:v>
                </c:pt>
                <c:pt idx="4603">
                  <c:v>38.358333000000002</c:v>
                </c:pt>
                <c:pt idx="4604">
                  <c:v>38.366667</c:v>
                </c:pt>
                <c:pt idx="4605">
                  <c:v>38.375</c:v>
                </c:pt>
                <c:pt idx="4606">
                  <c:v>38.383333</c:v>
                </c:pt>
                <c:pt idx="4607">
                  <c:v>38.391666999999998</c:v>
                </c:pt>
                <c:pt idx="4608">
                  <c:v>38.4</c:v>
                </c:pt>
                <c:pt idx="4609">
                  <c:v>38.408332999999999</c:v>
                </c:pt>
                <c:pt idx="4610">
                  <c:v>38.416666999999997</c:v>
                </c:pt>
                <c:pt idx="4611">
                  <c:v>38.424999999999997</c:v>
                </c:pt>
                <c:pt idx="4612">
                  <c:v>38.433332999999998</c:v>
                </c:pt>
                <c:pt idx="4613">
                  <c:v>38.441667000000002</c:v>
                </c:pt>
                <c:pt idx="4614">
                  <c:v>38.450000000000003</c:v>
                </c:pt>
                <c:pt idx="4615">
                  <c:v>38.458333000000003</c:v>
                </c:pt>
                <c:pt idx="4616">
                  <c:v>38.466667000000001</c:v>
                </c:pt>
                <c:pt idx="4617">
                  <c:v>38.475000000000001</c:v>
                </c:pt>
                <c:pt idx="4618">
                  <c:v>38.483333000000002</c:v>
                </c:pt>
                <c:pt idx="4619">
                  <c:v>38.491667</c:v>
                </c:pt>
                <c:pt idx="4620">
                  <c:v>38.5</c:v>
                </c:pt>
                <c:pt idx="4621">
                  <c:v>38.508333</c:v>
                </c:pt>
                <c:pt idx="4622">
                  <c:v>38.516666999999998</c:v>
                </c:pt>
                <c:pt idx="4623">
                  <c:v>38.524999999999999</c:v>
                </c:pt>
                <c:pt idx="4624">
                  <c:v>38.533332999999999</c:v>
                </c:pt>
                <c:pt idx="4625">
                  <c:v>38.541666999999997</c:v>
                </c:pt>
                <c:pt idx="4626">
                  <c:v>38.549999999999997</c:v>
                </c:pt>
                <c:pt idx="4627">
                  <c:v>38.558332999999998</c:v>
                </c:pt>
                <c:pt idx="4628">
                  <c:v>38.566667000000002</c:v>
                </c:pt>
                <c:pt idx="4629">
                  <c:v>38.575000000000003</c:v>
                </c:pt>
                <c:pt idx="4630">
                  <c:v>38.583333000000003</c:v>
                </c:pt>
                <c:pt idx="4631">
                  <c:v>38.591667000000001</c:v>
                </c:pt>
                <c:pt idx="4632">
                  <c:v>38.6</c:v>
                </c:pt>
                <c:pt idx="4633">
                  <c:v>38.608333000000002</c:v>
                </c:pt>
                <c:pt idx="4634">
                  <c:v>38.616667</c:v>
                </c:pt>
                <c:pt idx="4635">
                  <c:v>38.625</c:v>
                </c:pt>
                <c:pt idx="4636">
                  <c:v>38.633333</c:v>
                </c:pt>
                <c:pt idx="4637">
                  <c:v>38.641666999999998</c:v>
                </c:pt>
                <c:pt idx="4638">
                  <c:v>38.65</c:v>
                </c:pt>
                <c:pt idx="4639">
                  <c:v>38.658332999999999</c:v>
                </c:pt>
                <c:pt idx="4640">
                  <c:v>38.666666999999997</c:v>
                </c:pt>
                <c:pt idx="4641">
                  <c:v>38.674999999999997</c:v>
                </c:pt>
                <c:pt idx="4642">
                  <c:v>38.683332999999998</c:v>
                </c:pt>
                <c:pt idx="4643">
                  <c:v>38.691667000000002</c:v>
                </c:pt>
                <c:pt idx="4644">
                  <c:v>38.700000000000003</c:v>
                </c:pt>
                <c:pt idx="4645">
                  <c:v>38.708333000000003</c:v>
                </c:pt>
                <c:pt idx="4646">
                  <c:v>38.716667000000001</c:v>
                </c:pt>
                <c:pt idx="4647">
                  <c:v>38.725000000000001</c:v>
                </c:pt>
                <c:pt idx="4648">
                  <c:v>38.733333000000002</c:v>
                </c:pt>
                <c:pt idx="4649">
                  <c:v>38.741667</c:v>
                </c:pt>
                <c:pt idx="4650">
                  <c:v>38.75</c:v>
                </c:pt>
                <c:pt idx="4651">
                  <c:v>38.758333</c:v>
                </c:pt>
                <c:pt idx="4652">
                  <c:v>38.766666999999998</c:v>
                </c:pt>
                <c:pt idx="4653">
                  <c:v>38.774999999999999</c:v>
                </c:pt>
                <c:pt idx="4654">
                  <c:v>38.783332999999999</c:v>
                </c:pt>
                <c:pt idx="4655">
                  <c:v>38.791666999999997</c:v>
                </c:pt>
                <c:pt idx="4656">
                  <c:v>38.799999999999997</c:v>
                </c:pt>
                <c:pt idx="4657">
                  <c:v>38.808332999999998</c:v>
                </c:pt>
                <c:pt idx="4658">
                  <c:v>38.816667000000002</c:v>
                </c:pt>
                <c:pt idx="4659">
                  <c:v>38.825000000000003</c:v>
                </c:pt>
                <c:pt idx="4660">
                  <c:v>38.833333000000003</c:v>
                </c:pt>
                <c:pt idx="4661">
                  <c:v>38.841667000000001</c:v>
                </c:pt>
                <c:pt idx="4662">
                  <c:v>38.85</c:v>
                </c:pt>
                <c:pt idx="4663">
                  <c:v>38.858333000000002</c:v>
                </c:pt>
                <c:pt idx="4664">
                  <c:v>38.866667</c:v>
                </c:pt>
                <c:pt idx="4665">
                  <c:v>38.875</c:v>
                </c:pt>
                <c:pt idx="4666">
                  <c:v>38.883333</c:v>
                </c:pt>
                <c:pt idx="4667">
                  <c:v>38.891666999999998</c:v>
                </c:pt>
                <c:pt idx="4668">
                  <c:v>38.9</c:v>
                </c:pt>
                <c:pt idx="4669">
                  <c:v>38.908332999999999</c:v>
                </c:pt>
                <c:pt idx="4670">
                  <c:v>38.916666999999997</c:v>
                </c:pt>
                <c:pt idx="4671">
                  <c:v>38.924999999999997</c:v>
                </c:pt>
                <c:pt idx="4672">
                  <c:v>38.933332999999998</c:v>
                </c:pt>
                <c:pt idx="4673">
                  <c:v>38.941667000000002</c:v>
                </c:pt>
                <c:pt idx="4674">
                  <c:v>38.950000000000003</c:v>
                </c:pt>
                <c:pt idx="4675">
                  <c:v>38.958333000000003</c:v>
                </c:pt>
                <c:pt idx="4676">
                  <c:v>38.966667000000001</c:v>
                </c:pt>
                <c:pt idx="4677">
                  <c:v>38.975000000000001</c:v>
                </c:pt>
                <c:pt idx="4678">
                  <c:v>38.983333000000002</c:v>
                </c:pt>
                <c:pt idx="4679">
                  <c:v>38.991667</c:v>
                </c:pt>
                <c:pt idx="4680">
                  <c:v>39</c:v>
                </c:pt>
                <c:pt idx="4681">
                  <c:v>39.008333</c:v>
                </c:pt>
                <c:pt idx="4682">
                  <c:v>39.016666999999998</c:v>
                </c:pt>
                <c:pt idx="4683">
                  <c:v>39.024999999999999</c:v>
                </c:pt>
                <c:pt idx="4684">
                  <c:v>39.033332999999999</c:v>
                </c:pt>
                <c:pt idx="4685">
                  <c:v>39.041666999999997</c:v>
                </c:pt>
                <c:pt idx="4686">
                  <c:v>39.049999999999997</c:v>
                </c:pt>
                <c:pt idx="4687">
                  <c:v>39.058332999999998</c:v>
                </c:pt>
                <c:pt idx="4688">
                  <c:v>39.066667000000002</c:v>
                </c:pt>
                <c:pt idx="4689">
                  <c:v>39.075000000000003</c:v>
                </c:pt>
                <c:pt idx="4690">
                  <c:v>39.083333000000003</c:v>
                </c:pt>
                <c:pt idx="4691">
                  <c:v>39.091667000000001</c:v>
                </c:pt>
                <c:pt idx="4692">
                  <c:v>39.1</c:v>
                </c:pt>
                <c:pt idx="4693">
                  <c:v>39.108333000000002</c:v>
                </c:pt>
                <c:pt idx="4694">
                  <c:v>39.116667</c:v>
                </c:pt>
                <c:pt idx="4695">
                  <c:v>39.125</c:v>
                </c:pt>
                <c:pt idx="4696">
                  <c:v>39.133333</c:v>
                </c:pt>
                <c:pt idx="4697">
                  <c:v>39.141666999999998</c:v>
                </c:pt>
                <c:pt idx="4698">
                  <c:v>39.15</c:v>
                </c:pt>
                <c:pt idx="4699">
                  <c:v>39.158332999999999</c:v>
                </c:pt>
                <c:pt idx="4700">
                  <c:v>39.166666999999997</c:v>
                </c:pt>
                <c:pt idx="4701">
                  <c:v>39.174999999999997</c:v>
                </c:pt>
                <c:pt idx="4702">
                  <c:v>39.183332999999998</c:v>
                </c:pt>
                <c:pt idx="4703">
                  <c:v>39.191667000000002</c:v>
                </c:pt>
                <c:pt idx="4704">
                  <c:v>39.200000000000003</c:v>
                </c:pt>
                <c:pt idx="4705">
                  <c:v>39.208333000000003</c:v>
                </c:pt>
                <c:pt idx="4706">
                  <c:v>39.216667000000001</c:v>
                </c:pt>
                <c:pt idx="4707">
                  <c:v>39.225000000000001</c:v>
                </c:pt>
                <c:pt idx="4708">
                  <c:v>39.233333000000002</c:v>
                </c:pt>
                <c:pt idx="4709">
                  <c:v>39.241667</c:v>
                </c:pt>
                <c:pt idx="4710">
                  <c:v>39.25</c:v>
                </c:pt>
                <c:pt idx="4711">
                  <c:v>39.258333</c:v>
                </c:pt>
                <c:pt idx="4712">
                  <c:v>39.266666999999998</c:v>
                </c:pt>
                <c:pt idx="4713">
                  <c:v>39.274999999999999</c:v>
                </c:pt>
                <c:pt idx="4714">
                  <c:v>39.283332999999999</c:v>
                </c:pt>
                <c:pt idx="4715">
                  <c:v>39.291666999999997</c:v>
                </c:pt>
                <c:pt idx="4716">
                  <c:v>39.299999999999997</c:v>
                </c:pt>
                <c:pt idx="4717">
                  <c:v>39.308332999999998</c:v>
                </c:pt>
                <c:pt idx="4718">
                  <c:v>39.316667000000002</c:v>
                </c:pt>
                <c:pt idx="4719">
                  <c:v>39.325000000000003</c:v>
                </c:pt>
                <c:pt idx="4720">
                  <c:v>39.333333000000003</c:v>
                </c:pt>
                <c:pt idx="4721">
                  <c:v>39.341667000000001</c:v>
                </c:pt>
                <c:pt idx="4722">
                  <c:v>39.35</c:v>
                </c:pt>
                <c:pt idx="4723">
                  <c:v>39.358333000000002</c:v>
                </c:pt>
                <c:pt idx="4724">
                  <c:v>39.366667</c:v>
                </c:pt>
                <c:pt idx="4725">
                  <c:v>39.375</c:v>
                </c:pt>
                <c:pt idx="4726">
                  <c:v>39.383333</c:v>
                </c:pt>
                <c:pt idx="4727">
                  <c:v>39.391666999999998</c:v>
                </c:pt>
                <c:pt idx="4728">
                  <c:v>39.4</c:v>
                </c:pt>
                <c:pt idx="4729">
                  <c:v>39.408332999999999</c:v>
                </c:pt>
                <c:pt idx="4730">
                  <c:v>39.416666999999997</c:v>
                </c:pt>
                <c:pt idx="4731">
                  <c:v>39.424999999999997</c:v>
                </c:pt>
                <c:pt idx="4732">
                  <c:v>39.433332999999998</c:v>
                </c:pt>
                <c:pt idx="4733">
                  <c:v>39.441667000000002</c:v>
                </c:pt>
                <c:pt idx="4734">
                  <c:v>39.450000000000003</c:v>
                </c:pt>
                <c:pt idx="4735">
                  <c:v>39.458333000000003</c:v>
                </c:pt>
                <c:pt idx="4736">
                  <c:v>39.466667000000001</c:v>
                </c:pt>
                <c:pt idx="4737">
                  <c:v>39.475000000000001</c:v>
                </c:pt>
                <c:pt idx="4738">
                  <c:v>39.483333000000002</c:v>
                </c:pt>
                <c:pt idx="4739">
                  <c:v>39.491667</c:v>
                </c:pt>
                <c:pt idx="4740">
                  <c:v>39.5</c:v>
                </c:pt>
                <c:pt idx="4741">
                  <c:v>39.508333</c:v>
                </c:pt>
                <c:pt idx="4742">
                  <c:v>39.516666999999998</c:v>
                </c:pt>
                <c:pt idx="4743">
                  <c:v>39.524999999999999</c:v>
                </c:pt>
                <c:pt idx="4744">
                  <c:v>39.533332999999999</c:v>
                </c:pt>
                <c:pt idx="4745">
                  <c:v>39.541666999999997</c:v>
                </c:pt>
                <c:pt idx="4746">
                  <c:v>39.549999999999997</c:v>
                </c:pt>
                <c:pt idx="4747">
                  <c:v>39.558332999999998</c:v>
                </c:pt>
                <c:pt idx="4748">
                  <c:v>39.566667000000002</c:v>
                </c:pt>
                <c:pt idx="4749">
                  <c:v>39.575000000000003</c:v>
                </c:pt>
                <c:pt idx="4750">
                  <c:v>39.583333000000003</c:v>
                </c:pt>
                <c:pt idx="4751">
                  <c:v>39.591667000000001</c:v>
                </c:pt>
                <c:pt idx="4752">
                  <c:v>39.6</c:v>
                </c:pt>
                <c:pt idx="4753">
                  <c:v>39.608333000000002</c:v>
                </c:pt>
                <c:pt idx="4754">
                  <c:v>39.616667</c:v>
                </c:pt>
                <c:pt idx="4755">
                  <c:v>39.625</c:v>
                </c:pt>
                <c:pt idx="4756">
                  <c:v>39.633333</c:v>
                </c:pt>
                <c:pt idx="4757">
                  <c:v>39.641666999999998</c:v>
                </c:pt>
                <c:pt idx="4758">
                  <c:v>39.65</c:v>
                </c:pt>
                <c:pt idx="4759">
                  <c:v>39.658332999999999</c:v>
                </c:pt>
                <c:pt idx="4760">
                  <c:v>39.666666999999997</c:v>
                </c:pt>
                <c:pt idx="4761">
                  <c:v>39.674999999999997</c:v>
                </c:pt>
                <c:pt idx="4762">
                  <c:v>39.683332999999998</c:v>
                </c:pt>
                <c:pt idx="4763">
                  <c:v>39.691667000000002</c:v>
                </c:pt>
                <c:pt idx="4764">
                  <c:v>39.700000000000003</c:v>
                </c:pt>
                <c:pt idx="4765">
                  <c:v>39.708333000000003</c:v>
                </c:pt>
                <c:pt idx="4766">
                  <c:v>39.716667000000001</c:v>
                </c:pt>
                <c:pt idx="4767">
                  <c:v>39.725000000000001</c:v>
                </c:pt>
                <c:pt idx="4768">
                  <c:v>39.733333000000002</c:v>
                </c:pt>
                <c:pt idx="4769">
                  <c:v>39.741667</c:v>
                </c:pt>
                <c:pt idx="4770">
                  <c:v>39.75</c:v>
                </c:pt>
                <c:pt idx="4771">
                  <c:v>39.758333</c:v>
                </c:pt>
                <c:pt idx="4772">
                  <c:v>39.766666999999998</c:v>
                </c:pt>
                <c:pt idx="4773">
                  <c:v>39.774999999999999</c:v>
                </c:pt>
                <c:pt idx="4774">
                  <c:v>39.783332999999999</c:v>
                </c:pt>
                <c:pt idx="4775">
                  <c:v>39.791666999999997</c:v>
                </c:pt>
                <c:pt idx="4776">
                  <c:v>39.799999999999997</c:v>
                </c:pt>
                <c:pt idx="4777">
                  <c:v>39.808332999999998</c:v>
                </c:pt>
                <c:pt idx="4778">
                  <c:v>39.816667000000002</c:v>
                </c:pt>
                <c:pt idx="4779">
                  <c:v>39.825000000000003</c:v>
                </c:pt>
                <c:pt idx="4780">
                  <c:v>39.833333000000003</c:v>
                </c:pt>
                <c:pt idx="4781">
                  <c:v>39.841667000000001</c:v>
                </c:pt>
                <c:pt idx="4782">
                  <c:v>39.85</c:v>
                </c:pt>
                <c:pt idx="4783">
                  <c:v>39.858333000000002</c:v>
                </c:pt>
                <c:pt idx="4784">
                  <c:v>39.866667</c:v>
                </c:pt>
                <c:pt idx="4785">
                  <c:v>39.875</c:v>
                </c:pt>
                <c:pt idx="4786">
                  <c:v>39.883333</c:v>
                </c:pt>
                <c:pt idx="4787">
                  <c:v>39.891666999999998</c:v>
                </c:pt>
                <c:pt idx="4788">
                  <c:v>39.9</c:v>
                </c:pt>
                <c:pt idx="4789">
                  <c:v>39.908332999999999</c:v>
                </c:pt>
                <c:pt idx="4790">
                  <c:v>39.916666999999997</c:v>
                </c:pt>
                <c:pt idx="4791">
                  <c:v>39.924999999999997</c:v>
                </c:pt>
                <c:pt idx="4792">
                  <c:v>39.933332999999998</c:v>
                </c:pt>
                <c:pt idx="4793">
                  <c:v>39.941667000000002</c:v>
                </c:pt>
                <c:pt idx="4794">
                  <c:v>39.950000000000003</c:v>
                </c:pt>
                <c:pt idx="4795">
                  <c:v>39.958333000000003</c:v>
                </c:pt>
                <c:pt idx="4796">
                  <c:v>39.966667000000001</c:v>
                </c:pt>
                <c:pt idx="4797">
                  <c:v>39.975000000000001</c:v>
                </c:pt>
                <c:pt idx="4798">
                  <c:v>39.983333000000002</c:v>
                </c:pt>
                <c:pt idx="4799">
                  <c:v>39.991667</c:v>
                </c:pt>
                <c:pt idx="4800">
                  <c:v>40</c:v>
                </c:pt>
                <c:pt idx="4801">
                  <c:v>40.008333</c:v>
                </c:pt>
                <c:pt idx="4802">
                  <c:v>40.016666999999998</c:v>
                </c:pt>
                <c:pt idx="4803">
                  <c:v>40.024999999999999</c:v>
                </c:pt>
                <c:pt idx="4804">
                  <c:v>40.033332999999999</c:v>
                </c:pt>
                <c:pt idx="4805">
                  <c:v>40.041666999999997</c:v>
                </c:pt>
                <c:pt idx="4806">
                  <c:v>40.049999999999997</c:v>
                </c:pt>
                <c:pt idx="4807">
                  <c:v>40.058332999999998</c:v>
                </c:pt>
                <c:pt idx="4808">
                  <c:v>40.066667000000002</c:v>
                </c:pt>
                <c:pt idx="4809">
                  <c:v>40.075000000000003</c:v>
                </c:pt>
                <c:pt idx="4810">
                  <c:v>40.083333000000003</c:v>
                </c:pt>
                <c:pt idx="4811">
                  <c:v>40.091667000000001</c:v>
                </c:pt>
                <c:pt idx="4812">
                  <c:v>40.1</c:v>
                </c:pt>
                <c:pt idx="4813">
                  <c:v>40.108333000000002</c:v>
                </c:pt>
                <c:pt idx="4814">
                  <c:v>40.116667</c:v>
                </c:pt>
                <c:pt idx="4815">
                  <c:v>40.125</c:v>
                </c:pt>
                <c:pt idx="4816">
                  <c:v>40.133333</c:v>
                </c:pt>
                <c:pt idx="4817">
                  <c:v>40.141666999999998</c:v>
                </c:pt>
                <c:pt idx="4818">
                  <c:v>40.15</c:v>
                </c:pt>
                <c:pt idx="4819">
                  <c:v>40.158332999999999</c:v>
                </c:pt>
                <c:pt idx="4820">
                  <c:v>40.166666999999997</c:v>
                </c:pt>
                <c:pt idx="4821">
                  <c:v>40.174999999999997</c:v>
                </c:pt>
                <c:pt idx="4822">
                  <c:v>40.183332999999998</c:v>
                </c:pt>
                <c:pt idx="4823">
                  <c:v>40.191667000000002</c:v>
                </c:pt>
                <c:pt idx="4824">
                  <c:v>40.200000000000003</c:v>
                </c:pt>
                <c:pt idx="4825">
                  <c:v>40.208333000000003</c:v>
                </c:pt>
                <c:pt idx="4826">
                  <c:v>40.216667000000001</c:v>
                </c:pt>
                <c:pt idx="4827">
                  <c:v>40.225000000000001</c:v>
                </c:pt>
                <c:pt idx="4828">
                  <c:v>40.233333000000002</c:v>
                </c:pt>
                <c:pt idx="4829">
                  <c:v>40.241667</c:v>
                </c:pt>
                <c:pt idx="4830">
                  <c:v>40.25</c:v>
                </c:pt>
                <c:pt idx="4831">
                  <c:v>40.258333</c:v>
                </c:pt>
                <c:pt idx="4832">
                  <c:v>40.266666999999998</c:v>
                </c:pt>
                <c:pt idx="4833">
                  <c:v>40.274999999999999</c:v>
                </c:pt>
                <c:pt idx="4834">
                  <c:v>40.283332999999999</c:v>
                </c:pt>
                <c:pt idx="4835">
                  <c:v>40.291666999999997</c:v>
                </c:pt>
                <c:pt idx="4836">
                  <c:v>40.299999999999997</c:v>
                </c:pt>
                <c:pt idx="4837">
                  <c:v>40.308332999999998</c:v>
                </c:pt>
                <c:pt idx="4838">
                  <c:v>40.316667000000002</c:v>
                </c:pt>
                <c:pt idx="4839">
                  <c:v>40.325000000000003</c:v>
                </c:pt>
                <c:pt idx="4840">
                  <c:v>40.333333000000003</c:v>
                </c:pt>
                <c:pt idx="4841">
                  <c:v>40.341667000000001</c:v>
                </c:pt>
                <c:pt idx="4842">
                  <c:v>40.35</c:v>
                </c:pt>
                <c:pt idx="4843">
                  <c:v>40.358333000000002</c:v>
                </c:pt>
                <c:pt idx="4844">
                  <c:v>40.366667</c:v>
                </c:pt>
                <c:pt idx="4845">
                  <c:v>40.375</c:v>
                </c:pt>
                <c:pt idx="4846">
                  <c:v>40.383333</c:v>
                </c:pt>
                <c:pt idx="4847">
                  <c:v>40.391666999999998</c:v>
                </c:pt>
                <c:pt idx="4848">
                  <c:v>40.4</c:v>
                </c:pt>
                <c:pt idx="4849">
                  <c:v>40.408332999999999</c:v>
                </c:pt>
                <c:pt idx="4850">
                  <c:v>40.416666999999997</c:v>
                </c:pt>
                <c:pt idx="4851">
                  <c:v>40.424999999999997</c:v>
                </c:pt>
                <c:pt idx="4852">
                  <c:v>40.433332999999998</c:v>
                </c:pt>
                <c:pt idx="4853">
                  <c:v>40.441667000000002</c:v>
                </c:pt>
                <c:pt idx="4854">
                  <c:v>40.450000000000003</c:v>
                </c:pt>
                <c:pt idx="4855">
                  <c:v>40.458333000000003</c:v>
                </c:pt>
                <c:pt idx="4856">
                  <c:v>40.466667000000001</c:v>
                </c:pt>
                <c:pt idx="4857">
                  <c:v>40.475000000000001</c:v>
                </c:pt>
                <c:pt idx="4858">
                  <c:v>40.483333000000002</c:v>
                </c:pt>
                <c:pt idx="4859">
                  <c:v>40.491667</c:v>
                </c:pt>
                <c:pt idx="4860">
                  <c:v>40.5</c:v>
                </c:pt>
                <c:pt idx="4861">
                  <c:v>40.508333</c:v>
                </c:pt>
                <c:pt idx="4862">
                  <c:v>40.516666999999998</c:v>
                </c:pt>
                <c:pt idx="4863">
                  <c:v>40.524999999999999</c:v>
                </c:pt>
                <c:pt idx="4864">
                  <c:v>40.533332999999999</c:v>
                </c:pt>
                <c:pt idx="4865">
                  <c:v>40.541666999999997</c:v>
                </c:pt>
                <c:pt idx="4866">
                  <c:v>40.549999999999997</c:v>
                </c:pt>
                <c:pt idx="4867">
                  <c:v>40.558332999999998</c:v>
                </c:pt>
                <c:pt idx="4868">
                  <c:v>40.566667000000002</c:v>
                </c:pt>
                <c:pt idx="4869">
                  <c:v>40.575000000000003</c:v>
                </c:pt>
                <c:pt idx="4870">
                  <c:v>40.583333000000003</c:v>
                </c:pt>
                <c:pt idx="4871">
                  <c:v>40.591667000000001</c:v>
                </c:pt>
                <c:pt idx="4872">
                  <c:v>40.6</c:v>
                </c:pt>
                <c:pt idx="4873">
                  <c:v>40.608333000000002</c:v>
                </c:pt>
                <c:pt idx="4874">
                  <c:v>40.616667</c:v>
                </c:pt>
                <c:pt idx="4875">
                  <c:v>40.625</c:v>
                </c:pt>
                <c:pt idx="4876">
                  <c:v>40.633333</c:v>
                </c:pt>
                <c:pt idx="4877">
                  <c:v>40.641666999999998</c:v>
                </c:pt>
                <c:pt idx="4878">
                  <c:v>40.65</c:v>
                </c:pt>
                <c:pt idx="4879">
                  <c:v>40.658332999999999</c:v>
                </c:pt>
                <c:pt idx="4880">
                  <c:v>40.666666999999997</c:v>
                </c:pt>
                <c:pt idx="4881">
                  <c:v>40.674999999999997</c:v>
                </c:pt>
                <c:pt idx="4882">
                  <c:v>40.683332999999998</c:v>
                </c:pt>
                <c:pt idx="4883">
                  <c:v>40.691667000000002</c:v>
                </c:pt>
                <c:pt idx="4884">
                  <c:v>40.700000000000003</c:v>
                </c:pt>
                <c:pt idx="4885">
                  <c:v>40.708333000000003</c:v>
                </c:pt>
                <c:pt idx="4886">
                  <c:v>40.716667000000001</c:v>
                </c:pt>
                <c:pt idx="4887">
                  <c:v>40.725000000000001</c:v>
                </c:pt>
                <c:pt idx="4888">
                  <c:v>40.733333000000002</c:v>
                </c:pt>
                <c:pt idx="4889">
                  <c:v>40.741667</c:v>
                </c:pt>
                <c:pt idx="4890">
                  <c:v>40.75</c:v>
                </c:pt>
                <c:pt idx="4891">
                  <c:v>40.758333</c:v>
                </c:pt>
                <c:pt idx="4892">
                  <c:v>40.766666999999998</c:v>
                </c:pt>
                <c:pt idx="4893">
                  <c:v>40.774999999999999</c:v>
                </c:pt>
                <c:pt idx="4894">
                  <c:v>40.783332999999999</c:v>
                </c:pt>
                <c:pt idx="4895">
                  <c:v>40.791666999999997</c:v>
                </c:pt>
                <c:pt idx="4896">
                  <c:v>40.799999999999997</c:v>
                </c:pt>
                <c:pt idx="4897">
                  <c:v>40.808332999999998</c:v>
                </c:pt>
                <c:pt idx="4898">
                  <c:v>40.816667000000002</c:v>
                </c:pt>
                <c:pt idx="4899">
                  <c:v>40.825000000000003</c:v>
                </c:pt>
                <c:pt idx="4900">
                  <c:v>40.833333000000003</c:v>
                </c:pt>
                <c:pt idx="4901">
                  <c:v>40.841667000000001</c:v>
                </c:pt>
                <c:pt idx="4902">
                  <c:v>40.85</c:v>
                </c:pt>
                <c:pt idx="4903">
                  <c:v>40.858333000000002</c:v>
                </c:pt>
                <c:pt idx="4904">
                  <c:v>40.866667</c:v>
                </c:pt>
                <c:pt idx="4905">
                  <c:v>40.875</c:v>
                </c:pt>
                <c:pt idx="4906">
                  <c:v>40.883333</c:v>
                </c:pt>
                <c:pt idx="4907">
                  <c:v>40.891666999999998</c:v>
                </c:pt>
                <c:pt idx="4908">
                  <c:v>40.9</c:v>
                </c:pt>
                <c:pt idx="4909">
                  <c:v>40.908332999999999</c:v>
                </c:pt>
                <c:pt idx="4910">
                  <c:v>40.916666999999997</c:v>
                </c:pt>
                <c:pt idx="4911">
                  <c:v>40.924999999999997</c:v>
                </c:pt>
                <c:pt idx="4912">
                  <c:v>40.933332999999998</c:v>
                </c:pt>
                <c:pt idx="4913">
                  <c:v>40.941667000000002</c:v>
                </c:pt>
                <c:pt idx="4914">
                  <c:v>40.950000000000003</c:v>
                </c:pt>
                <c:pt idx="4915">
                  <c:v>40.958333000000003</c:v>
                </c:pt>
                <c:pt idx="4916">
                  <c:v>40.966667000000001</c:v>
                </c:pt>
                <c:pt idx="4917">
                  <c:v>40.975000000000001</c:v>
                </c:pt>
                <c:pt idx="4918">
                  <c:v>40.983333000000002</c:v>
                </c:pt>
                <c:pt idx="4919">
                  <c:v>40.991667</c:v>
                </c:pt>
                <c:pt idx="4920">
                  <c:v>41</c:v>
                </c:pt>
                <c:pt idx="4921">
                  <c:v>41.008333</c:v>
                </c:pt>
                <c:pt idx="4922">
                  <c:v>41.016666999999998</c:v>
                </c:pt>
                <c:pt idx="4923">
                  <c:v>41.024999999999999</c:v>
                </c:pt>
                <c:pt idx="4924">
                  <c:v>41.033332999999999</c:v>
                </c:pt>
                <c:pt idx="4925">
                  <c:v>41.041666999999997</c:v>
                </c:pt>
                <c:pt idx="4926">
                  <c:v>41.05</c:v>
                </c:pt>
                <c:pt idx="4927">
                  <c:v>41.058332999999998</c:v>
                </c:pt>
                <c:pt idx="4928">
                  <c:v>41.066667000000002</c:v>
                </c:pt>
                <c:pt idx="4929">
                  <c:v>41.075000000000003</c:v>
                </c:pt>
                <c:pt idx="4930">
                  <c:v>41.083333000000003</c:v>
                </c:pt>
                <c:pt idx="4931">
                  <c:v>41.091667000000001</c:v>
                </c:pt>
                <c:pt idx="4932">
                  <c:v>41.1</c:v>
                </c:pt>
                <c:pt idx="4933">
                  <c:v>41.108333000000002</c:v>
                </c:pt>
                <c:pt idx="4934">
                  <c:v>41.116667</c:v>
                </c:pt>
                <c:pt idx="4935">
                  <c:v>41.125</c:v>
                </c:pt>
                <c:pt idx="4936">
                  <c:v>41.133333</c:v>
                </c:pt>
                <c:pt idx="4937">
                  <c:v>41.141666999999998</c:v>
                </c:pt>
                <c:pt idx="4938">
                  <c:v>41.15</c:v>
                </c:pt>
                <c:pt idx="4939">
                  <c:v>41.158332999999999</c:v>
                </c:pt>
                <c:pt idx="4940">
                  <c:v>41.166666999999997</c:v>
                </c:pt>
                <c:pt idx="4941">
                  <c:v>41.174999999999997</c:v>
                </c:pt>
                <c:pt idx="4942">
                  <c:v>41.183332999999998</c:v>
                </c:pt>
                <c:pt idx="4943">
                  <c:v>41.191667000000002</c:v>
                </c:pt>
                <c:pt idx="4944">
                  <c:v>41.2</c:v>
                </c:pt>
                <c:pt idx="4945">
                  <c:v>41.208333000000003</c:v>
                </c:pt>
                <c:pt idx="4946">
                  <c:v>41.216667000000001</c:v>
                </c:pt>
                <c:pt idx="4947">
                  <c:v>41.225000000000001</c:v>
                </c:pt>
                <c:pt idx="4948">
                  <c:v>41.233333000000002</c:v>
                </c:pt>
                <c:pt idx="4949">
                  <c:v>41.241667</c:v>
                </c:pt>
                <c:pt idx="4950">
                  <c:v>41.25</c:v>
                </c:pt>
                <c:pt idx="4951">
                  <c:v>41.258333</c:v>
                </c:pt>
                <c:pt idx="4952">
                  <c:v>41.266666999999998</c:v>
                </c:pt>
                <c:pt idx="4953">
                  <c:v>41.274999999999999</c:v>
                </c:pt>
                <c:pt idx="4954">
                  <c:v>41.283332999999999</c:v>
                </c:pt>
                <c:pt idx="4955">
                  <c:v>41.291666999999997</c:v>
                </c:pt>
                <c:pt idx="4956">
                  <c:v>41.3</c:v>
                </c:pt>
                <c:pt idx="4957">
                  <c:v>41.308332999999998</c:v>
                </c:pt>
                <c:pt idx="4958">
                  <c:v>41.316667000000002</c:v>
                </c:pt>
                <c:pt idx="4959">
                  <c:v>41.325000000000003</c:v>
                </c:pt>
                <c:pt idx="4960">
                  <c:v>41.333333000000003</c:v>
                </c:pt>
                <c:pt idx="4961">
                  <c:v>41.341667000000001</c:v>
                </c:pt>
                <c:pt idx="4962">
                  <c:v>41.35</c:v>
                </c:pt>
                <c:pt idx="4963">
                  <c:v>41.358333000000002</c:v>
                </c:pt>
                <c:pt idx="4964">
                  <c:v>41.366667</c:v>
                </c:pt>
                <c:pt idx="4965">
                  <c:v>41.375</c:v>
                </c:pt>
                <c:pt idx="4966">
                  <c:v>41.383333</c:v>
                </c:pt>
                <c:pt idx="4967">
                  <c:v>41.391666999999998</c:v>
                </c:pt>
                <c:pt idx="4968">
                  <c:v>41.4</c:v>
                </c:pt>
                <c:pt idx="4969">
                  <c:v>41.408332999999999</c:v>
                </c:pt>
                <c:pt idx="4970">
                  <c:v>41.416666999999997</c:v>
                </c:pt>
                <c:pt idx="4971">
                  <c:v>41.424999999999997</c:v>
                </c:pt>
                <c:pt idx="4972">
                  <c:v>41.433332999999998</c:v>
                </c:pt>
                <c:pt idx="4973">
                  <c:v>41.441667000000002</c:v>
                </c:pt>
                <c:pt idx="4974">
                  <c:v>41.45</c:v>
                </c:pt>
                <c:pt idx="4975">
                  <c:v>41.458333000000003</c:v>
                </c:pt>
                <c:pt idx="4976">
                  <c:v>41.466667000000001</c:v>
                </c:pt>
                <c:pt idx="4977">
                  <c:v>41.475000000000001</c:v>
                </c:pt>
                <c:pt idx="4978">
                  <c:v>41.483333000000002</c:v>
                </c:pt>
                <c:pt idx="4979">
                  <c:v>41.491667</c:v>
                </c:pt>
                <c:pt idx="4980">
                  <c:v>41.5</c:v>
                </c:pt>
                <c:pt idx="4981">
                  <c:v>41.508333</c:v>
                </c:pt>
                <c:pt idx="4982">
                  <c:v>41.516666999999998</c:v>
                </c:pt>
                <c:pt idx="4983">
                  <c:v>41.524999999999999</c:v>
                </c:pt>
                <c:pt idx="4984">
                  <c:v>41.533332999999999</c:v>
                </c:pt>
                <c:pt idx="4985">
                  <c:v>41.541666999999997</c:v>
                </c:pt>
                <c:pt idx="4986">
                  <c:v>41.55</c:v>
                </c:pt>
                <c:pt idx="4987">
                  <c:v>41.558332999999998</c:v>
                </c:pt>
                <c:pt idx="4988">
                  <c:v>41.566667000000002</c:v>
                </c:pt>
                <c:pt idx="4989">
                  <c:v>41.575000000000003</c:v>
                </c:pt>
                <c:pt idx="4990">
                  <c:v>41.583333000000003</c:v>
                </c:pt>
                <c:pt idx="4991">
                  <c:v>41.591667000000001</c:v>
                </c:pt>
                <c:pt idx="4992">
                  <c:v>41.6</c:v>
                </c:pt>
                <c:pt idx="4993">
                  <c:v>41.608333000000002</c:v>
                </c:pt>
                <c:pt idx="4994">
                  <c:v>41.616667</c:v>
                </c:pt>
                <c:pt idx="4995">
                  <c:v>41.625</c:v>
                </c:pt>
                <c:pt idx="4996">
                  <c:v>41.633333</c:v>
                </c:pt>
                <c:pt idx="4997">
                  <c:v>41.641666999999998</c:v>
                </c:pt>
                <c:pt idx="4998">
                  <c:v>41.65</c:v>
                </c:pt>
                <c:pt idx="4999">
                  <c:v>41.658332999999999</c:v>
                </c:pt>
                <c:pt idx="5000">
                  <c:v>41.666666999999997</c:v>
                </c:pt>
                <c:pt idx="5001">
                  <c:v>41.674999999999997</c:v>
                </c:pt>
                <c:pt idx="5002">
                  <c:v>41.683332999999998</c:v>
                </c:pt>
                <c:pt idx="5003">
                  <c:v>41.691667000000002</c:v>
                </c:pt>
                <c:pt idx="5004">
                  <c:v>41.7</c:v>
                </c:pt>
                <c:pt idx="5005">
                  <c:v>41.708333000000003</c:v>
                </c:pt>
                <c:pt idx="5006">
                  <c:v>41.716667000000001</c:v>
                </c:pt>
                <c:pt idx="5007">
                  <c:v>41.725000000000001</c:v>
                </c:pt>
                <c:pt idx="5008">
                  <c:v>41.733333000000002</c:v>
                </c:pt>
                <c:pt idx="5009">
                  <c:v>41.741667</c:v>
                </c:pt>
                <c:pt idx="5010">
                  <c:v>41.75</c:v>
                </c:pt>
                <c:pt idx="5011">
                  <c:v>41.758333</c:v>
                </c:pt>
                <c:pt idx="5012">
                  <c:v>41.766666999999998</c:v>
                </c:pt>
                <c:pt idx="5013">
                  <c:v>41.774999999999999</c:v>
                </c:pt>
                <c:pt idx="5014">
                  <c:v>41.783332999999999</c:v>
                </c:pt>
                <c:pt idx="5015">
                  <c:v>41.791666999999997</c:v>
                </c:pt>
                <c:pt idx="5016">
                  <c:v>41.8</c:v>
                </c:pt>
                <c:pt idx="5017">
                  <c:v>41.808332999999998</c:v>
                </c:pt>
                <c:pt idx="5018">
                  <c:v>41.816667000000002</c:v>
                </c:pt>
                <c:pt idx="5019">
                  <c:v>41.825000000000003</c:v>
                </c:pt>
                <c:pt idx="5020">
                  <c:v>41.833333000000003</c:v>
                </c:pt>
                <c:pt idx="5021">
                  <c:v>41.841667000000001</c:v>
                </c:pt>
                <c:pt idx="5022">
                  <c:v>41.85</c:v>
                </c:pt>
                <c:pt idx="5023">
                  <c:v>41.858333000000002</c:v>
                </c:pt>
                <c:pt idx="5024">
                  <c:v>41.866667</c:v>
                </c:pt>
                <c:pt idx="5025">
                  <c:v>41.875</c:v>
                </c:pt>
                <c:pt idx="5026">
                  <c:v>41.883333</c:v>
                </c:pt>
                <c:pt idx="5027">
                  <c:v>41.891666999999998</c:v>
                </c:pt>
                <c:pt idx="5028">
                  <c:v>41.9</c:v>
                </c:pt>
                <c:pt idx="5029">
                  <c:v>41.908332999999999</c:v>
                </c:pt>
                <c:pt idx="5030">
                  <c:v>41.916666999999997</c:v>
                </c:pt>
                <c:pt idx="5031">
                  <c:v>41.924999999999997</c:v>
                </c:pt>
                <c:pt idx="5032">
                  <c:v>41.933332999999998</c:v>
                </c:pt>
                <c:pt idx="5033">
                  <c:v>41.941667000000002</c:v>
                </c:pt>
                <c:pt idx="5034">
                  <c:v>41.95</c:v>
                </c:pt>
                <c:pt idx="5035">
                  <c:v>41.958333000000003</c:v>
                </c:pt>
                <c:pt idx="5036">
                  <c:v>41.966667000000001</c:v>
                </c:pt>
                <c:pt idx="5037">
                  <c:v>41.975000000000001</c:v>
                </c:pt>
                <c:pt idx="5038">
                  <c:v>41.983333000000002</c:v>
                </c:pt>
                <c:pt idx="5039">
                  <c:v>41.991667</c:v>
                </c:pt>
                <c:pt idx="5040">
                  <c:v>42</c:v>
                </c:pt>
                <c:pt idx="5041">
                  <c:v>42.008333</c:v>
                </c:pt>
                <c:pt idx="5042">
                  <c:v>42.016666999999998</c:v>
                </c:pt>
                <c:pt idx="5043">
                  <c:v>42.024999999999999</c:v>
                </c:pt>
                <c:pt idx="5044">
                  <c:v>42.033332999999999</c:v>
                </c:pt>
                <c:pt idx="5045">
                  <c:v>42.041666999999997</c:v>
                </c:pt>
                <c:pt idx="5046">
                  <c:v>42.05</c:v>
                </c:pt>
                <c:pt idx="5047">
                  <c:v>42.058332999999998</c:v>
                </c:pt>
                <c:pt idx="5048">
                  <c:v>42.066667000000002</c:v>
                </c:pt>
                <c:pt idx="5049">
                  <c:v>42.075000000000003</c:v>
                </c:pt>
                <c:pt idx="5050">
                  <c:v>42.083333000000003</c:v>
                </c:pt>
                <c:pt idx="5051">
                  <c:v>42.091667000000001</c:v>
                </c:pt>
                <c:pt idx="5052">
                  <c:v>42.1</c:v>
                </c:pt>
                <c:pt idx="5053">
                  <c:v>42.108333000000002</c:v>
                </c:pt>
                <c:pt idx="5054">
                  <c:v>42.116667</c:v>
                </c:pt>
                <c:pt idx="5055">
                  <c:v>42.125</c:v>
                </c:pt>
                <c:pt idx="5056">
                  <c:v>42.133333</c:v>
                </c:pt>
                <c:pt idx="5057">
                  <c:v>42.141666999999998</c:v>
                </c:pt>
                <c:pt idx="5058">
                  <c:v>42.15</c:v>
                </c:pt>
                <c:pt idx="5059">
                  <c:v>42.158332999999999</c:v>
                </c:pt>
                <c:pt idx="5060">
                  <c:v>42.166666999999997</c:v>
                </c:pt>
                <c:pt idx="5061">
                  <c:v>42.174999999999997</c:v>
                </c:pt>
                <c:pt idx="5062">
                  <c:v>42.183332999999998</c:v>
                </c:pt>
                <c:pt idx="5063">
                  <c:v>42.191667000000002</c:v>
                </c:pt>
                <c:pt idx="5064">
                  <c:v>42.2</c:v>
                </c:pt>
                <c:pt idx="5065">
                  <c:v>42.208333000000003</c:v>
                </c:pt>
                <c:pt idx="5066">
                  <c:v>42.216667000000001</c:v>
                </c:pt>
                <c:pt idx="5067">
                  <c:v>42.225000000000001</c:v>
                </c:pt>
                <c:pt idx="5068">
                  <c:v>42.233333000000002</c:v>
                </c:pt>
                <c:pt idx="5069">
                  <c:v>42.241667</c:v>
                </c:pt>
                <c:pt idx="5070">
                  <c:v>42.25</c:v>
                </c:pt>
                <c:pt idx="5071">
                  <c:v>42.258333</c:v>
                </c:pt>
                <c:pt idx="5072">
                  <c:v>42.266666999999998</c:v>
                </c:pt>
                <c:pt idx="5073">
                  <c:v>42.274999999999999</c:v>
                </c:pt>
                <c:pt idx="5074">
                  <c:v>42.283332999999999</c:v>
                </c:pt>
                <c:pt idx="5075">
                  <c:v>42.291666999999997</c:v>
                </c:pt>
                <c:pt idx="5076">
                  <c:v>42.3</c:v>
                </c:pt>
                <c:pt idx="5077">
                  <c:v>42.308332999999998</c:v>
                </c:pt>
                <c:pt idx="5078">
                  <c:v>42.316667000000002</c:v>
                </c:pt>
                <c:pt idx="5079">
                  <c:v>42.325000000000003</c:v>
                </c:pt>
                <c:pt idx="5080">
                  <c:v>42.333333000000003</c:v>
                </c:pt>
                <c:pt idx="5081">
                  <c:v>42.341667000000001</c:v>
                </c:pt>
                <c:pt idx="5082">
                  <c:v>42.35</c:v>
                </c:pt>
                <c:pt idx="5083">
                  <c:v>42.358333000000002</c:v>
                </c:pt>
                <c:pt idx="5084">
                  <c:v>42.366667</c:v>
                </c:pt>
                <c:pt idx="5085">
                  <c:v>42.375</c:v>
                </c:pt>
                <c:pt idx="5086">
                  <c:v>42.383333</c:v>
                </c:pt>
                <c:pt idx="5087">
                  <c:v>42.391666999999998</c:v>
                </c:pt>
                <c:pt idx="5088">
                  <c:v>42.4</c:v>
                </c:pt>
                <c:pt idx="5089">
                  <c:v>42.408332999999999</c:v>
                </c:pt>
                <c:pt idx="5090">
                  <c:v>42.416666999999997</c:v>
                </c:pt>
                <c:pt idx="5091">
                  <c:v>42.424999999999997</c:v>
                </c:pt>
                <c:pt idx="5092">
                  <c:v>42.433332999999998</c:v>
                </c:pt>
                <c:pt idx="5093">
                  <c:v>42.441667000000002</c:v>
                </c:pt>
                <c:pt idx="5094">
                  <c:v>42.45</c:v>
                </c:pt>
                <c:pt idx="5095">
                  <c:v>42.458333000000003</c:v>
                </c:pt>
                <c:pt idx="5096">
                  <c:v>42.466667000000001</c:v>
                </c:pt>
                <c:pt idx="5097">
                  <c:v>42.475000000000001</c:v>
                </c:pt>
                <c:pt idx="5098">
                  <c:v>42.483333000000002</c:v>
                </c:pt>
                <c:pt idx="5099">
                  <c:v>42.491667</c:v>
                </c:pt>
                <c:pt idx="5100">
                  <c:v>42.5</c:v>
                </c:pt>
                <c:pt idx="5101">
                  <c:v>42.508333</c:v>
                </c:pt>
                <c:pt idx="5102">
                  <c:v>42.516666999999998</c:v>
                </c:pt>
                <c:pt idx="5103">
                  <c:v>42.524999999999999</c:v>
                </c:pt>
                <c:pt idx="5104">
                  <c:v>42.533332999999999</c:v>
                </c:pt>
                <c:pt idx="5105">
                  <c:v>42.541666999999997</c:v>
                </c:pt>
                <c:pt idx="5106">
                  <c:v>42.55</c:v>
                </c:pt>
                <c:pt idx="5107">
                  <c:v>42.558332999999998</c:v>
                </c:pt>
                <c:pt idx="5108">
                  <c:v>42.566667000000002</c:v>
                </c:pt>
                <c:pt idx="5109">
                  <c:v>42.575000000000003</c:v>
                </c:pt>
                <c:pt idx="5110">
                  <c:v>42.583333000000003</c:v>
                </c:pt>
                <c:pt idx="5111">
                  <c:v>42.591667000000001</c:v>
                </c:pt>
                <c:pt idx="5112">
                  <c:v>42.6</c:v>
                </c:pt>
                <c:pt idx="5113">
                  <c:v>42.608333000000002</c:v>
                </c:pt>
                <c:pt idx="5114">
                  <c:v>42.616667</c:v>
                </c:pt>
                <c:pt idx="5115">
                  <c:v>42.625</c:v>
                </c:pt>
                <c:pt idx="5116">
                  <c:v>42.633333</c:v>
                </c:pt>
                <c:pt idx="5117">
                  <c:v>42.641666999999998</c:v>
                </c:pt>
                <c:pt idx="5118">
                  <c:v>42.65</c:v>
                </c:pt>
                <c:pt idx="5119">
                  <c:v>42.658332999999999</c:v>
                </c:pt>
                <c:pt idx="5120">
                  <c:v>42.666666999999997</c:v>
                </c:pt>
                <c:pt idx="5121">
                  <c:v>42.674999999999997</c:v>
                </c:pt>
                <c:pt idx="5122">
                  <c:v>42.683332999999998</c:v>
                </c:pt>
                <c:pt idx="5123">
                  <c:v>42.691667000000002</c:v>
                </c:pt>
                <c:pt idx="5124">
                  <c:v>42.7</c:v>
                </c:pt>
                <c:pt idx="5125">
                  <c:v>42.708333000000003</c:v>
                </c:pt>
                <c:pt idx="5126">
                  <c:v>42.716667000000001</c:v>
                </c:pt>
                <c:pt idx="5127">
                  <c:v>42.725000000000001</c:v>
                </c:pt>
                <c:pt idx="5128">
                  <c:v>42.733333000000002</c:v>
                </c:pt>
                <c:pt idx="5129">
                  <c:v>42.741667</c:v>
                </c:pt>
                <c:pt idx="5130">
                  <c:v>42.75</c:v>
                </c:pt>
                <c:pt idx="5131">
                  <c:v>42.758333</c:v>
                </c:pt>
                <c:pt idx="5132">
                  <c:v>42.766666999999998</c:v>
                </c:pt>
                <c:pt idx="5133">
                  <c:v>42.774999999999999</c:v>
                </c:pt>
                <c:pt idx="5134">
                  <c:v>42.783332999999999</c:v>
                </c:pt>
                <c:pt idx="5135">
                  <c:v>42.791666999999997</c:v>
                </c:pt>
                <c:pt idx="5136">
                  <c:v>42.8</c:v>
                </c:pt>
                <c:pt idx="5137">
                  <c:v>42.808332999999998</c:v>
                </c:pt>
                <c:pt idx="5138">
                  <c:v>42.816667000000002</c:v>
                </c:pt>
                <c:pt idx="5139">
                  <c:v>42.825000000000003</c:v>
                </c:pt>
                <c:pt idx="5140">
                  <c:v>42.833333000000003</c:v>
                </c:pt>
                <c:pt idx="5141">
                  <c:v>42.841667000000001</c:v>
                </c:pt>
                <c:pt idx="5142">
                  <c:v>42.85</c:v>
                </c:pt>
                <c:pt idx="5143">
                  <c:v>42.858333000000002</c:v>
                </c:pt>
                <c:pt idx="5144">
                  <c:v>42.866667</c:v>
                </c:pt>
                <c:pt idx="5145">
                  <c:v>42.875</c:v>
                </c:pt>
                <c:pt idx="5146">
                  <c:v>42.883333</c:v>
                </c:pt>
                <c:pt idx="5147">
                  <c:v>42.891666999999998</c:v>
                </c:pt>
                <c:pt idx="5148">
                  <c:v>42.9</c:v>
                </c:pt>
                <c:pt idx="5149">
                  <c:v>42.908332999999999</c:v>
                </c:pt>
                <c:pt idx="5150">
                  <c:v>42.916666999999997</c:v>
                </c:pt>
                <c:pt idx="5151">
                  <c:v>42.924999999999997</c:v>
                </c:pt>
                <c:pt idx="5152">
                  <c:v>42.933332999999998</c:v>
                </c:pt>
                <c:pt idx="5153">
                  <c:v>42.941667000000002</c:v>
                </c:pt>
                <c:pt idx="5154">
                  <c:v>42.95</c:v>
                </c:pt>
                <c:pt idx="5155">
                  <c:v>42.958333000000003</c:v>
                </c:pt>
                <c:pt idx="5156">
                  <c:v>42.966667000000001</c:v>
                </c:pt>
                <c:pt idx="5157">
                  <c:v>42.975000000000001</c:v>
                </c:pt>
                <c:pt idx="5158">
                  <c:v>42.983333000000002</c:v>
                </c:pt>
                <c:pt idx="5159">
                  <c:v>42.991667</c:v>
                </c:pt>
                <c:pt idx="5160">
                  <c:v>43</c:v>
                </c:pt>
                <c:pt idx="5161">
                  <c:v>43.008333</c:v>
                </c:pt>
                <c:pt idx="5162">
                  <c:v>43.016666999999998</c:v>
                </c:pt>
                <c:pt idx="5163">
                  <c:v>43.024999999999999</c:v>
                </c:pt>
                <c:pt idx="5164">
                  <c:v>43.033332999999999</c:v>
                </c:pt>
                <c:pt idx="5165">
                  <c:v>43.041666999999997</c:v>
                </c:pt>
                <c:pt idx="5166">
                  <c:v>43.05</c:v>
                </c:pt>
                <c:pt idx="5167">
                  <c:v>43.058332999999998</c:v>
                </c:pt>
                <c:pt idx="5168">
                  <c:v>43.066667000000002</c:v>
                </c:pt>
                <c:pt idx="5169">
                  <c:v>43.075000000000003</c:v>
                </c:pt>
                <c:pt idx="5170">
                  <c:v>43.083333000000003</c:v>
                </c:pt>
                <c:pt idx="5171">
                  <c:v>43.091667000000001</c:v>
                </c:pt>
                <c:pt idx="5172">
                  <c:v>43.1</c:v>
                </c:pt>
                <c:pt idx="5173">
                  <c:v>43.108333000000002</c:v>
                </c:pt>
                <c:pt idx="5174">
                  <c:v>43.116667</c:v>
                </c:pt>
                <c:pt idx="5175">
                  <c:v>43.125</c:v>
                </c:pt>
                <c:pt idx="5176">
                  <c:v>43.133333</c:v>
                </c:pt>
                <c:pt idx="5177">
                  <c:v>43.141666999999998</c:v>
                </c:pt>
                <c:pt idx="5178">
                  <c:v>43.15</c:v>
                </c:pt>
                <c:pt idx="5179">
                  <c:v>43.158332999999999</c:v>
                </c:pt>
                <c:pt idx="5180">
                  <c:v>43.166666999999997</c:v>
                </c:pt>
                <c:pt idx="5181">
                  <c:v>43.174999999999997</c:v>
                </c:pt>
                <c:pt idx="5182">
                  <c:v>43.183332999999998</c:v>
                </c:pt>
                <c:pt idx="5183">
                  <c:v>43.191667000000002</c:v>
                </c:pt>
                <c:pt idx="5184">
                  <c:v>43.2</c:v>
                </c:pt>
                <c:pt idx="5185">
                  <c:v>43.208333000000003</c:v>
                </c:pt>
                <c:pt idx="5186">
                  <c:v>43.216667000000001</c:v>
                </c:pt>
                <c:pt idx="5187">
                  <c:v>43.225000000000001</c:v>
                </c:pt>
                <c:pt idx="5188">
                  <c:v>43.233333000000002</c:v>
                </c:pt>
                <c:pt idx="5189">
                  <c:v>43.241667</c:v>
                </c:pt>
                <c:pt idx="5190">
                  <c:v>43.25</c:v>
                </c:pt>
                <c:pt idx="5191">
                  <c:v>43.258333</c:v>
                </c:pt>
                <c:pt idx="5192">
                  <c:v>43.266666999999998</c:v>
                </c:pt>
                <c:pt idx="5193">
                  <c:v>43.274999999999999</c:v>
                </c:pt>
                <c:pt idx="5194">
                  <c:v>43.283332999999999</c:v>
                </c:pt>
                <c:pt idx="5195">
                  <c:v>43.291666999999997</c:v>
                </c:pt>
                <c:pt idx="5196">
                  <c:v>43.3</c:v>
                </c:pt>
                <c:pt idx="5197">
                  <c:v>43.308332999999998</c:v>
                </c:pt>
                <c:pt idx="5198">
                  <c:v>43.316667000000002</c:v>
                </c:pt>
                <c:pt idx="5199">
                  <c:v>43.325000000000003</c:v>
                </c:pt>
                <c:pt idx="5200">
                  <c:v>43.333333000000003</c:v>
                </c:pt>
                <c:pt idx="5201">
                  <c:v>43.341667000000001</c:v>
                </c:pt>
                <c:pt idx="5202">
                  <c:v>43.35</c:v>
                </c:pt>
                <c:pt idx="5203">
                  <c:v>43.358333000000002</c:v>
                </c:pt>
                <c:pt idx="5204">
                  <c:v>43.366667</c:v>
                </c:pt>
                <c:pt idx="5205">
                  <c:v>43.375</c:v>
                </c:pt>
                <c:pt idx="5206">
                  <c:v>43.383333</c:v>
                </c:pt>
                <c:pt idx="5207">
                  <c:v>43.391666999999998</c:v>
                </c:pt>
                <c:pt idx="5208">
                  <c:v>43.4</c:v>
                </c:pt>
                <c:pt idx="5209">
                  <c:v>43.408332999999999</c:v>
                </c:pt>
                <c:pt idx="5210">
                  <c:v>43.416666999999997</c:v>
                </c:pt>
                <c:pt idx="5211">
                  <c:v>43.424999999999997</c:v>
                </c:pt>
                <c:pt idx="5212">
                  <c:v>43.433332999999998</c:v>
                </c:pt>
                <c:pt idx="5213">
                  <c:v>43.441667000000002</c:v>
                </c:pt>
                <c:pt idx="5214">
                  <c:v>43.45</c:v>
                </c:pt>
                <c:pt idx="5215">
                  <c:v>43.458333000000003</c:v>
                </c:pt>
                <c:pt idx="5216">
                  <c:v>43.466667000000001</c:v>
                </c:pt>
                <c:pt idx="5217">
                  <c:v>43.475000000000001</c:v>
                </c:pt>
                <c:pt idx="5218">
                  <c:v>43.483333000000002</c:v>
                </c:pt>
                <c:pt idx="5219">
                  <c:v>43.491667</c:v>
                </c:pt>
                <c:pt idx="5220">
                  <c:v>43.5</c:v>
                </c:pt>
                <c:pt idx="5221">
                  <c:v>43.508333</c:v>
                </c:pt>
                <c:pt idx="5222">
                  <c:v>43.516666999999998</c:v>
                </c:pt>
                <c:pt idx="5223">
                  <c:v>43.524999999999999</c:v>
                </c:pt>
                <c:pt idx="5224">
                  <c:v>43.533332999999999</c:v>
                </c:pt>
                <c:pt idx="5225">
                  <c:v>43.541666999999997</c:v>
                </c:pt>
                <c:pt idx="5226">
                  <c:v>43.55</c:v>
                </c:pt>
                <c:pt idx="5227">
                  <c:v>43.558332999999998</c:v>
                </c:pt>
                <c:pt idx="5228">
                  <c:v>43.566667000000002</c:v>
                </c:pt>
                <c:pt idx="5229">
                  <c:v>43.575000000000003</c:v>
                </c:pt>
                <c:pt idx="5230">
                  <c:v>43.583333000000003</c:v>
                </c:pt>
                <c:pt idx="5231">
                  <c:v>43.591667000000001</c:v>
                </c:pt>
                <c:pt idx="5232">
                  <c:v>43.6</c:v>
                </c:pt>
                <c:pt idx="5233">
                  <c:v>43.608333000000002</c:v>
                </c:pt>
                <c:pt idx="5234">
                  <c:v>43.616667</c:v>
                </c:pt>
                <c:pt idx="5235">
                  <c:v>43.625</c:v>
                </c:pt>
                <c:pt idx="5236">
                  <c:v>43.633333</c:v>
                </c:pt>
                <c:pt idx="5237">
                  <c:v>43.641666999999998</c:v>
                </c:pt>
                <c:pt idx="5238">
                  <c:v>43.65</c:v>
                </c:pt>
                <c:pt idx="5239">
                  <c:v>43.658332999999999</c:v>
                </c:pt>
                <c:pt idx="5240">
                  <c:v>43.666666999999997</c:v>
                </c:pt>
                <c:pt idx="5241">
                  <c:v>43.674999999999997</c:v>
                </c:pt>
                <c:pt idx="5242">
                  <c:v>43.683332999999998</c:v>
                </c:pt>
                <c:pt idx="5243">
                  <c:v>43.691667000000002</c:v>
                </c:pt>
                <c:pt idx="5244">
                  <c:v>43.7</c:v>
                </c:pt>
                <c:pt idx="5245">
                  <c:v>43.708333000000003</c:v>
                </c:pt>
                <c:pt idx="5246">
                  <c:v>43.716667000000001</c:v>
                </c:pt>
                <c:pt idx="5247">
                  <c:v>43.725000000000001</c:v>
                </c:pt>
                <c:pt idx="5248">
                  <c:v>43.733333000000002</c:v>
                </c:pt>
                <c:pt idx="5249">
                  <c:v>43.741667</c:v>
                </c:pt>
                <c:pt idx="5250">
                  <c:v>43.75</c:v>
                </c:pt>
                <c:pt idx="5251">
                  <c:v>43.758333</c:v>
                </c:pt>
                <c:pt idx="5252">
                  <c:v>43.766666999999998</c:v>
                </c:pt>
                <c:pt idx="5253">
                  <c:v>43.774999999999999</c:v>
                </c:pt>
                <c:pt idx="5254">
                  <c:v>43.783332999999999</c:v>
                </c:pt>
                <c:pt idx="5255">
                  <c:v>43.791666999999997</c:v>
                </c:pt>
                <c:pt idx="5256">
                  <c:v>43.8</c:v>
                </c:pt>
                <c:pt idx="5257">
                  <c:v>43.808332999999998</c:v>
                </c:pt>
                <c:pt idx="5258">
                  <c:v>43.816667000000002</c:v>
                </c:pt>
                <c:pt idx="5259">
                  <c:v>43.825000000000003</c:v>
                </c:pt>
                <c:pt idx="5260">
                  <c:v>43.833333000000003</c:v>
                </c:pt>
                <c:pt idx="5261">
                  <c:v>43.841667000000001</c:v>
                </c:pt>
                <c:pt idx="5262">
                  <c:v>43.85</c:v>
                </c:pt>
                <c:pt idx="5263">
                  <c:v>43.858333000000002</c:v>
                </c:pt>
                <c:pt idx="5264">
                  <c:v>43.866667</c:v>
                </c:pt>
                <c:pt idx="5265">
                  <c:v>43.875</c:v>
                </c:pt>
                <c:pt idx="5266">
                  <c:v>43.883333</c:v>
                </c:pt>
                <c:pt idx="5267">
                  <c:v>43.891666999999998</c:v>
                </c:pt>
                <c:pt idx="5268">
                  <c:v>43.9</c:v>
                </c:pt>
                <c:pt idx="5269">
                  <c:v>43.908332999999999</c:v>
                </c:pt>
                <c:pt idx="5270">
                  <c:v>43.916666999999997</c:v>
                </c:pt>
                <c:pt idx="5271">
                  <c:v>43.924999999999997</c:v>
                </c:pt>
                <c:pt idx="5272">
                  <c:v>43.933332999999998</c:v>
                </c:pt>
                <c:pt idx="5273">
                  <c:v>43.941667000000002</c:v>
                </c:pt>
                <c:pt idx="5274">
                  <c:v>43.95</c:v>
                </c:pt>
                <c:pt idx="5275">
                  <c:v>43.958333000000003</c:v>
                </c:pt>
                <c:pt idx="5276">
                  <c:v>43.966667000000001</c:v>
                </c:pt>
                <c:pt idx="5277">
                  <c:v>43.975000000000001</c:v>
                </c:pt>
                <c:pt idx="5278">
                  <c:v>43.983333000000002</c:v>
                </c:pt>
                <c:pt idx="5279">
                  <c:v>43.991667</c:v>
                </c:pt>
                <c:pt idx="5280">
                  <c:v>44</c:v>
                </c:pt>
                <c:pt idx="5281">
                  <c:v>44.008333</c:v>
                </c:pt>
                <c:pt idx="5282">
                  <c:v>44.016666999999998</c:v>
                </c:pt>
                <c:pt idx="5283">
                  <c:v>44.024999999999999</c:v>
                </c:pt>
                <c:pt idx="5284">
                  <c:v>44.033332999999999</c:v>
                </c:pt>
                <c:pt idx="5285">
                  <c:v>44.041666999999997</c:v>
                </c:pt>
                <c:pt idx="5286">
                  <c:v>44.05</c:v>
                </c:pt>
                <c:pt idx="5287">
                  <c:v>44.058332999999998</c:v>
                </c:pt>
                <c:pt idx="5288">
                  <c:v>44.066667000000002</c:v>
                </c:pt>
                <c:pt idx="5289">
                  <c:v>44.075000000000003</c:v>
                </c:pt>
                <c:pt idx="5290">
                  <c:v>44.083333000000003</c:v>
                </c:pt>
                <c:pt idx="5291">
                  <c:v>44.091667000000001</c:v>
                </c:pt>
                <c:pt idx="5292">
                  <c:v>44.1</c:v>
                </c:pt>
                <c:pt idx="5293">
                  <c:v>44.108333000000002</c:v>
                </c:pt>
                <c:pt idx="5294">
                  <c:v>44.116667</c:v>
                </c:pt>
                <c:pt idx="5295">
                  <c:v>44.125</c:v>
                </c:pt>
                <c:pt idx="5296">
                  <c:v>44.133333</c:v>
                </c:pt>
                <c:pt idx="5297">
                  <c:v>44.141666999999998</c:v>
                </c:pt>
                <c:pt idx="5298">
                  <c:v>44.15</c:v>
                </c:pt>
                <c:pt idx="5299">
                  <c:v>44.158332999999999</c:v>
                </c:pt>
                <c:pt idx="5300">
                  <c:v>44.166666999999997</c:v>
                </c:pt>
                <c:pt idx="5301">
                  <c:v>44.174999999999997</c:v>
                </c:pt>
                <c:pt idx="5302">
                  <c:v>44.183332999999998</c:v>
                </c:pt>
                <c:pt idx="5303">
                  <c:v>44.191667000000002</c:v>
                </c:pt>
                <c:pt idx="5304">
                  <c:v>44.2</c:v>
                </c:pt>
                <c:pt idx="5305">
                  <c:v>44.208333000000003</c:v>
                </c:pt>
                <c:pt idx="5306">
                  <c:v>44.216667000000001</c:v>
                </c:pt>
                <c:pt idx="5307">
                  <c:v>44.225000000000001</c:v>
                </c:pt>
                <c:pt idx="5308">
                  <c:v>44.233333000000002</c:v>
                </c:pt>
                <c:pt idx="5309">
                  <c:v>44.241667</c:v>
                </c:pt>
                <c:pt idx="5310">
                  <c:v>44.25</c:v>
                </c:pt>
                <c:pt idx="5311">
                  <c:v>44.258333</c:v>
                </c:pt>
                <c:pt idx="5312">
                  <c:v>44.266666999999998</c:v>
                </c:pt>
                <c:pt idx="5313">
                  <c:v>44.274999999999999</c:v>
                </c:pt>
                <c:pt idx="5314">
                  <c:v>44.283332999999999</c:v>
                </c:pt>
                <c:pt idx="5315">
                  <c:v>44.291666999999997</c:v>
                </c:pt>
                <c:pt idx="5316">
                  <c:v>44.3</c:v>
                </c:pt>
                <c:pt idx="5317">
                  <c:v>44.308332999999998</c:v>
                </c:pt>
                <c:pt idx="5318">
                  <c:v>44.316667000000002</c:v>
                </c:pt>
                <c:pt idx="5319">
                  <c:v>44.325000000000003</c:v>
                </c:pt>
                <c:pt idx="5320">
                  <c:v>44.333333000000003</c:v>
                </c:pt>
                <c:pt idx="5321">
                  <c:v>44.341667000000001</c:v>
                </c:pt>
                <c:pt idx="5322">
                  <c:v>44.35</c:v>
                </c:pt>
                <c:pt idx="5323">
                  <c:v>44.358333000000002</c:v>
                </c:pt>
                <c:pt idx="5324">
                  <c:v>44.366667</c:v>
                </c:pt>
                <c:pt idx="5325">
                  <c:v>44.375</c:v>
                </c:pt>
                <c:pt idx="5326">
                  <c:v>44.383333</c:v>
                </c:pt>
                <c:pt idx="5327">
                  <c:v>44.391666999999998</c:v>
                </c:pt>
                <c:pt idx="5328">
                  <c:v>44.4</c:v>
                </c:pt>
                <c:pt idx="5329">
                  <c:v>44.408332999999999</c:v>
                </c:pt>
                <c:pt idx="5330">
                  <c:v>44.416666999999997</c:v>
                </c:pt>
                <c:pt idx="5331">
                  <c:v>44.424999999999997</c:v>
                </c:pt>
                <c:pt idx="5332">
                  <c:v>44.433332999999998</c:v>
                </c:pt>
                <c:pt idx="5333">
                  <c:v>44.441667000000002</c:v>
                </c:pt>
                <c:pt idx="5334">
                  <c:v>44.45</c:v>
                </c:pt>
                <c:pt idx="5335">
                  <c:v>44.458333000000003</c:v>
                </c:pt>
                <c:pt idx="5336">
                  <c:v>44.466667000000001</c:v>
                </c:pt>
                <c:pt idx="5337">
                  <c:v>44.475000000000001</c:v>
                </c:pt>
                <c:pt idx="5338">
                  <c:v>44.483333000000002</c:v>
                </c:pt>
                <c:pt idx="5339">
                  <c:v>44.491667</c:v>
                </c:pt>
                <c:pt idx="5340">
                  <c:v>44.5</c:v>
                </c:pt>
                <c:pt idx="5341">
                  <c:v>44.508333</c:v>
                </c:pt>
                <c:pt idx="5342">
                  <c:v>44.516666999999998</c:v>
                </c:pt>
                <c:pt idx="5343">
                  <c:v>44.524999999999999</c:v>
                </c:pt>
                <c:pt idx="5344">
                  <c:v>44.533332999999999</c:v>
                </c:pt>
                <c:pt idx="5345">
                  <c:v>44.541666999999997</c:v>
                </c:pt>
                <c:pt idx="5346">
                  <c:v>44.55</c:v>
                </c:pt>
                <c:pt idx="5347">
                  <c:v>44.558332999999998</c:v>
                </c:pt>
                <c:pt idx="5348">
                  <c:v>44.566667000000002</c:v>
                </c:pt>
                <c:pt idx="5349">
                  <c:v>44.575000000000003</c:v>
                </c:pt>
                <c:pt idx="5350">
                  <c:v>44.583333000000003</c:v>
                </c:pt>
                <c:pt idx="5351">
                  <c:v>44.591667000000001</c:v>
                </c:pt>
                <c:pt idx="5352">
                  <c:v>44.6</c:v>
                </c:pt>
                <c:pt idx="5353">
                  <c:v>44.608333000000002</c:v>
                </c:pt>
                <c:pt idx="5354">
                  <c:v>44.616667</c:v>
                </c:pt>
                <c:pt idx="5355">
                  <c:v>44.625</c:v>
                </c:pt>
                <c:pt idx="5356">
                  <c:v>44.633333</c:v>
                </c:pt>
                <c:pt idx="5357">
                  <c:v>44.641666999999998</c:v>
                </c:pt>
                <c:pt idx="5358">
                  <c:v>44.65</c:v>
                </c:pt>
                <c:pt idx="5359">
                  <c:v>44.658332999999999</c:v>
                </c:pt>
                <c:pt idx="5360">
                  <c:v>44.666666999999997</c:v>
                </c:pt>
                <c:pt idx="5361">
                  <c:v>44.674999999999997</c:v>
                </c:pt>
                <c:pt idx="5362">
                  <c:v>44.683332999999998</c:v>
                </c:pt>
                <c:pt idx="5363">
                  <c:v>44.691667000000002</c:v>
                </c:pt>
                <c:pt idx="5364">
                  <c:v>44.7</c:v>
                </c:pt>
                <c:pt idx="5365">
                  <c:v>44.708333000000003</c:v>
                </c:pt>
                <c:pt idx="5366">
                  <c:v>44.716667000000001</c:v>
                </c:pt>
                <c:pt idx="5367">
                  <c:v>44.725000000000001</c:v>
                </c:pt>
                <c:pt idx="5368">
                  <c:v>44.733333000000002</c:v>
                </c:pt>
                <c:pt idx="5369">
                  <c:v>44.741667</c:v>
                </c:pt>
                <c:pt idx="5370">
                  <c:v>44.75</c:v>
                </c:pt>
                <c:pt idx="5371">
                  <c:v>44.758333</c:v>
                </c:pt>
                <c:pt idx="5372">
                  <c:v>44.766666999999998</c:v>
                </c:pt>
                <c:pt idx="5373">
                  <c:v>44.774999999999999</c:v>
                </c:pt>
                <c:pt idx="5374">
                  <c:v>44.783332999999999</c:v>
                </c:pt>
                <c:pt idx="5375">
                  <c:v>44.791666999999997</c:v>
                </c:pt>
                <c:pt idx="5376">
                  <c:v>44.8</c:v>
                </c:pt>
                <c:pt idx="5377">
                  <c:v>44.808332999999998</c:v>
                </c:pt>
                <c:pt idx="5378">
                  <c:v>44.816667000000002</c:v>
                </c:pt>
                <c:pt idx="5379">
                  <c:v>44.825000000000003</c:v>
                </c:pt>
                <c:pt idx="5380">
                  <c:v>44.833333000000003</c:v>
                </c:pt>
                <c:pt idx="5381">
                  <c:v>44.841667000000001</c:v>
                </c:pt>
                <c:pt idx="5382">
                  <c:v>44.85</c:v>
                </c:pt>
                <c:pt idx="5383">
                  <c:v>44.858333000000002</c:v>
                </c:pt>
                <c:pt idx="5384">
                  <c:v>44.866667</c:v>
                </c:pt>
                <c:pt idx="5385">
                  <c:v>44.875</c:v>
                </c:pt>
                <c:pt idx="5386">
                  <c:v>44.883333</c:v>
                </c:pt>
                <c:pt idx="5387">
                  <c:v>44.891666999999998</c:v>
                </c:pt>
                <c:pt idx="5388">
                  <c:v>44.9</c:v>
                </c:pt>
                <c:pt idx="5389">
                  <c:v>44.908332999999999</c:v>
                </c:pt>
                <c:pt idx="5390">
                  <c:v>44.916666999999997</c:v>
                </c:pt>
                <c:pt idx="5391">
                  <c:v>44.924999999999997</c:v>
                </c:pt>
                <c:pt idx="5392">
                  <c:v>44.933332999999998</c:v>
                </c:pt>
                <c:pt idx="5393">
                  <c:v>44.941667000000002</c:v>
                </c:pt>
                <c:pt idx="5394">
                  <c:v>44.95</c:v>
                </c:pt>
                <c:pt idx="5395">
                  <c:v>44.958333000000003</c:v>
                </c:pt>
                <c:pt idx="5396">
                  <c:v>44.966667000000001</c:v>
                </c:pt>
                <c:pt idx="5397">
                  <c:v>44.975000000000001</c:v>
                </c:pt>
                <c:pt idx="5398">
                  <c:v>44.983333000000002</c:v>
                </c:pt>
                <c:pt idx="5399">
                  <c:v>44.991667</c:v>
                </c:pt>
                <c:pt idx="5400">
                  <c:v>45</c:v>
                </c:pt>
                <c:pt idx="5401">
                  <c:v>45.008333</c:v>
                </c:pt>
                <c:pt idx="5402">
                  <c:v>45.016666999999998</c:v>
                </c:pt>
                <c:pt idx="5403">
                  <c:v>45.024999999999999</c:v>
                </c:pt>
                <c:pt idx="5404">
                  <c:v>45.033332999999999</c:v>
                </c:pt>
                <c:pt idx="5405">
                  <c:v>45.041666999999997</c:v>
                </c:pt>
                <c:pt idx="5406">
                  <c:v>45.05</c:v>
                </c:pt>
                <c:pt idx="5407">
                  <c:v>45.058332999999998</c:v>
                </c:pt>
                <c:pt idx="5408">
                  <c:v>45.066667000000002</c:v>
                </c:pt>
                <c:pt idx="5409">
                  <c:v>45.075000000000003</c:v>
                </c:pt>
                <c:pt idx="5410">
                  <c:v>45.083333000000003</c:v>
                </c:pt>
                <c:pt idx="5411">
                  <c:v>45.091667000000001</c:v>
                </c:pt>
                <c:pt idx="5412">
                  <c:v>45.1</c:v>
                </c:pt>
                <c:pt idx="5413">
                  <c:v>45.108333000000002</c:v>
                </c:pt>
                <c:pt idx="5414">
                  <c:v>45.116667</c:v>
                </c:pt>
                <c:pt idx="5415">
                  <c:v>45.125</c:v>
                </c:pt>
                <c:pt idx="5416">
                  <c:v>45.133333</c:v>
                </c:pt>
                <c:pt idx="5417">
                  <c:v>45.141666999999998</c:v>
                </c:pt>
                <c:pt idx="5418">
                  <c:v>45.15</c:v>
                </c:pt>
                <c:pt idx="5419">
                  <c:v>45.158332999999999</c:v>
                </c:pt>
                <c:pt idx="5420">
                  <c:v>45.166666999999997</c:v>
                </c:pt>
                <c:pt idx="5421">
                  <c:v>45.174999999999997</c:v>
                </c:pt>
                <c:pt idx="5422">
                  <c:v>45.183332999999998</c:v>
                </c:pt>
                <c:pt idx="5423">
                  <c:v>45.191667000000002</c:v>
                </c:pt>
                <c:pt idx="5424">
                  <c:v>45.2</c:v>
                </c:pt>
                <c:pt idx="5425">
                  <c:v>45.208333000000003</c:v>
                </c:pt>
                <c:pt idx="5426">
                  <c:v>45.216667000000001</c:v>
                </c:pt>
                <c:pt idx="5427">
                  <c:v>45.225000000000001</c:v>
                </c:pt>
                <c:pt idx="5428">
                  <c:v>45.233333000000002</c:v>
                </c:pt>
                <c:pt idx="5429">
                  <c:v>45.241667</c:v>
                </c:pt>
                <c:pt idx="5430">
                  <c:v>45.25</c:v>
                </c:pt>
                <c:pt idx="5431">
                  <c:v>45.258333</c:v>
                </c:pt>
                <c:pt idx="5432">
                  <c:v>45.266666999999998</c:v>
                </c:pt>
                <c:pt idx="5433">
                  <c:v>45.274999999999999</c:v>
                </c:pt>
                <c:pt idx="5434">
                  <c:v>45.283332999999999</c:v>
                </c:pt>
                <c:pt idx="5435">
                  <c:v>45.291666999999997</c:v>
                </c:pt>
                <c:pt idx="5436">
                  <c:v>45.3</c:v>
                </c:pt>
                <c:pt idx="5437">
                  <c:v>45.308332999999998</c:v>
                </c:pt>
                <c:pt idx="5438">
                  <c:v>45.316667000000002</c:v>
                </c:pt>
                <c:pt idx="5439">
                  <c:v>45.325000000000003</c:v>
                </c:pt>
                <c:pt idx="5440">
                  <c:v>45.333333000000003</c:v>
                </c:pt>
                <c:pt idx="5441">
                  <c:v>45.341667000000001</c:v>
                </c:pt>
                <c:pt idx="5442">
                  <c:v>45.35</c:v>
                </c:pt>
                <c:pt idx="5443">
                  <c:v>45.358333000000002</c:v>
                </c:pt>
                <c:pt idx="5444">
                  <c:v>45.366667</c:v>
                </c:pt>
                <c:pt idx="5445">
                  <c:v>45.375</c:v>
                </c:pt>
                <c:pt idx="5446">
                  <c:v>45.383333</c:v>
                </c:pt>
                <c:pt idx="5447">
                  <c:v>45.391666999999998</c:v>
                </c:pt>
                <c:pt idx="5448">
                  <c:v>45.4</c:v>
                </c:pt>
                <c:pt idx="5449">
                  <c:v>45.408332999999999</c:v>
                </c:pt>
                <c:pt idx="5450">
                  <c:v>45.416666999999997</c:v>
                </c:pt>
                <c:pt idx="5451">
                  <c:v>45.424999999999997</c:v>
                </c:pt>
                <c:pt idx="5452">
                  <c:v>45.433332999999998</c:v>
                </c:pt>
                <c:pt idx="5453">
                  <c:v>45.441667000000002</c:v>
                </c:pt>
                <c:pt idx="5454">
                  <c:v>45.45</c:v>
                </c:pt>
                <c:pt idx="5455">
                  <c:v>45.458333000000003</c:v>
                </c:pt>
                <c:pt idx="5456">
                  <c:v>45.466667000000001</c:v>
                </c:pt>
                <c:pt idx="5457">
                  <c:v>45.475000000000001</c:v>
                </c:pt>
                <c:pt idx="5458">
                  <c:v>45.483333000000002</c:v>
                </c:pt>
                <c:pt idx="5459">
                  <c:v>45.491667</c:v>
                </c:pt>
                <c:pt idx="5460">
                  <c:v>45.5</c:v>
                </c:pt>
                <c:pt idx="5461">
                  <c:v>45.508333</c:v>
                </c:pt>
                <c:pt idx="5462">
                  <c:v>45.516666999999998</c:v>
                </c:pt>
                <c:pt idx="5463">
                  <c:v>45.524999999999999</c:v>
                </c:pt>
                <c:pt idx="5464">
                  <c:v>45.533332999999999</c:v>
                </c:pt>
                <c:pt idx="5465">
                  <c:v>45.541666999999997</c:v>
                </c:pt>
                <c:pt idx="5466">
                  <c:v>45.55</c:v>
                </c:pt>
                <c:pt idx="5467">
                  <c:v>45.558332999999998</c:v>
                </c:pt>
                <c:pt idx="5468">
                  <c:v>45.566667000000002</c:v>
                </c:pt>
                <c:pt idx="5469">
                  <c:v>45.575000000000003</c:v>
                </c:pt>
                <c:pt idx="5470">
                  <c:v>45.583333000000003</c:v>
                </c:pt>
                <c:pt idx="5471">
                  <c:v>45.591667000000001</c:v>
                </c:pt>
                <c:pt idx="5472">
                  <c:v>45.6</c:v>
                </c:pt>
                <c:pt idx="5473">
                  <c:v>45.608333000000002</c:v>
                </c:pt>
                <c:pt idx="5474">
                  <c:v>45.616667</c:v>
                </c:pt>
                <c:pt idx="5475">
                  <c:v>45.625</c:v>
                </c:pt>
                <c:pt idx="5476">
                  <c:v>45.633333</c:v>
                </c:pt>
                <c:pt idx="5477">
                  <c:v>45.641666999999998</c:v>
                </c:pt>
                <c:pt idx="5478">
                  <c:v>45.65</c:v>
                </c:pt>
                <c:pt idx="5479">
                  <c:v>45.658332999999999</c:v>
                </c:pt>
                <c:pt idx="5480">
                  <c:v>45.666666999999997</c:v>
                </c:pt>
                <c:pt idx="5481">
                  <c:v>45.674999999999997</c:v>
                </c:pt>
                <c:pt idx="5482">
                  <c:v>45.683332999999998</c:v>
                </c:pt>
                <c:pt idx="5483">
                  <c:v>45.691667000000002</c:v>
                </c:pt>
                <c:pt idx="5484">
                  <c:v>45.7</c:v>
                </c:pt>
                <c:pt idx="5485">
                  <c:v>45.708333000000003</c:v>
                </c:pt>
                <c:pt idx="5486">
                  <c:v>45.716667000000001</c:v>
                </c:pt>
                <c:pt idx="5487">
                  <c:v>45.725000000000001</c:v>
                </c:pt>
                <c:pt idx="5488">
                  <c:v>45.733333000000002</c:v>
                </c:pt>
                <c:pt idx="5489">
                  <c:v>45.741667</c:v>
                </c:pt>
                <c:pt idx="5490">
                  <c:v>45.75</c:v>
                </c:pt>
                <c:pt idx="5491">
                  <c:v>45.758333</c:v>
                </c:pt>
                <c:pt idx="5492">
                  <c:v>45.766666999999998</c:v>
                </c:pt>
                <c:pt idx="5493">
                  <c:v>45.774999999999999</c:v>
                </c:pt>
                <c:pt idx="5494">
                  <c:v>45.783332999999999</c:v>
                </c:pt>
                <c:pt idx="5495">
                  <c:v>45.791666999999997</c:v>
                </c:pt>
                <c:pt idx="5496">
                  <c:v>45.8</c:v>
                </c:pt>
                <c:pt idx="5497">
                  <c:v>45.808332999999998</c:v>
                </c:pt>
                <c:pt idx="5498">
                  <c:v>45.816667000000002</c:v>
                </c:pt>
                <c:pt idx="5499">
                  <c:v>45.825000000000003</c:v>
                </c:pt>
                <c:pt idx="5500">
                  <c:v>45.833333000000003</c:v>
                </c:pt>
                <c:pt idx="5501">
                  <c:v>45.841667000000001</c:v>
                </c:pt>
                <c:pt idx="5502">
                  <c:v>45.85</c:v>
                </c:pt>
                <c:pt idx="5503">
                  <c:v>45.858333000000002</c:v>
                </c:pt>
                <c:pt idx="5504">
                  <c:v>45.866667</c:v>
                </c:pt>
                <c:pt idx="5505">
                  <c:v>45.875</c:v>
                </c:pt>
                <c:pt idx="5506">
                  <c:v>45.883333</c:v>
                </c:pt>
                <c:pt idx="5507">
                  <c:v>45.891666999999998</c:v>
                </c:pt>
                <c:pt idx="5508">
                  <c:v>45.9</c:v>
                </c:pt>
                <c:pt idx="5509">
                  <c:v>45.908332999999999</c:v>
                </c:pt>
                <c:pt idx="5510">
                  <c:v>45.916666999999997</c:v>
                </c:pt>
                <c:pt idx="5511">
                  <c:v>45.924999999999997</c:v>
                </c:pt>
                <c:pt idx="5512">
                  <c:v>45.933332999999998</c:v>
                </c:pt>
                <c:pt idx="5513">
                  <c:v>45.941667000000002</c:v>
                </c:pt>
                <c:pt idx="5514">
                  <c:v>45.95</c:v>
                </c:pt>
                <c:pt idx="5515">
                  <c:v>45.958333000000003</c:v>
                </c:pt>
                <c:pt idx="5516">
                  <c:v>45.966667000000001</c:v>
                </c:pt>
                <c:pt idx="5517">
                  <c:v>45.975000000000001</c:v>
                </c:pt>
                <c:pt idx="5518">
                  <c:v>45.983333000000002</c:v>
                </c:pt>
                <c:pt idx="5519">
                  <c:v>45.991667</c:v>
                </c:pt>
                <c:pt idx="5520">
                  <c:v>46</c:v>
                </c:pt>
                <c:pt idx="5521">
                  <c:v>46.008333</c:v>
                </c:pt>
                <c:pt idx="5522">
                  <c:v>46.016666999999998</c:v>
                </c:pt>
                <c:pt idx="5523">
                  <c:v>46.024999999999999</c:v>
                </c:pt>
                <c:pt idx="5524">
                  <c:v>46.033332999999999</c:v>
                </c:pt>
                <c:pt idx="5525">
                  <c:v>46.041666999999997</c:v>
                </c:pt>
                <c:pt idx="5526">
                  <c:v>46.05</c:v>
                </c:pt>
                <c:pt idx="5527">
                  <c:v>46.058332999999998</c:v>
                </c:pt>
                <c:pt idx="5528">
                  <c:v>46.066667000000002</c:v>
                </c:pt>
                <c:pt idx="5529">
                  <c:v>46.075000000000003</c:v>
                </c:pt>
                <c:pt idx="5530">
                  <c:v>46.083333000000003</c:v>
                </c:pt>
                <c:pt idx="5531">
                  <c:v>46.091667000000001</c:v>
                </c:pt>
                <c:pt idx="5532">
                  <c:v>46.1</c:v>
                </c:pt>
                <c:pt idx="5533">
                  <c:v>46.108333000000002</c:v>
                </c:pt>
                <c:pt idx="5534">
                  <c:v>46.116667</c:v>
                </c:pt>
                <c:pt idx="5535">
                  <c:v>46.125</c:v>
                </c:pt>
                <c:pt idx="5536">
                  <c:v>46.133333</c:v>
                </c:pt>
                <c:pt idx="5537">
                  <c:v>46.141666999999998</c:v>
                </c:pt>
                <c:pt idx="5538">
                  <c:v>46.15</c:v>
                </c:pt>
                <c:pt idx="5539">
                  <c:v>46.158332999999999</c:v>
                </c:pt>
                <c:pt idx="5540">
                  <c:v>46.166666999999997</c:v>
                </c:pt>
                <c:pt idx="5541">
                  <c:v>46.174999999999997</c:v>
                </c:pt>
                <c:pt idx="5542">
                  <c:v>46.183332999999998</c:v>
                </c:pt>
                <c:pt idx="5543">
                  <c:v>46.191667000000002</c:v>
                </c:pt>
                <c:pt idx="5544">
                  <c:v>46.2</c:v>
                </c:pt>
                <c:pt idx="5545">
                  <c:v>46.208333000000003</c:v>
                </c:pt>
                <c:pt idx="5546">
                  <c:v>46.216667000000001</c:v>
                </c:pt>
                <c:pt idx="5547">
                  <c:v>46.225000000000001</c:v>
                </c:pt>
                <c:pt idx="5548">
                  <c:v>46.233333000000002</c:v>
                </c:pt>
                <c:pt idx="5549">
                  <c:v>46.241667</c:v>
                </c:pt>
                <c:pt idx="5550">
                  <c:v>46.25</c:v>
                </c:pt>
                <c:pt idx="5551">
                  <c:v>46.258333</c:v>
                </c:pt>
                <c:pt idx="5552">
                  <c:v>46.266666999999998</c:v>
                </c:pt>
                <c:pt idx="5553">
                  <c:v>46.274999999999999</c:v>
                </c:pt>
                <c:pt idx="5554">
                  <c:v>46.283332999999999</c:v>
                </c:pt>
                <c:pt idx="5555">
                  <c:v>46.291666999999997</c:v>
                </c:pt>
                <c:pt idx="5556">
                  <c:v>46.3</c:v>
                </c:pt>
                <c:pt idx="5557">
                  <c:v>46.308332999999998</c:v>
                </c:pt>
                <c:pt idx="5558">
                  <c:v>46.316667000000002</c:v>
                </c:pt>
                <c:pt idx="5559">
                  <c:v>46.325000000000003</c:v>
                </c:pt>
                <c:pt idx="5560">
                  <c:v>46.333333000000003</c:v>
                </c:pt>
                <c:pt idx="5561">
                  <c:v>46.341667000000001</c:v>
                </c:pt>
                <c:pt idx="5562">
                  <c:v>46.35</c:v>
                </c:pt>
                <c:pt idx="5563">
                  <c:v>46.358333000000002</c:v>
                </c:pt>
                <c:pt idx="5564">
                  <c:v>46.366667</c:v>
                </c:pt>
                <c:pt idx="5565">
                  <c:v>46.375</c:v>
                </c:pt>
                <c:pt idx="5566">
                  <c:v>46.383333</c:v>
                </c:pt>
                <c:pt idx="5567">
                  <c:v>46.391666999999998</c:v>
                </c:pt>
                <c:pt idx="5568">
                  <c:v>46.4</c:v>
                </c:pt>
                <c:pt idx="5569">
                  <c:v>46.408332999999999</c:v>
                </c:pt>
                <c:pt idx="5570">
                  <c:v>46.416666999999997</c:v>
                </c:pt>
                <c:pt idx="5571">
                  <c:v>46.424999999999997</c:v>
                </c:pt>
                <c:pt idx="5572">
                  <c:v>46.433332999999998</c:v>
                </c:pt>
                <c:pt idx="5573">
                  <c:v>46.441667000000002</c:v>
                </c:pt>
                <c:pt idx="5574">
                  <c:v>46.45</c:v>
                </c:pt>
                <c:pt idx="5575">
                  <c:v>46.458333000000003</c:v>
                </c:pt>
                <c:pt idx="5576">
                  <c:v>46.466667000000001</c:v>
                </c:pt>
                <c:pt idx="5577">
                  <c:v>46.475000000000001</c:v>
                </c:pt>
                <c:pt idx="5578">
                  <c:v>46.483333000000002</c:v>
                </c:pt>
                <c:pt idx="5579">
                  <c:v>46.491667</c:v>
                </c:pt>
                <c:pt idx="5580">
                  <c:v>46.5</c:v>
                </c:pt>
                <c:pt idx="5581">
                  <c:v>46.508333</c:v>
                </c:pt>
                <c:pt idx="5582">
                  <c:v>46.516666999999998</c:v>
                </c:pt>
                <c:pt idx="5583">
                  <c:v>46.524999999999999</c:v>
                </c:pt>
                <c:pt idx="5584">
                  <c:v>46.533332999999999</c:v>
                </c:pt>
                <c:pt idx="5585">
                  <c:v>46.541666999999997</c:v>
                </c:pt>
                <c:pt idx="5586">
                  <c:v>46.55</c:v>
                </c:pt>
                <c:pt idx="5587">
                  <c:v>46.558332999999998</c:v>
                </c:pt>
                <c:pt idx="5588">
                  <c:v>46.566667000000002</c:v>
                </c:pt>
                <c:pt idx="5589">
                  <c:v>46.575000000000003</c:v>
                </c:pt>
                <c:pt idx="5590">
                  <c:v>46.583333000000003</c:v>
                </c:pt>
                <c:pt idx="5591">
                  <c:v>46.591667000000001</c:v>
                </c:pt>
                <c:pt idx="5592">
                  <c:v>46.6</c:v>
                </c:pt>
                <c:pt idx="5593">
                  <c:v>46.608333000000002</c:v>
                </c:pt>
                <c:pt idx="5594">
                  <c:v>46.616667</c:v>
                </c:pt>
                <c:pt idx="5595">
                  <c:v>46.625</c:v>
                </c:pt>
                <c:pt idx="5596">
                  <c:v>46.633333</c:v>
                </c:pt>
                <c:pt idx="5597">
                  <c:v>46.641666999999998</c:v>
                </c:pt>
                <c:pt idx="5598">
                  <c:v>46.65</c:v>
                </c:pt>
                <c:pt idx="5599">
                  <c:v>46.658332999999999</c:v>
                </c:pt>
                <c:pt idx="5600">
                  <c:v>46.666666999999997</c:v>
                </c:pt>
                <c:pt idx="5601">
                  <c:v>46.674999999999997</c:v>
                </c:pt>
                <c:pt idx="5602">
                  <c:v>46.683332999999998</c:v>
                </c:pt>
                <c:pt idx="5603">
                  <c:v>46.691667000000002</c:v>
                </c:pt>
                <c:pt idx="5604">
                  <c:v>46.7</c:v>
                </c:pt>
                <c:pt idx="5605">
                  <c:v>46.708333000000003</c:v>
                </c:pt>
                <c:pt idx="5606">
                  <c:v>46.716667000000001</c:v>
                </c:pt>
                <c:pt idx="5607">
                  <c:v>46.725000000000001</c:v>
                </c:pt>
                <c:pt idx="5608">
                  <c:v>46.733333000000002</c:v>
                </c:pt>
                <c:pt idx="5609">
                  <c:v>46.741667</c:v>
                </c:pt>
                <c:pt idx="5610">
                  <c:v>46.75</c:v>
                </c:pt>
                <c:pt idx="5611">
                  <c:v>46.758333</c:v>
                </c:pt>
                <c:pt idx="5612">
                  <c:v>46.766666999999998</c:v>
                </c:pt>
                <c:pt idx="5613">
                  <c:v>46.774999999999999</c:v>
                </c:pt>
                <c:pt idx="5614">
                  <c:v>46.783332999999999</c:v>
                </c:pt>
                <c:pt idx="5615">
                  <c:v>46.791666999999997</c:v>
                </c:pt>
                <c:pt idx="5616">
                  <c:v>46.8</c:v>
                </c:pt>
                <c:pt idx="5617">
                  <c:v>46.808332999999998</c:v>
                </c:pt>
                <c:pt idx="5618">
                  <c:v>46.816667000000002</c:v>
                </c:pt>
                <c:pt idx="5619">
                  <c:v>46.825000000000003</c:v>
                </c:pt>
                <c:pt idx="5620">
                  <c:v>46.833333000000003</c:v>
                </c:pt>
                <c:pt idx="5621">
                  <c:v>46.841667000000001</c:v>
                </c:pt>
                <c:pt idx="5622">
                  <c:v>46.85</c:v>
                </c:pt>
                <c:pt idx="5623">
                  <c:v>46.858333000000002</c:v>
                </c:pt>
                <c:pt idx="5624">
                  <c:v>46.866667</c:v>
                </c:pt>
                <c:pt idx="5625">
                  <c:v>46.875</c:v>
                </c:pt>
                <c:pt idx="5626">
                  <c:v>46.883333</c:v>
                </c:pt>
                <c:pt idx="5627">
                  <c:v>46.891666999999998</c:v>
                </c:pt>
                <c:pt idx="5628">
                  <c:v>46.9</c:v>
                </c:pt>
                <c:pt idx="5629">
                  <c:v>46.908332999999999</c:v>
                </c:pt>
                <c:pt idx="5630">
                  <c:v>46.916666999999997</c:v>
                </c:pt>
                <c:pt idx="5631">
                  <c:v>46.924999999999997</c:v>
                </c:pt>
                <c:pt idx="5632">
                  <c:v>46.933332999999998</c:v>
                </c:pt>
                <c:pt idx="5633">
                  <c:v>46.941667000000002</c:v>
                </c:pt>
                <c:pt idx="5634">
                  <c:v>46.95</c:v>
                </c:pt>
                <c:pt idx="5635">
                  <c:v>46.958333000000003</c:v>
                </c:pt>
                <c:pt idx="5636">
                  <c:v>46.966667000000001</c:v>
                </c:pt>
                <c:pt idx="5637">
                  <c:v>46.975000000000001</c:v>
                </c:pt>
                <c:pt idx="5638">
                  <c:v>46.983333000000002</c:v>
                </c:pt>
                <c:pt idx="5639">
                  <c:v>46.991667</c:v>
                </c:pt>
                <c:pt idx="5640">
                  <c:v>47</c:v>
                </c:pt>
                <c:pt idx="5641">
                  <c:v>47.008333</c:v>
                </c:pt>
                <c:pt idx="5642">
                  <c:v>47.016666999999998</c:v>
                </c:pt>
                <c:pt idx="5643">
                  <c:v>47.024999999999999</c:v>
                </c:pt>
                <c:pt idx="5644">
                  <c:v>47.033332999999999</c:v>
                </c:pt>
                <c:pt idx="5645">
                  <c:v>47.041666999999997</c:v>
                </c:pt>
                <c:pt idx="5646">
                  <c:v>47.05</c:v>
                </c:pt>
                <c:pt idx="5647">
                  <c:v>47.058332999999998</c:v>
                </c:pt>
                <c:pt idx="5648">
                  <c:v>47.066667000000002</c:v>
                </c:pt>
                <c:pt idx="5649">
                  <c:v>47.075000000000003</c:v>
                </c:pt>
                <c:pt idx="5650">
                  <c:v>47.083333000000003</c:v>
                </c:pt>
                <c:pt idx="5651">
                  <c:v>47.091667000000001</c:v>
                </c:pt>
                <c:pt idx="5652">
                  <c:v>47.1</c:v>
                </c:pt>
                <c:pt idx="5653">
                  <c:v>47.108333000000002</c:v>
                </c:pt>
                <c:pt idx="5654">
                  <c:v>47.116667</c:v>
                </c:pt>
                <c:pt idx="5655">
                  <c:v>47.125</c:v>
                </c:pt>
                <c:pt idx="5656">
                  <c:v>47.133333</c:v>
                </c:pt>
                <c:pt idx="5657">
                  <c:v>47.141666999999998</c:v>
                </c:pt>
                <c:pt idx="5658">
                  <c:v>47.15</c:v>
                </c:pt>
                <c:pt idx="5659">
                  <c:v>47.158332999999999</c:v>
                </c:pt>
                <c:pt idx="5660">
                  <c:v>47.166666999999997</c:v>
                </c:pt>
                <c:pt idx="5661">
                  <c:v>47.174999999999997</c:v>
                </c:pt>
                <c:pt idx="5662">
                  <c:v>47.183332999999998</c:v>
                </c:pt>
                <c:pt idx="5663">
                  <c:v>47.191667000000002</c:v>
                </c:pt>
                <c:pt idx="5664">
                  <c:v>47.2</c:v>
                </c:pt>
                <c:pt idx="5665">
                  <c:v>47.208333000000003</c:v>
                </c:pt>
                <c:pt idx="5666">
                  <c:v>47.216667000000001</c:v>
                </c:pt>
                <c:pt idx="5667">
                  <c:v>47.225000000000001</c:v>
                </c:pt>
                <c:pt idx="5668">
                  <c:v>47.233333000000002</c:v>
                </c:pt>
                <c:pt idx="5669">
                  <c:v>47.241667</c:v>
                </c:pt>
                <c:pt idx="5670">
                  <c:v>47.25</c:v>
                </c:pt>
                <c:pt idx="5671">
                  <c:v>47.258333</c:v>
                </c:pt>
                <c:pt idx="5672">
                  <c:v>47.266666999999998</c:v>
                </c:pt>
                <c:pt idx="5673">
                  <c:v>47.274999999999999</c:v>
                </c:pt>
                <c:pt idx="5674">
                  <c:v>47.283332999999999</c:v>
                </c:pt>
                <c:pt idx="5675">
                  <c:v>47.291666999999997</c:v>
                </c:pt>
                <c:pt idx="5676">
                  <c:v>47.3</c:v>
                </c:pt>
                <c:pt idx="5677">
                  <c:v>47.308332999999998</c:v>
                </c:pt>
                <c:pt idx="5678">
                  <c:v>47.316667000000002</c:v>
                </c:pt>
                <c:pt idx="5679">
                  <c:v>47.325000000000003</c:v>
                </c:pt>
                <c:pt idx="5680">
                  <c:v>47.333333000000003</c:v>
                </c:pt>
                <c:pt idx="5681">
                  <c:v>47.341667000000001</c:v>
                </c:pt>
                <c:pt idx="5682">
                  <c:v>47.35</c:v>
                </c:pt>
                <c:pt idx="5683">
                  <c:v>47.358333000000002</c:v>
                </c:pt>
                <c:pt idx="5684">
                  <c:v>47.366667</c:v>
                </c:pt>
                <c:pt idx="5685">
                  <c:v>47.375</c:v>
                </c:pt>
                <c:pt idx="5686">
                  <c:v>47.383333</c:v>
                </c:pt>
                <c:pt idx="5687">
                  <c:v>47.391666999999998</c:v>
                </c:pt>
                <c:pt idx="5688">
                  <c:v>47.4</c:v>
                </c:pt>
                <c:pt idx="5689">
                  <c:v>47.408332999999999</c:v>
                </c:pt>
                <c:pt idx="5690">
                  <c:v>47.416666999999997</c:v>
                </c:pt>
                <c:pt idx="5691">
                  <c:v>47.424999999999997</c:v>
                </c:pt>
                <c:pt idx="5692">
                  <c:v>47.433332999999998</c:v>
                </c:pt>
                <c:pt idx="5693">
                  <c:v>47.441667000000002</c:v>
                </c:pt>
                <c:pt idx="5694">
                  <c:v>47.45</c:v>
                </c:pt>
                <c:pt idx="5695">
                  <c:v>47.458333000000003</c:v>
                </c:pt>
                <c:pt idx="5696">
                  <c:v>47.466667000000001</c:v>
                </c:pt>
                <c:pt idx="5697">
                  <c:v>47.475000000000001</c:v>
                </c:pt>
                <c:pt idx="5698">
                  <c:v>47.483333000000002</c:v>
                </c:pt>
                <c:pt idx="5699">
                  <c:v>47.491667</c:v>
                </c:pt>
                <c:pt idx="5700">
                  <c:v>47.5</c:v>
                </c:pt>
                <c:pt idx="5701">
                  <c:v>47.508333</c:v>
                </c:pt>
                <c:pt idx="5702">
                  <c:v>47.516666999999998</c:v>
                </c:pt>
                <c:pt idx="5703">
                  <c:v>47.524999999999999</c:v>
                </c:pt>
                <c:pt idx="5704">
                  <c:v>47.533332999999999</c:v>
                </c:pt>
                <c:pt idx="5705">
                  <c:v>47.541666999999997</c:v>
                </c:pt>
                <c:pt idx="5706">
                  <c:v>47.55</c:v>
                </c:pt>
                <c:pt idx="5707">
                  <c:v>47.558332999999998</c:v>
                </c:pt>
                <c:pt idx="5708">
                  <c:v>47.566667000000002</c:v>
                </c:pt>
                <c:pt idx="5709">
                  <c:v>47.575000000000003</c:v>
                </c:pt>
                <c:pt idx="5710">
                  <c:v>47.583333000000003</c:v>
                </c:pt>
                <c:pt idx="5711">
                  <c:v>47.591667000000001</c:v>
                </c:pt>
                <c:pt idx="5712">
                  <c:v>47.6</c:v>
                </c:pt>
                <c:pt idx="5713">
                  <c:v>47.608333000000002</c:v>
                </c:pt>
                <c:pt idx="5714">
                  <c:v>47.616667</c:v>
                </c:pt>
                <c:pt idx="5715">
                  <c:v>47.625</c:v>
                </c:pt>
                <c:pt idx="5716">
                  <c:v>47.633333</c:v>
                </c:pt>
                <c:pt idx="5717">
                  <c:v>47.641666999999998</c:v>
                </c:pt>
                <c:pt idx="5718">
                  <c:v>47.65</c:v>
                </c:pt>
                <c:pt idx="5719">
                  <c:v>47.658332999999999</c:v>
                </c:pt>
                <c:pt idx="5720">
                  <c:v>47.666666999999997</c:v>
                </c:pt>
                <c:pt idx="5721">
                  <c:v>47.674999999999997</c:v>
                </c:pt>
                <c:pt idx="5722">
                  <c:v>47.683332999999998</c:v>
                </c:pt>
                <c:pt idx="5723">
                  <c:v>47.691667000000002</c:v>
                </c:pt>
                <c:pt idx="5724">
                  <c:v>47.7</c:v>
                </c:pt>
                <c:pt idx="5725">
                  <c:v>47.708333000000003</c:v>
                </c:pt>
                <c:pt idx="5726">
                  <c:v>47.716667000000001</c:v>
                </c:pt>
                <c:pt idx="5727">
                  <c:v>47.725000000000001</c:v>
                </c:pt>
                <c:pt idx="5728">
                  <c:v>47.733333000000002</c:v>
                </c:pt>
                <c:pt idx="5729">
                  <c:v>47.741667</c:v>
                </c:pt>
                <c:pt idx="5730">
                  <c:v>47.75</c:v>
                </c:pt>
                <c:pt idx="5731">
                  <c:v>47.758333</c:v>
                </c:pt>
                <c:pt idx="5732">
                  <c:v>47.766666999999998</c:v>
                </c:pt>
                <c:pt idx="5733">
                  <c:v>47.774999999999999</c:v>
                </c:pt>
                <c:pt idx="5734">
                  <c:v>47.783332999999999</c:v>
                </c:pt>
                <c:pt idx="5735">
                  <c:v>47.791666999999997</c:v>
                </c:pt>
                <c:pt idx="5736">
                  <c:v>47.8</c:v>
                </c:pt>
                <c:pt idx="5737">
                  <c:v>47.808332999999998</c:v>
                </c:pt>
                <c:pt idx="5738">
                  <c:v>47.816667000000002</c:v>
                </c:pt>
                <c:pt idx="5739">
                  <c:v>47.825000000000003</c:v>
                </c:pt>
                <c:pt idx="5740">
                  <c:v>47.833333000000003</c:v>
                </c:pt>
                <c:pt idx="5741">
                  <c:v>47.841667000000001</c:v>
                </c:pt>
                <c:pt idx="5742">
                  <c:v>47.85</c:v>
                </c:pt>
                <c:pt idx="5743">
                  <c:v>47.858333000000002</c:v>
                </c:pt>
                <c:pt idx="5744">
                  <c:v>47.866667</c:v>
                </c:pt>
                <c:pt idx="5745">
                  <c:v>47.875</c:v>
                </c:pt>
                <c:pt idx="5746">
                  <c:v>47.883333</c:v>
                </c:pt>
                <c:pt idx="5747">
                  <c:v>47.891666999999998</c:v>
                </c:pt>
                <c:pt idx="5748">
                  <c:v>47.9</c:v>
                </c:pt>
                <c:pt idx="5749">
                  <c:v>47.908332999999999</c:v>
                </c:pt>
                <c:pt idx="5750">
                  <c:v>47.916666999999997</c:v>
                </c:pt>
                <c:pt idx="5751">
                  <c:v>47.924999999999997</c:v>
                </c:pt>
                <c:pt idx="5752">
                  <c:v>47.933332999999998</c:v>
                </c:pt>
                <c:pt idx="5753">
                  <c:v>47.941667000000002</c:v>
                </c:pt>
                <c:pt idx="5754">
                  <c:v>47.95</c:v>
                </c:pt>
                <c:pt idx="5755">
                  <c:v>47.958333000000003</c:v>
                </c:pt>
                <c:pt idx="5756">
                  <c:v>47.966667000000001</c:v>
                </c:pt>
                <c:pt idx="5757">
                  <c:v>47.975000000000001</c:v>
                </c:pt>
                <c:pt idx="5758">
                  <c:v>47.983333000000002</c:v>
                </c:pt>
                <c:pt idx="5759">
                  <c:v>47.991667</c:v>
                </c:pt>
                <c:pt idx="5760">
                  <c:v>48</c:v>
                </c:pt>
                <c:pt idx="5761">
                  <c:v>48.008333</c:v>
                </c:pt>
                <c:pt idx="5762">
                  <c:v>48.016666999999998</c:v>
                </c:pt>
                <c:pt idx="5763">
                  <c:v>48.024999999999999</c:v>
                </c:pt>
                <c:pt idx="5764">
                  <c:v>48.033332999999999</c:v>
                </c:pt>
                <c:pt idx="5765">
                  <c:v>48.041666999999997</c:v>
                </c:pt>
                <c:pt idx="5766">
                  <c:v>48.05</c:v>
                </c:pt>
                <c:pt idx="5767">
                  <c:v>48.058332999999998</c:v>
                </c:pt>
                <c:pt idx="5768">
                  <c:v>48.066667000000002</c:v>
                </c:pt>
                <c:pt idx="5769">
                  <c:v>48.075000000000003</c:v>
                </c:pt>
                <c:pt idx="5770">
                  <c:v>48.083333000000003</c:v>
                </c:pt>
                <c:pt idx="5771">
                  <c:v>48.091667000000001</c:v>
                </c:pt>
                <c:pt idx="5772">
                  <c:v>48.1</c:v>
                </c:pt>
                <c:pt idx="5773">
                  <c:v>48.108333000000002</c:v>
                </c:pt>
                <c:pt idx="5774">
                  <c:v>48.116667</c:v>
                </c:pt>
                <c:pt idx="5775">
                  <c:v>48.125</c:v>
                </c:pt>
                <c:pt idx="5776">
                  <c:v>48.133333</c:v>
                </c:pt>
                <c:pt idx="5777">
                  <c:v>48.141666999999998</c:v>
                </c:pt>
                <c:pt idx="5778">
                  <c:v>48.15</c:v>
                </c:pt>
                <c:pt idx="5779">
                  <c:v>48.158332999999999</c:v>
                </c:pt>
                <c:pt idx="5780">
                  <c:v>48.166666999999997</c:v>
                </c:pt>
                <c:pt idx="5781">
                  <c:v>48.174999999999997</c:v>
                </c:pt>
                <c:pt idx="5782">
                  <c:v>48.183332999999998</c:v>
                </c:pt>
                <c:pt idx="5783">
                  <c:v>48.191667000000002</c:v>
                </c:pt>
                <c:pt idx="5784">
                  <c:v>48.2</c:v>
                </c:pt>
                <c:pt idx="5785">
                  <c:v>48.208333000000003</c:v>
                </c:pt>
                <c:pt idx="5786">
                  <c:v>48.216667000000001</c:v>
                </c:pt>
                <c:pt idx="5787">
                  <c:v>48.225000000000001</c:v>
                </c:pt>
                <c:pt idx="5788">
                  <c:v>48.233333000000002</c:v>
                </c:pt>
                <c:pt idx="5789">
                  <c:v>48.241667</c:v>
                </c:pt>
                <c:pt idx="5790">
                  <c:v>48.25</c:v>
                </c:pt>
                <c:pt idx="5791">
                  <c:v>48.258333</c:v>
                </c:pt>
                <c:pt idx="5792">
                  <c:v>48.266666999999998</c:v>
                </c:pt>
                <c:pt idx="5793">
                  <c:v>48.274999999999999</c:v>
                </c:pt>
                <c:pt idx="5794">
                  <c:v>48.283332999999999</c:v>
                </c:pt>
                <c:pt idx="5795">
                  <c:v>48.291666999999997</c:v>
                </c:pt>
                <c:pt idx="5796">
                  <c:v>48.3</c:v>
                </c:pt>
                <c:pt idx="5797">
                  <c:v>48.308332999999998</c:v>
                </c:pt>
                <c:pt idx="5798">
                  <c:v>48.316667000000002</c:v>
                </c:pt>
                <c:pt idx="5799">
                  <c:v>48.325000000000003</c:v>
                </c:pt>
                <c:pt idx="5800">
                  <c:v>48.333333000000003</c:v>
                </c:pt>
                <c:pt idx="5801">
                  <c:v>48.341667000000001</c:v>
                </c:pt>
                <c:pt idx="5802">
                  <c:v>48.35</c:v>
                </c:pt>
                <c:pt idx="5803">
                  <c:v>48.358333000000002</c:v>
                </c:pt>
                <c:pt idx="5804">
                  <c:v>48.366667</c:v>
                </c:pt>
                <c:pt idx="5805">
                  <c:v>48.375</c:v>
                </c:pt>
                <c:pt idx="5806">
                  <c:v>48.383333</c:v>
                </c:pt>
                <c:pt idx="5807">
                  <c:v>48.391666999999998</c:v>
                </c:pt>
                <c:pt idx="5808">
                  <c:v>48.4</c:v>
                </c:pt>
                <c:pt idx="5809">
                  <c:v>48.408332999999999</c:v>
                </c:pt>
                <c:pt idx="5810">
                  <c:v>48.416666999999997</c:v>
                </c:pt>
                <c:pt idx="5811">
                  <c:v>48.424999999999997</c:v>
                </c:pt>
                <c:pt idx="5812">
                  <c:v>48.433332999999998</c:v>
                </c:pt>
                <c:pt idx="5813">
                  <c:v>48.441667000000002</c:v>
                </c:pt>
                <c:pt idx="5814">
                  <c:v>48.45</c:v>
                </c:pt>
                <c:pt idx="5815">
                  <c:v>48.458333000000003</c:v>
                </c:pt>
                <c:pt idx="5816">
                  <c:v>48.466667000000001</c:v>
                </c:pt>
                <c:pt idx="5817">
                  <c:v>48.475000000000001</c:v>
                </c:pt>
                <c:pt idx="5818">
                  <c:v>48.483333000000002</c:v>
                </c:pt>
                <c:pt idx="5819">
                  <c:v>48.491667</c:v>
                </c:pt>
                <c:pt idx="5820">
                  <c:v>48.5</c:v>
                </c:pt>
                <c:pt idx="5821">
                  <c:v>48.508333</c:v>
                </c:pt>
                <c:pt idx="5822">
                  <c:v>48.516666999999998</c:v>
                </c:pt>
                <c:pt idx="5823">
                  <c:v>48.524999999999999</c:v>
                </c:pt>
                <c:pt idx="5824">
                  <c:v>48.533332999999999</c:v>
                </c:pt>
                <c:pt idx="5825">
                  <c:v>48.541666999999997</c:v>
                </c:pt>
                <c:pt idx="5826">
                  <c:v>48.55</c:v>
                </c:pt>
                <c:pt idx="5827">
                  <c:v>48.558332999999998</c:v>
                </c:pt>
                <c:pt idx="5828">
                  <c:v>48.566667000000002</c:v>
                </c:pt>
                <c:pt idx="5829">
                  <c:v>48.575000000000003</c:v>
                </c:pt>
                <c:pt idx="5830">
                  <c:v>48.583333000000003</c:v>
                </c:pt>
                <c:pt idx="5831">
                  <c:v>48.591667000000001</c:v>
                </c:pt>
                <c:pt idx="5832">
                  <c:v>48.6</c:v>
                </c:pt>
                <c:pt idx="5833">
                  <c:v>48.608333000000002</c:v>
                </c:pt>
                <c:pt idx="5834">
                  <c:v>48.616667</c:v>
                </c:pt>
                <c:pt idx="5835">
                  <c:v>48.625</c:v>
                </c:pt>
                <c:pt idx="5836">
                  <c:v>48.633333</c:v>
                </c:pt>
                <c:pt idx="5837">
                  <c:v>48.641666999999998</c:v>
                </c:pt>
                <c:pt idx="5838">
                  <c:v>48.65</c:v>
                </c:pt>
                <c:pt idx="5839">
                  <c:v>48.658332999999999</c:v>
                </c:pt>
                <c:pt idx="5840">
                  <c:v>48.666666999999997</c:v>
                </c:pt>
                <c:pt idx="5841">
                  <c:v>48.674999999999997</c:v>
                </c:pt>
                <c:pt idx="5842">
                  <c:v>48.683332999999998</c:v>
                </c:pt>
                <c:pt idx="5843">
                  <c:v>48.691667000000002</c:v>
                </c:pt>
                <c:pt idx="5844">
                  <c:v>48.7</c:v>
                </c:pt>
                <c:pt idx="5845">
                  <c:v>48.708333000000003</c:v>
                </c:pt>
                <c:pt idx="5846">
                  <c:v>48.716667000000001</c:v>
                </c:pt>
                <c:pt idx="5847">
                  <c:v>48.725000000000001</c:v>
                </c:pt>
                <c:pt idx="5848">
                  <c:v>48.733333000000002</c:v>
                </c:pt>
                <c:pt idx="5849">
                  <c:v>48.741667</c:v>
                </c:pt>
                <c:pt idx="5850">
                  <c:v>48.75</c:v>
                </c:pt>
                <c:pt idx="5851">
                  <c:v>48.758333</c:v>
                </c:pt>
                <c:pt idx="5852">
                  <c:v>48.766666999999998</c:v>
                </c:pt>
                <c:pt idx="5853">
                  <c:v>48.774999999999999</c:v>
                </c:pt>
                <c:pt idx="5854">
                  <c:v>48.783332999999999</c:v>
                </c:pt>
                <c:pt idx="5855">
                  <c:v>48.791666999999997</c:v>
                </c:pt>
                <c:pt idx="5856">
                  <c:v>48.8</c:v>
                </c:pt>
                <c:pt idx="5857">
                  <c:v>48.808332999999998</c:v>
                </c:pt>
                <c:pt idx="5858">
                  <c:v>48.816667000000002</c:v>
                </c:pt>
                <c:pt idx="5859">
                  <c:v>48.825000000000003</c:v>
                </c:pt>
                <c:pt idx="5860">
                  <c:v>48.833333000000003</c:v>
                </c:pt>
                <c:pt idx="5861">
                  <c:v>48.841667000000001</c:v>
                </c:pt>
                <c:pt idx="5862">
                  <c:v>48.85</c:v>
                </c:pt>
                <c:pt idx="5863">
                  <c:v>48.858333000000002</c:v>
                </c:pt>
                <c:pt idx="5864">
                  <c:v>48.866667</c:v>
                </c:pt>
                <c:pt idx="5865">
                  <c:v>48.875</c:v>
                </c:pt>
                <c:pt idx="5866">
                  <c:v>48.883333</c:v>
                </c:pt>
                <c:pt idx="5867">
                  <c:v>48.891666999999998</c:v>
                </c:pt>
                <c:pt idx="5868">
                  <c:v>48.9</c:v>
                </c:pt>
                <c:pt idx="5869">
                  <c:v>48.908332999999999</c:v>
                </c:pt>
                <c:pt idx="5870">
                  <c:v>48.916666999999997</c:v>
                </c:pt>
                <c:pt idx="5871">
                  <c:v>48.924999999999997</c:v>
                </c:pt>
                <c:pt idx="5872">
                  <c:v>48.933332999999998</c:v>
                </c:pt>
                <c:pt idx="5873">
                  <c:v>48.941667000000002</c:v>
                </c:pt>
                <c:pt idx="5874">
                  <c:v>48.95</c:v>
                </c:pt>
                <c:pt idx="5875">
                  <c:v>48.958333000000003</c:v>
                </c:pt>
                <c:pt idx="5876">
                  <c:v>48.966667000000001</c:v>
                </c:pt>
                <c:pt idx="5877">
                  <c:v>48.975000000000001</c:v>
                </c:pt>
                <c:pt idx="5878">
                  <c:v>48.983333000000002</c:v>
                </c:pt>
                <c:pt idx="5879">
                  <c:v>48.991667</c:v>
                </c:pt>
                <c:pt idx="5880">
                  <c:v>49</c:v>
                </c:pt>
                <c:pt idx="5881">
                  <c:v>49.008333</c:v>
                </c:pt>
                <c:pt idx="5882">
                  <c:v>49.016666999999998</c:v>
                </c:pt>
                <c:pt idx="5883">
                  <c:v>49.024999999999999</c:v>
                </c:pt>
                <c:pt idx="5884">
                  <c:v>49.033332999999999</c:v>
                </c:pt>
                <c:pt idx="5885">
                  <c:v>49.041666999999997</c:v>
                </c:pt>
                <c:pt idx="5886">
                  <c:v>49.05</c:v>
                </c:pt>
                <c:pt idx="5887">
                  <c:v>49.058332999999998</c:v>
                </c:pt>
                <c:pt idx="5888">
                  <c:v>49.066667000000002</c:v>
                </c:pt>
                <c:pt idx="5889">
                  <c:v>49.075000000000003</c:v>
                </c:pt>
                <c:pt idx="5890">
                  <c:v>49.083333000000003</c:v>
                </c:pt>
                <c:pt idx="5891">
                  <c:v>49.091667000000001</c:v>
                </c:pt>
                <c:pt idx="5892">
                  <c:v>49.1</c:v>
                </c:pt>
                <c:pt idx="5893">
                  <c:v>49.108333000000002</c:v>
                </c:pt>
                <c:pt idx="5894">
                  <c:v>49.116667</c:v>
                </c:pt>
                <c:pt idx="5895">
                  <c:v>49.125</c:v>
                </c:pt>
                <c:pt idx="5896">
                  <c:v>49.133333</c:v>
                </c:pt>
                <c:pt idx="5897">
                  <c:v>49.141666999999998</c:v>
                </c:pt>
                <c:pt idx="5898">
                  <c:v>49.15</c:v>
                </c:pt>
                <c:pt idx="5899">
                  <c:v>49.158332999999999</c:v>
                </c:pt>
                <c:pt idx="5900">
                  <c:v>49.166666999999997</c:v>
                </c:pt>
                <c:pt idx="5901">
                  <c:v>49.174999999999997</c:v>
                </c:pt>
                <c:pt idx="5902">
                  <c:v>49.183332999999998</c:v>
                </c:pt>
                <c:pt idx="5903">
                  <c:v>49.191667000000002</c:v>
                </c:pt>
                <c:pt idx="5904">
                  <c:v>49.2</c:v>
                </c:pt>
                <c:pt idx="5905">
                  <c:v>49.208333000000003</c:v>
                </c:pt>
                <c:pt idx="5906">
                  <c:v>49.216667000000001</c:v>
                </c:pt>
                <c:pt idx="5907">
                  <c:v>49.225000000000001</c:v>
                </c:pt>
                <c:pt idx="5908">
                  <c:v>49.233333000000002</c:v>
                </c:pt>
                <c:pt idx="5909">
                  <c:v>49.241667</c:v>
                </c:pt>
                <c:pt idx="5910">
                  <c:v>49.25</c:v>
                </c:pt>
                <c:pt idx="5911">
                  <c:v>49.258333</c:v>
                </c:pt>
                <c:pt idx="5912">
                  <c:v>49.266666999999998</c:v>
                </c:pt>
                <c:pt idx="5913">
                  <c:v>49.274999999999999</c:v>
                </c:pt>
                <c:pt idx="5914">
                  <c:v>49.283332999999999</c:v>
                </c:pt>
                <c:pt idx="5915">
                  <c:v>49.291666999999997</c:v>
                </c:pt>
                <c:pt idx="5916">
                  <c:v>49.3</c:v>
                </c:pt>
                <c:pt idx="5917">
                  <c:v>49.308332999999998</c:v>
                </c:pt>
                <c:pt idx="5918">
                  <c:v>49.316667000000002</c:v>
                </c:pt>
                <c:pt idx="5919">
                  <c:v>49.325000000000003</c:v>
                </c:pt>
                <c:pt idx="5920">
                  <c:v>49.333333000000003</c:v>
                </c:pt>
                <c:pt idx="5921">
                  <c:v>49.341667000000001</c:v>
                </c:pt>
                <c:pt idx="5922">
                  <c:v>49.35</c:v>
                </c:pt>
                <c:pt idx="5923">
                  <c:v>49.358333000000002</c:v>
                </c:pt>
                <c:pt idx="5924">
                  <c:v>49.366667</c:v>
                </c:pt>
                <c:pt idx="5925">
                  <c:v>49.375</c:v>
                </c:pt>
                <c:pt idx="5926">
                  <c:v>49.383333</c:v>
                </c:pt>
                <c:pt idx="5927">
                  <c:v>49.391666999999998</c:v>
                </c:pt>
                <c:pt idx="5928">
                  <c:v>49.4</c:v>
                </c:pt>
                <c:pt idx="5929">
                  <c:v>49.408332999999999</c:v>
                </c:pt>
                <c:pt idx="5930">
                  <c:v>49.416666999999997</c:v>
                </c:pt>
                <c:pt idx="5931">
                  <c:v>49.424999999999997</c:v>
                </c:pt>
                <c:pt idx="5932">
                  <c:v>49.433332999999998</c:v>
                </c:pt>
                <c:pt idx="5933">
                  <c:v>49.441667000000002</c:v>
                </c:pt>
                <c:pt idx="5934">
                  <c:v>49.45</c:v>
                </c:pt>
                <c:pt idx="5935">
                  <c:v>49.458333000000003</c:v>
                </c:pt>
                <c:pt idx="5936">
                  <c:v>49.466667000000001</c:v>
                </c:pt>
                <c:pt idx="5937">
                  <c:v>49.475000000000001</c:v>
                </c:pt>
                <c:pt idx="5938">
                  <c:v>49.483333000000002</c:v>
                </c:pt>
                <c:pt idx="5939">
                  <c:v>49.491667</c:v>
                </c:pt>
                <c:pt idx="5940">
                  <c:v>49.5</c:v>
                </c:pt>
                <c:pt idx="5941">
                  <c:v>49.508333</c:v>
                </c:pt>
                <c:pt idx="5942">
                  <c:v>49.516666999999998</c:v>
                </c:pt>
                <c:pt idx="5943">
                  <c:v>49.524999999999999</c:v>
                </c:pt>
                <c:pt idx="5944">
                  <c:v>49.533332999999999</c:v>
                </c:pt>
                <c:pt idx="5945">
                  <c:v>49.541666999999997</c:v>
                </c:pt>
                <c:pt idx="5946">
                  <c:v>49.55</c:v>
                </c:pt>
                <c:pt idx="5947">
                  <c:v>49.558332999999998</c:v>
                </c:pt>
                <c:pt idx="5948">
                  <c:v>49.566667000000002</c:v>
                </c:pt>
                <c:pt idx="5949">
                  <c:v>49.575000000000003</c:v>
                </c:pt>
                <c:pt idx="5950">
                  <c:v>49.583333000000003</c:v>
                </c:pt>
                <c:pt idx="5951">
                  <c:v>49.591667000000001</c:v>
                </c:pt>
                <c:pt idx="5952">
                  <c:v>49.6</c:v>
                </c:pt>
                <c:pt idx="5953">
                  <c:v>49.608333000000002</c:v>
                </c:pt>
                <c:pt idx="5954">
                  <c:v>49.616667</c:v>
                </c:pt>
                <c:pt idx="5955">
                  <c:v>49.625</c:v>
                </c:pt>
                <c:pt idx="5956">
                  <c:v>49.633333</c:v>
                </c:pt>
                <c:pt idx="5957">
                  <c:v>49.641666999999998</c:v>
                </c:pt>
                <c:pt idx="5958">
                  <c:v>49.65</c:v>
                </c:pt>
                <c:pt idx="5959">
                  <c:v>49.658332999999999</c:v>
                </c:pt>
                <c:pt idx="5960">
                  <c:v>49.666666999999997</c:v>
                </c:pt>
                <c:pt idx="5961">
                  <c:v>49.674999999999997</c:v>
                </c:pt>
                <c:pt idx="5962">
                  <c:v>49.683332999999998</c:v>
                </c:pt>
                <c:pt idx="5963">
                  <c:v>49.691667000000002</c:v>
                </c:pt>
                <c:pt idx="5964">
                  <c:v>49.7</c:v>
                </c:pt>
                <c:pt idx="5965">
                  <c:v>49.708333000000003</c:v>
                </c:pt>
                <c:pt idx="5966">
                  <c:v>49.716667000000001</c:v>
                </c:pt>
                <c:pt idx="5967">
                  <c:v>49.725000000000001</c:v>
                </c:pt>
                <c:pt idx="5968">
                  <c:v>49.733333000000002</c:v>
                </c:pt>
                <c:pt idx="5969">
                  <c:v>49.741667</c:v>
                </c:pt>
                <c:pt idx="5970">
                  <c:v>49.75</c:v>
                </c:pt>
                <c:pt idx="5971">
                  <c:v>49.758333</c:v>
                </c:pt>
                <c:pt idx="5972">
                  <c:v>49.766666999999998</c:v>
                </c:pt>
                <c:pt idx="5973">
                  <c:v>49.774999999999999</c:v>
                </c:pt>
                <c:pt idx="5974">
                  <c:v>49.783332999999999</c:v>
                </c:pt>
                <c:pt idx="5975">
                  <c:v>49.791666999999997</c:v>
                </c:pt>
                <c:pt idx="5976">
                  <c:v>49.8</c:v>
                </c:pt>
                <c:pt idx="5977">
                  <c:v>49.808332999999998</c:v>
                </c:pt>
                <c:pt idx="5978">
                  <c:v>49.816667000000002</c:v>
                </c:pt>
                <c:pt idx="5979">
                  <c:v>49.825000000000003</c:v>
                </c:pt>
                <c:pt idx="5980">
                  <c:v>49.833333000000003</c:v>
                </c:pt>
                <c:pt idx="5981">
                  <c:v>49.841667000000001</c:v>
                </c:pt>
                <c:pt idx="5982">
                  <c:v>49.85</c:v>
                </c:pt>
                <c:pt idx="5983">
                  <c:v>49.858333000000002</c:v>
                </c:pt>
                <c:pt idx="5984">
                  <c:v>49.866667</c:v>
                </c:pt>
                <c:pt idx="5985">
                  <c:v>49.875</c:v>
                </c:pt>
                <c:pt idx="5986">
                  <c:v>49.883333</c:v>
                </c:pt>
                <c:pt idx="5987">
                  <c:v>49.891666999999998</c:v>
                </c:pt>
                <c:pt idx="5988">
                  <c:v>49.9</c:v>
                </c:pt>
                <c:pt idx="5989">
                  <c:v>49.908332999999999</c:v>
                </c:pt>
                <c:pt idx="5990">
                  <c:v>49.916666999999997</c:v>
                </c:pt>
                <c:pt idx="5991">
                  <c:v>49.924999999999997</c:v>
                </c:pt>
                <c:pt idx="5992">
                  <c:v>49.933332999999998</c:v>
                </c:pt>
                <c:pt idx="5993">
                  <c:v>49.941667000000002</c:v>
                </c:pt>
                <c:pt idx="5994">
                  <c:v>49.95</c:v>
                </c:pt>
                <c:pt idx="5995">
                  <c:v>49.958333000000003</c:v>
                </c:pt>
                <c:pt idx="5996">
                  <c:v>49.966667000000001</c:v>
                </c:pt>
                <c:pt idx="5997">
                  <c:v>49.975000000000001</c:v>
                </c:pt>
                <c:pt idx="5998">
                  <c:v>49.983333000000002</c:v>
                </c:pt>
                <c:pt idx="5999">
                  <c:v>49.991667</c:v>
                </c:pt>
                <c:pt idx="6000">
                  <c:v>50</c:v>
                </c:pt>
                <c:pt idx="6001">
                  <c:v>50.008333</c:v>
                </c:pt>
                <c:pt idx="6002">
                  <c:v>50.016666999999998</c:v>
                </c:pt>
                <c:pt idx="6003">
                  <c:v>50.024999999999999</c:v>
                </c:pt>
                <c:pt idx="6004">
                  <c:v>50.033332999999999</c:v>
                </c:pt>
                <c:pt idx="6005">
                  <c:v>50.041666999999997</c:v>
                </c:pt>
                <c:pt idx="6006">
                  <c:v>50.05</c:v>
                </c:pt>
                <c:pt idx="6007">
                  <c:v>50.058332999999998</c:v>
                </c:pt>
                <c:pt idx="6008">
                  <c:v>50.066667000000002</c:v>
                </c:pt>
                <c:pt idx="6009">
                  <c:v>50.075000000000003</c:v>
                </c:pt>
                <c:pt idx="6010">
                  <c:v>50.083333000000003</c:v>
                </c:pt>
                <c:pt idx="6011">
                  <c:v>50.091667000000001</c:v>
                </c:pt>
                <c:pt idx="6012">
                  <c:v>50.1</c:v>
                </c:pt>
                <c:pt idx="6013">
                  <c:v>50.108333000000002</c:v>
                </c:pt>
                <c:pt idx="6014">
                  <c:v>50.116667</c:v>
                </c:pt>
                <c:pt idx="6015">
                  <c:v>50.125</c:v>
                </c:pt>
                <c:pt idx="6016">
                  <c:v>50.133333</c:v>
                </c:pt>
                <c:pt idx="6017">
                  <c:v>50.141666999999998</c:v>
                </c:pt>
                <c:pt idx="6018">
                  <c:v>50.15</c:v>
                </c:pt>
                <c:pt idx="6019">
                  <c:v>50.158332999999999</c:v>
                </c:pt>
                <c:pt idx="6020">
                  <c:v>50.166666999999997</c:v>
                </c:pt>
                <c:pt idx="6021">
                  <c:v>50.174999999999997</c:v>
                </c:pt>
                <c:pt idx="6022">
                  <c:v>50.183332999999998</c:v>
                </c:pt>
                <c:pt idx="6023">
                  <c:v>50.191667000000002</c:v>
                </c:pt>
                <c:pt idx="6024">
                  <c:v>50.2</c:v>
                </c:pt>
                <c:pt idx="6025">
                  <c:v>50.208333000000003</c:v>
                </c:pt>
                <c:pt idx="6026">
                  <c:v>50.216667000000001</c:v>
                </c:pt>
                <c:pt idx="6027">
                  <c:v>50.225000000000001</c:v>
                </c:pt>
                <c:pt idx="6028">
                  <c:v>50.233333000000002</c:v>
                </c:pt>
                <c:pt idx="6029">
                  <c:v>50.241667</c:v>
                </c:pt>
                <c:pt idx="6030">
                  <c:v>50.25</c:v>
                </c:pt>
                <c:pt idx="6031">
                  <c:v>50.258333</c:v>
                </c:pt>
                <c:pt idx="6032">
                  <c:v>50.266666999999998</c:v>
                </c:pt>
                <c:pt idx="6033">
                  <c:v>50.274999999999999</c:v>
                </c:pt>
                <c:pt idx="6034">
                  <c:v>50.283332999999999</c:v>
                </c:pt>
                <c:pt idx="6035">
                  <c:v>50.291666999999997</c:v>
                </c:pt>
                <c:pt idx="6036">
                  <c:v>50.3</c:v>
                </c:pt>
                <c:pt idx="6037">
                  <c:v>50.308332999999998</c:v>
                </c:pt>
                <c:pt idx="6038">
                  <c:v>50.316667000000002</c:v>
                </c:pt>
                <c:pt idx="6039">
                  <c:v>50.325000000000003</c:v>
                </c:pt>
                <c:pt idx="6040">
                  <c:v>50.333333000000003</c:v>
                </c:pt>
                <c:pt idx="6041">
                  <c:v>50.341667000000001</c:v>
                </c:pt>
                <c:pt idx="6042">
                  <c:v>50.35</c:v>
                </c:pt>
                <c:pt idx="6043">
                  <c:v>50.358333000000002</c:v>
                </c:pt>
                <c:pt idx="6044">
                  <c:v>50.366667</c:v>
                </c:pt>
                <c:pt idx="6045">
                  <c:v>50.375</c:v>
                </c:pt>
                <c:pt idx="6046">
                  <c:v>50.383333</c:v>
                </c:pt>
                <c:pt idx="6047">
                  <c:v>50.391666999999998</c:v>
                </c:pt>
                <c:pt idx="6048">
                  <c:v>50.4</c:v>
                </c:pt>
                <c:pt idx="6049">
                  <c:v>50.408332999999999</c:v>
                </c:pt>
                <c:pt idx="6050">
                  <c:v>50.416666999999997</c:v>
                </c:pt>
                <c:pt idx="6051">
                  <c:v>50.424999999999997</c:v>
                </c:pt>
                <c:pt idx="6052">
                  <c:v>50.433332999999998</c:v>
                </c:pt>
                <c:pt idx="6053">
                  <c:v>50.441667000000002</c:v>
                </c:pt>
                <c:pt idx="6054">
                  <c:v>50.45</c:v>
                </c:pt>
                <c:pt idx="6055">
                  <c:v>50.458333000000003</c:v>
                </c:pt>
                <c:pt idx="6056">
                  <c:v>50.466667000000001</c:v>
                </c:pt>
                <c:pt idx="6057">
                  <c:v>50.475000000000001</c:v>
                </c:pt>
                <c:pt idx="6058">
                  <c:v>50.483333000000002</c:v>
                </c:pt>
                <c:pt idx="6059">
                  <c:v>50.491667</c:v>
                </c:pt>
                <c:pt idx="6060">
                  <c:v>50.5</c:v>
                </c:pt>
                <c:pt idx="6061">
                  <c:v>50.508333</c:v>
                </c:pt>
                <c:pt idx="6062">
                  <c:v>50.516666999999998</c:v>
                </c:pt>
                <c:pt idx="6063">
                  <c:v>50.524999999999999</c:v>
                </c:pt>
                <c:pt idx="6064">
                  <c:v>50.533332999999999</c:v>
                </c:pt>
                <c:pt idx="6065">
                  <c:v>50.541666999999997</c:v>
                </c:pt>
                <c:pt idx="6066">
                  <c:v>50.55</c:v>
                </c:pt>
                <c:pt idx="6067">
                  <c:v>50.558332999999998</c:v>
                </c:pt>
                <c:pt idx="6068">
                  <c:v>50.566667000000002</c:v>
                </c:pt>
                <c:pt idx="6069">
                  <c:v>50.575000000000003</c:v>
                </c:pt>
                <c:pt idx="6070">
                  <c:v>50.583333000000003</c:v>
                </c:pt>
                <c:pt idx="6071">
                  <c:v>50.591667000000001</c:v>
                </c:pt>
                <c:pt idx="6072">
                  <c:v>50.6</c:v>
                </c:pt>
                <c:pt idx="6073">
                  <c:v>50.608333000000002</c:v>
                </c:pt>
                <c:pt idx="6074">
                  <c:v>50.616667</c:v>
                </c:pt>
                <c:pt idx="6075">
                  <c:v>50.625</c:v>
                </c:pt>
                <c:pt idx="6076">
                  <c:v>50.633333</c:v>
                </c:pt>
                <c:pt idx="6077">
                  <c:v>50.641666999999998</c:v>
                </c:pt>
                <c:pt idx="6078">
                  <c:v>50.65</c:v>
                </c:pt>
                <c:pt idx="6079">
                  <c:v>50.658332999999999</c:v>
                </c:pt>
                <c:pt idx="6080">
                  <c:v>50.666666999999997</c:v>
                </c:pt>
                <c:pt idx="6081">
                  <c:v>50.674999999999997</c:v>
                </c:pt>
                <c:pt idx="6082">
                  <c:v>50.683332999999998</c:v>
                </c:pt>
                <c:pt idx="6083">
                  <c:v>50.691667000000002</c:v>
                </c:pt>
                <c:pt idx="6084">
                  <c:v>50.7</c:v>
                </c:pt>
                <c:pt idx="6085">
                  <c:v>50.708333000000003</c:v>
                </c:pt>
                <c:pt idx="6086">
                  <c:v>50.716667000000001</c:v>
                </c:pt>
                <c:pt idx="6087">
                  <c:v>50.725000000000001</c:v>
                </c:pt>
                <c:pt idx="6088">
                  <c:v>50.733333000000002</c:v>
                </c:pt>
                <c:pt idx="6089">
                  <c:v>50.741667</c:v>
                </c:pt>
                <c:pt idx="6090">
                  <c:v>50.75</c:v>
                </c:pt>
                <c:pt idx="6091">
                  <c:v>50.758333</c:v>
                </c:pt>
                <c:pt idx="6092">
                  <c:v>50.766666999999998</c:v>
                </c:pt>
                <c:pt idx="6093">
                  <c:v>50.774999999999999</c:v>
                </c:pt>
                <c:pt idx="6094">
                  <c:v>50.783332999999999</c:v>
                </c:pt>
                <c:pt idx="6095">
                  <c:v>50.791666999999997</c:v>
                </c:pt>
                <c:pt idx="6096">
                  <c:v>50.8</c:v>
                </c:pt>
                <c:pt idx="6097">
                  <c:v>50.808332999999998</c:v>
                </c:pt>
                <c:pt idx="6098">
                  <c:v>50.816667000000002</c:v>
                </c:pt>
                <c:pt idx="6099">
                  <c:v>50.825000000000003</c:v>
                </c:pt>
                <c:pt idx="6100">
                  <c:v>50.833333000000003</c:v>
                </c:pt>
                <c:pt idx="6101">
                  <c:v>50.841667000000001</c:v>
                </c:pt>
                <c:pt idx="6102">
                  <c:v>50.85</c:v>
                </c:pt>
                <c:pt idx="6103">
                  <c:v>50.858333000000002</c:v>
                </c:pt>
                <c:pt idx="6104">
                  <c:v>50.866667</c:v>
                </c:pt>
                <c:pt idx="6105">
                  <c:v>50.875</c:v>
                </c:pt>
                <c:pt idx="6106">
                  <c:v>50.883333</c:v>
                </c:pt>
                <c:pt idx="6107">
                  <c:v>50.891666999999998</c:v>
                </c:pt>
                <c:pt idx="6108">
                  <c:v>50.9</c:v>
                </c:pt>
                <c:pt idx="6109">
                  <c:v>50.908332999999999</c:v>
                </c:pt>
                <c:pt idx="6110">
                  <c:v>50.916666999999997</c:v>
                </c:pt>
                <c:pt idx="6111">
                  <c:v>50.924999999999997</c:v>
                </c:pt>
                <c:pt idx="6112">
                  <c:v>50.933332999999998</c:v>
                </c:pt>
                <c:pt idx="6113">
                  <c:v>50.941667000000002</c:v>
                </c:pt>
                <c:pt idx="6114">
                  <c:v>50.95</c:v>
                </c:pt>
                <c:pt idx="6115">
                  <c:v>50.958333000000003</c:v>
                </c:pt>
                <c:pt idx="6116">
                  <c:v>50.966667000000001</c:v>
                </c:pt>
                <c:pt idx="6117">
                  <c:v>50.975000000000001</c:v>
                </c:pt>
                <c:pt idx="6118">
                  <c:v>50.983333000000002</c:v>
                </c:pt>
                <c:pt idx="6119">
                  <c:v>50.991667</c:v>
                </c:pt>
                <c:pt idx="6120">
                  <c:v>51</c:v>
                </c:pt>
                <c:pt idx="6121">
                  <c:v>51.008333</c:v>
                </c:pt>
                <c:pt idx="6122">
                  <c:v>51.016666999999998</c:v>
                </c:pt>
                <c:pt idx="6123">
                  <c:v>51.024999999999999</c:v>
                </c:pt>
                <c:pt idx="6124">
                  <c:v>51.033332999999999</c:v>
                </c:pt>
                <c:pt idx="6125">
                  <c:v>51.041666999999997</c:v>
                </c:pt>
                <c:pt idx="6126">
                  <c:v>51.05</c:v>
                </c:pt>
                <c:pt idx="6127">
                  <c:v>51.058332999999998</c:v>
                </c:pt>
                <c:pt idx="6128">
                  <c:v>51.066667000000002</c:v>
                </c:pt>
                <c:pt idx="6129">
                  <c:v>51.075000000000003</c:v>
                </c:pt>
                <c:pt idx="6130">
                  <c:v>51.083333000000003</c:v>
                </c:pt>
                <c:pt idx="6131">
                  <c:v>51.091667000000001</c:v>
                </c:pt>
                <c:pt idx="6132">
                  <c:v>51.1</c:v>
                </c:pt>
                <c:pt idx="6133">
                  <c:v>51.108333000000002</c:v>
                </c:pt>
                <c:pt idx="6134">
                  <c:v>51.116667</c:v>
                </c:pt>
                <c:pt idx="6135">
                  <c:v>51.125</c:v>
                </c:pt>
                <c:pt idx="6136">
                  <c:v>51.133333</c:v>
                </c:pt>
                <c:pt idx="6137">
                  <c:v>51.141666999999998</c:v>
                </c:pt>
                <c:pt idx="6138">
                  <c:v>51.15</c:v>
                </c:pt>
                <c:pt idx="6139">
                  <c:v>51.158332999999999</c:v>
                </c:pt>
                <c:pt idx="6140">
                  <c:v>51.166666999999997</c:v>
                </c:pt>
                <c:pt idx="6141">
                  <c:v>51.174999999999997</c:v>
                </c:pt>
                <c:pt idx="6142">
                  <c:v>51.183332999999998</c:v>
                </c:pt>
                <c:pt idx="6143">
                  <c:v>51.191667000000002</c:v>
                </c:pt>
                <c:pt idx="6144">
                  <c:v>51.2</c:v>
                </c:pt>
                <c:pt idx="6145">
                  <c:v>51.208333000000003</c:v>
                </c:pt>
                <c:pt idx="6146">
                  <c:v>51.216667000000001</c:v>
                </c:pt>
                <c:pt idx="6147">
                  <c:v>51.225000000000001</c:v>
                </c:pt>
                <c:pt idx="6148">
                  <c:v>51.233333000000002</c:v>
                </c:pt>
                <c:pt idx="6149">
                  <c:v>51.241667</c:v>
                </c:pt>
                <c:pt idx="6150">
                  <c:v>51.25</c:v>
                </c:pt>
                <c:pt idx="6151">
                  <c:v>51.258333</c:v>
                </c:pt>
                <c:pt idx="6152">
                  <c:v>51.266666999999998</c:v>
                </c:pt>
                <c:pt idx="6153">
                  <c:v>51.274999999999999</c:v>
                </c:pt>
                <c:pt idx="6154">
                  <c:v>51.283332999999999</c:v>
                </c:pt>
                <c:pt idx="6155">
                  <c:v>51.291666999999997</c:v>
                </c:pt>
                <c:pt idx="6156">
                  <c:v>51.3</c:v>
                </c:pt>
                <c:pt idx="6157">
                  <c:v>51.308332999999998</c:v>
                </c:pt>
                <c:pt idx="6158">
                  <c:v>51.316667000000002</c:v>
                </c:pt>
                <c:pt idx="6159">
                  <c:v>51.325000000000003</c:v>
                </c:pt>
                <c:pt idx="6160">
                  <c:v>51.333333000000003</c:v>
                </c:pt>
                <c:pt idx="6161">
                  <c:v>51.341667000000001</c:v>
                </c:pt>
                <c:pt idx="6162">
                  <c:v>51.35</c:v>
                </c:pt>
                <c:pt idx="6163">
                  <c:v>51.358333000000002</c:v>
                </c:pt>
                <c:pt idx="6164">
                  <c:v>51.366667</c:v>
                </c:pt>
                <c:pt idx="6165">
                  <c:v>51.375</c:v>
                </c:pt>
                <c:pt idx="6166">
                  <c:v>51.383333</c:v>
                </c:pt>
                <c:pt idx="6167">
                  <c:v>51.391666999999998</c:v>
                </c:pt>
                <c:pt idx="6168">
                  <c:v>51.4</c:v>
                </c:pt>
                <c:pt idx="6169">
                  <c:v>51.408332999999999</c:v>
                </c:pt>
                <c:pt idx="6170">
                  <c:v>51.416666999999997</c:v>
                </c:pt>
                <c:pt idx="6171">
                  <c:v>51.424999999999997</c:v>
                </c:pt>
                <c:pt idx="6172">
                  <c:v>51.433332999999998</c:v>
                </c:pt>
                <c:pt idx="6173">
                  <c:v>51.441667000000002</c:v>
                </c:pt>
                <c:pt idx="6174">
                  <c:v>51.45</c:v>
                </c:pt>
                <c:pt idx="6175">
                  <c:v>51.458333000000003</c:v>
                </c:pt>
                <c:pt idx="6176">
                  <c:v>51.466667000000001</c:v>
                </c:pt>
                <c:pt idx="6177">
                  <c:v>51.475000000000001</c:v>
                </c:pt>
                <c:pt idx="6178">
                  <c:v>51.483333000000002</c:v>
                </c:pt>
                <c:pt idx="6179">
                  <c:v>51.491667</c:v>
                </c:pt>
                <c:pt idx="6180">
                  <c:v>51.5</c:v>
                </c:pt>
                <c:pt idx="6181">
                  <c:v>51.508333</c:v>
                </c:pt>
                <c:pt idx="6182">
                  <c:v>51.516666999999998</c:v>
                </c:pt>
                <c:pt idx="6183">
                  <c:v>51.524999999999999</c:v>
                </c:pt>
                <c:pt idx="6184">
                  <c:v>51.533332999999999</c:v>
                </c:pt>
                <c:pt idx="6185">
                  <c:v>51.541666999999997</c:v>
                </c:pt>
                <c:pt idx="6186">
                  <c:v>51.55</c:v>
                </c:pt>
                <c:pt idx="6187">
                  <c:v>51.558332999999998</c:v>
                </c:pt>
                <c:pt idx="6188">
                  <c:v>51.566667000000002</c:v>
                </c:pt>
                <c:pt idx="6189">
                  <c:v>51.575000000000003</c:v>
                </c:pt>
                <c:pt idx="6190">
                  <c:v>51.583333000000003</c:v>
                </c:pt>
                <c:pt idx="6191">
                  <c:v>51.591667000000001</c:v>
                </c:pt>
                <c:pt idx="6192">
                  <c:v>51.6</c:v>
                </c:pt>
                <c:pt idx="6193">
                  <c:v>51.608333000000002</c:v>
                </c:pt>
                <c:pt idx="6194">
                  <c:v>51.616667</c:v>
                </c:pt>
                <c:pt idx="6195">
                  <c:v>51.625</c:v>
                </c:pt>
                <c:pt idx="6196">
                  <c:v>51.633333</c:v>
                </c:pt>
                <c:pt idx="6197">
                  <c:v>51.641666999999998</c:v>
                </c:pt>
                <c:pt idx="6198">
                  <c:v>51.65</c:v>
                </c:pt>
                <c:pt idx="6199">
                  <c:v>51.658332999999999</c:v>
                </c:pt>
                <c:pt idx="6200">
                  <c:v>51.666666999999997</c:v>
                </c:pt>
                <c:pt idx="6201">
                  <c:v>51.674999999999997</c:v>
                </c:pt>
                <c:pt idx="6202">
                  <c:v>51.683332999999998</c:v>
                </c:pt>
                <c:pt idx="6203">
                  <c:v>51.691667000000002</c:v>
                </c:pt>
                <c:pt idx="6204">
                  <c:v>51.7</c:v>
                </c:pt>
                <c:pt idx="6205">
                  <c:v>51.708333000000003</c:v>
                </c:pt>
                <c:pt idx="6206">
                  <c:v>51.716667000000001</c:v>
                </c:pt>
                <c:pt idx="6207">
                  <c:v>51.725000000000001</c:v>
                </c:pt>
                <c:pt idx="6208">
                  <c:v>51.733333000000002</c:v>
                </c:pt>
                <c:pt idx="6209">
                  <c:v>51.741667</c:v>
                </c:pt>
                <c:pt idx="6210">
                  <c:v>51.75</c:v>
                </c:pt>
                <c:pt idx="6211">
                  <c:v>51.758333</c:v>
                </c:pt>
                <c:pt idx="6212">
                  <c:v>51.766666999999998</c:v>
                </c:pt>
                <c:pt idx="6213">
                  <c:v>51.774999999999999</c:v>
                </c:pt>
                <c:pt idx="6214">
                  <c:v>51.783332999999999</c:v>
                </c:pt>
                <c:pt idx="6215">
                  <c:v>51.791666999999997</c:v>
                </c:pt>
                <c:pt idx="6216">
                  <c:v>51.8</c:v>
                </c:pt>
                <c:pt idx="6217">
                  <c:v>51.808332999999998</c:v>
                </c:pt>
                <c:pt idx="6218">
                  <c:v>51.816667000000002</c:v>
                </c:pt>
                <c:pt idx="6219">
                  <c:v>51.825000000000003</c:v>
                </c:pt>
                <c:pt idx="6220">
                  <c:v>51.833333000000003</c:v>
                </c:pt>
                <c:pt idx="6221">
                  <c:v>51.841667000000001</c:v>
                </c:pt>
                <c:pt idx="6222">
                  <c:v>51.85</c:v>
                </c:pt>
                <c:pt idx="6223">
                  <c:v>51.858333000000002</c:v>
                </c:pt>
                <c:pt idx="6224">
                  <c:v>51.866667</c:v>
                </c:pt>
                <c:pt idx="6225">
                  <c:v>51.875</c:v>
                </c:pt>
                <c:pt idx="6226">
                  <c:v>51.883333</c:v>
                </c:pt>
                <c:pt idx="6227">
                  <c:v>51.891666999999998</c:v>
                </c:pt>
                <c:pt idx="6228">
                  <c:v>51.9</c:v>
                </c:pt>
                <c:pt idx="6229">
                  <c:v>51.908332999999999</c:v>
                </c:pt>
                <c:pt idx="6230">
                  <c:v>51.916666999999997</c:v>
                </c:pt>
                <c:pt idx="6231">
                  <c:v>51.924999999999997</c:v>
                </c:pt>
                <c:pt idx="6232">
                  <c:v>51.933332999999998</c:v>
                </c:pt>
                <c:pt idx="6233">
                  <c:v>51.941667000000002</c:v>
                </c:pt>
                <c:pt idx="6234">
                  <c:v>51.95</c:v>
                </c:pt>
                <c:pt idx="6235">
                  <c:v>51.958333000000003</c:v>
                </c:pt>
                <c:pt idx="6236">
                  <c:v>51.966667000000001</c:v>
                </c:pt>
                <c:pt idx="6237">
                  <c:v>51.975000000000001</c:v>
                </c:pt>
                <c:pt idx="6238">
                  <c:v>51.983333000000002</c:v>
                </c:pt>
                <c:pt idx="6239">
                  <c:v>51.991667</c:v>
                </c:pt>
                <c:pt idx="6240">
                  <c:v>52</c:v>
                </c:pt>
                <c:pt idx="6241">
                  <c:v>52.008333</c:v>
                </c:pt>
                <c:pt idx="6242">
                  <c:v>52.016666999999998</c:v>
                </c:pt>
                <c:pt idx="6243">
                  <c:v>52.024999999999999</c:v>
                </c:pt>
                <c:pt idx="6244">
                  <c:v>52.033332999999999</c:v>
                </c:pt>
                <c:pt idx="6245">
                  <c:v>52.041666999999997</c:v>
                </c:pt>
                <c:pt idx="6246">
                  <c:v>52.05</c:v>
                </c:pt>
                <c:pt idx="6247">
                  <c:v>52.058332999999998</c:v>
                </c:pt>
                <c:pt idx="6248">
                  <c:v>52.066667000000002</c:v>
                </c:pt>
                <c:pt idx="6249">
                  <c:v>52.075000000000003</c:v>
                </c:pt>
                <c:pt idx="6250">
                  <c:v>52.083333000000003</c:v>
                </c:pt>
                <c:pt idx="6251">
                  <c:v>52.091667000000001</c:v>
                </c:pt>
                <c:pt idx="6252">
                  <c:v>52.1</c:v>
                </c:pt>
                <c:pt idx="6253">
                  <c:v>52.108333000000002</c:v>
                </c:pt>
                <c:pt idx="6254">
                  <c:v>52.116667</c:v>
                </c:pt>
                <c:pt idx="6255">
                  <c:v>52.125</c:v>
                </c:pt>
                <c:pt idx="6256">
                  <c:v>52.133333</c:v>
                </c:pt>
                <c:pt idx="6257">
                  <c:v>52.141666999999998</c:v>
                </c:pt>
                <c:pt idx="6258">
                  <c:v>52.15</c:v>
                </c:pt>
                <c:pt idx="6259">
                  <c:v>52.158332999999999</c:v>
                </c:pt>
                <c:pt idx="6260">
                  <c:v>52.166666999999997</c:v>
                </c:pt>
                <c:pt idx="6261">
                  <c:v>52.174999999999997</c:v>
                </c:pt>
                <c:pt idx="6262">
                  <c:v>52.183332999999998</c:v>
                </c:pt>
                <c:pt idx="6263">
                  <c:v>52.191667000000002</c:v>
                </c:pt>
                <c:pt idx="6264">
                  <c:v>52.2</c:v>
                </c:pt>
                <c:pt idx="6265">
                  <c:v>52.208333000000003</c:v>
                </c:pt>
                <c:pt idx="6266">
                  <c:v>52.216667000000001</c:v>
                </c:pt>
                <c:pt idx="6267">
                  <c:v>52.225000000000001</c:v>
                </c:pt>
                <c:pt idx="6268">
                  <c:v>52.233333000000002</c:v>
                </c:pt>
                <c:pt idx="6269">
                  <c:v>52.241667</c:v>
                </c:pt>
                <c:pt idx="6270">
                  <c:v>52.25</c:v>
                </c:pt>
                <c:pt idx="6271">
                  <c:v>52.258333</c:v>
                </c:pt>
                <c:pt idx="6272">
                  <c:v>52.266666999999998</c:v>
                </c:pt>
                <c:pt idx="6273">
                  <c:v>52.274999999999999</c:v>
                </c:pt>
                <c:pt idx="6274">
                  <c:v>52.283332999999999</c:v>
                </c:pt>
                <c:pt idx="6275">
                  <c:v>52.291666999999997</c:v>
                </c:pt>
                <c:pt idx="6276">
                  <c:v>52.3</c:v>
                </c:pt>
                <c:pt idx="6277">
                  <c:v>52.308332999999998</c:v>
                </c:pt>
                <c:pt idx="6278">
                  <c:v>52.316667000000002</c:v>
                </c:pt>
                <c:pt idx="6279">
                  <c:v>52.325000000000003</c:v>
                </c:pt>
                <c:pt idx="6280">
                  <c:v>52.333333000000003</c:v>
                </c:pt>
                <c:pt idx="6281">
                  <c:v>52.341667000000001</c:v>
                </c:pt>
                <c:pt idx="6282">
                  <c:v>52.35</c:v>
                </c:pt>
                <c:pt idx="6283">
                  <c:v>52.358333000000002</c:v>
                </c:pt>
                <c:pt idx="6284">
                  <c:v>52.366667</c:v>
                </c:pt>
                <c:pt idx="6285">
                  <c:v>52.375</c:v>
                </c:pt>
                <c:pt idx="6286">
                  <c:v>52.383333</c:v>
                </c:pt>
                <c:pt idx="6287">
                  <c:v>52.391666999999998</c:v>
                </c:pt>
                <c:pt idx="6288">
                  <c:v>52.4</c:v>
                </c:pt>
                <c:pt idx="6289">
                  <c:v>52.408332999999999</c:v>
                </c:pt>
                <c:pt idx="6290">
                  <c:v>52.416666999999997</c:v>
                </c:pt>
                <c:pt idx="6291">
                  <c:v>52.424999999999997</c:v>
                </c:pt>
                <c:pt idx="6292">
                  <c:v>52.433332999999998</c:v>
                </c:pt>
                <c:pt idx="6293">
                  <c:v>52.441667000000002</c:v>
                </c:pt>
                <c:pt idx="6294">
                  <c:v>52.45</c:v>
                </c:pt>
                <c:pt idx="6295">
                  <c:v>52.458333000000003</c:v>
                </c:pt>
                <c:pt idx="6296">
                  <c:v>52.466667000000001</c:v>
                </c:pt>
                <c:pt idx="6297">
                  <c:v>52.475000000000001</c:v>
                </c:pt>
                <c:pt idx="6298">
                  <c:v>52.483333000000002</c:v>
                </c:pt>
                <c:pt idx="6299">
                  <c:v>52.491667</c:v>
                </c:pt>
                <c:pt idx="6300">
                  <c:v>52.5</c:v>
                </c:pt>
                <c:pt idx="6301">
                  <c:v>52.508333</c:v>
                </c:pt>
                <c:pt idx="6302">
                  <c:v>52.516666999999998</c:v>
                </c:pt>
                <c:pt idx="6303">
                  <c:v>52.524999999999999</c:v>
                </c:pt>
                <c:pt idx="6304">
                  <c:v>52.533332999999999</c:v>
                </c:pt>
                <c:pt idx="6305">
                  <c:v>52.541666999999997</c:v>
                </c:pt>
                <c:pt idx="6306">
                  <c:v>52.55</c:v>
                </c:pt>
                <c:pt idx="6307">
                  <c:v>52.558332999999998</c:v>
                </c:pt>
                <c:pt idx="6308">
                  <c:v>52.566667000000002</c:v>
                </c:pt>
                <c:pt idx="6309">
                  <c:v>52.575000000000003</c:v>
                </c:pt>
                <c:pt idx="6310">
                  <c:v>52.583333000000003</c:v>
                </c:pt>
                <c:pt idx="6311">
                  <c:v>52.591667000000001</c:v>
                </c:pt>
                <c:pt idx="6312">
                  <c:v>52.6</c:v>
                </c:pt>
                <c:pt idx="6313">
                  <c:v>52.608333000000002</c:v>
                </c:pt>
                <c:pt idx="6314">
                  <c:v>52.616667</c:v>
                </c:pt>
                <c:pt idx="6315">
                  <c:v>52.625</c:v>
                </c:pt>
                <c:pt idx="6316">
                  <c:v>52.633333</c:v>
                </c:pt>
                <c:pt idx="6317">
                  <c:v>52.641666999999998</c:v>
                </c:pt>
                <c:pt idx="6318">
                  <c:v>52.65</c:v>
                </c:pt>
                <c:pt idx="6319">
                  <c:v>52.658332999999999</c:v>
                </c:pt>
                <c:pt idx="6320">
                  <c:v>52.666666999999997</c:v>
                </c:pt>
                <c:pt idx="6321">
                  <c:v>52.674999999999997</c:v>
                </c:pt>
                <c:pt idx="6322">
                  <c:v>52.683332999999998</c:v>
                </c:pt>
                <c:pt idx="6323">
                  <c:v>52.691667000000002</c:v>
                </c:pt>
                <c:pt idx="6324">
                  <c:v>52.7</c:v>
                </c:pt>
                <c:pt idx="6325">
                  <c:v>52.708333000000003</c:v>
                </c:pt>
                <c:pt idx="6326">
                  <c:v>52.716667000000001</c:v>
                </c:pt>
                <c:pt idx="6327">
                  <c:v>52.725000000000001</c:v>
                </c:pt>
                <c:pt idx="6328">
                  <c:v>52.733333000000002</c:v>
                </c:pt>
                <c:pt idx="6329">
                  <c:v>52.741667</c:v>
                </c:pt>
                <c:pt idx="6330">
                  <c:v>52.75</c:v>
                </c:pt>
                <c:pt idx="6331">
                  <c:v>52.758333</c:v>
                </c:pt>
                <c:pt idx="6332">
                  <c:v>52.766666999999998</c:v>
                </c:pt>
                <c:pt idx="6333">
                  <c:v>52.774999999999999</c:v>
                </c:pt>
                <c:pt idx="6334">
                  <c:v>52.783332999999999</c:v>
                </c:pt>
                <c:pt idx="6335">
                  <c:v>52.791666999999997</c:v>
                </c:pt>
                <c:pt idx="6336">
                  <c:v>52.8</c:v>
                </c:pt>
                <c:pt idx="6337">
                  <c:v>52.808332999999998</c:v>
                </c:pt>
                <c:pt idx="6338">
                  <c:v>52.816667000000002</c:v>
                </c:pt>
                <c:pt idx="6339">
                  <c:v>52.825000000000003</c:v>
                </c:pt>
                <c:pt idx="6340">
                  <c:v>52.833333000000003</c:v>
                </c:pt>
                <c:pt idx="6341">
                  <c:v>52.841667000000001</c:v>
                </c:pt>
                <c:pt idx="6342">
                  <c:v>52.85</c:v>
                </c:pt>
                <c:pt idx="6343">
                  <c:v>52.858333000000002</c:v>
                </c:pt>
                <c:pt idx="6344">
                  <c:v>52.866667</c:v>
                </c:pt>
                <c:pt idx="6345">
                  <c:v>52.875</c:v>
                </c:pt>
                <c:pt idx="6346">
                  <c:v>52.883333</c:v>
                </c:pt>
                <c:pt idx="6347">
                  <c:v>52.891666999999998</c:v>
                </c:pt>
                <c:pt idx="6348">
                  <c:v>52.9</c:v>
                </c:pt>
                <c:pt idx="6349">
                  <c:v>52.908332999999999</c:v>
                </c:pt>
                <c:pt idx="6350">
                  <c:v>52.916666999999997</c:v>
                </c:pt>
                <c:pt idx="6351">
                  <c:v>52.924999999999997</c:v>
                </c:pt>
                <c:pt idx="6352">
                  <c:v>52.933332999999998</c:v>
                </c:pt>
                <c:pt idx="6353">
                  <c:v>52.941667000000002</c:v>
                </c:pt>
                <c:pt idx="6354">
                  <c:v>52.95</c:v>
                </c:pt>
                <c:pt idx="6355">
                  <c:v>52.958333000000003</c:v>
                </c:pt>
                <c:pt idx="6356">
                  <c:v>52.966667000000001</c:v>
                </c:pt>
                <c:pt idx="6357">
                  <c:v>52.975000000000001</c:v>
                </c:pt>
                <c:pt idx="6358">
                  <c:v>52.983333000000002</c:v>
                </c:pt>
                <c:pt idx="6359">
                  <c:v>52.991667</c:v>
                </c:pt>
                <c:pt idx="6360">
                  <c:v>53</c:v>
                </c:pt>
                <c:pt idx="6361">
                  <c:v>53.008333</c:v>
                </c:pt>
                <c:pt idx="6362">
                  <c:v>53.016666999999998</c:v>
                </c:pt>
                <c:pt idx="6363">
                  <c:v>53.024999999999999</c:v>
                </c:pt>
                <c:pt idx="6364">
                  <c:v>53.033332999999999</c:v>
                </c:pt>
                <c:pt idx="6365">
                  <c:v>53.041666999999997</c:v>
                </c:pt>
                <c:pt idx="6366">
                  <c:v>53.05</c:v>
                </c:pt>
                <c:pt idx="6367">
                  <c:v>53.058332999999998</c:v>
                </c:pt>
                <c:pt idx="6368">
                  <c:v>53.066667000000002</c:v>
                </c:pt>
                <c:pt idx="6369">
                  <c:v>53.075000000000003</c:v>
                </c:pt>
                <c:pt idx="6370">
                  <c:v>53.083333000000003</c:v>
                </c:pt>
                <c:pt idx="6371">
                  <c:v>53.091667000000001</c:v>
                </c:pt>
                <c:pt idx="6372">
                  <c:v>53.1</c:v>
                </c:pt>
                <c:pt idx="6373">
                  <c:v>53.108333000000002</c:v>
                </c:pt>
                <c:pt idx="6374">
                  <c:v>53.116667</c:v>
                </c:pt>
                <c:pt idx="6375">
                  <c:v>53.125</c:v>
                </c:pt>
                <c:pt idx="6376">
                  <c:v>53.133333</c:v>
                </c:pt>
                <c:pt idx="6377">
                  <c:v>53.141666999999998</c:v>
                </c:pt>
                <c:pt idx="6378">
                  <c:v>53.15</c:v>
                </c:pt>
                <c:pt idx="6379">
                  <c:v>53.158332999999999</c:v>
                </c:pt>
                <c:pt idx="6380">
                  <c:v>53.166666999999997</c:v>
                </c:pt>
                <c:pt idx="6381">
                  <c:v>53.174999999999997</c:v>
                </c:pt>
                <c:pt idx="6382">
                  <c:v>53.183332999999998</c:v>
                </c:pt>
                <c:pt idx="6383">
                  <c:v>53.191667000000002</c:v>
                </c:pt>
                <c:pt idx="6384">
                  <c:v>53.2</c:v>
                </c:pt>
                <c:pt idx="6385">
                  <c:v>53.208333000000003</c:v>
                </c:pt>
                <c:pt idx="6386">
                  <c:v>53.216667000000001</c:v>
                </c:pt>
                <c:pt idx="6387">
                  <c:v>53.225000000000001</c:v>
                </c:pt>
                <c:pt idx="6388">
                  <c:v>53.233333000000002</c:v>
                </c:pt>
                <c:pt idx="6389">
                  <c:v>53.241667</c:v>
                </c:pt>
                <c:pt idx="6390">
                  <c:v>53.25</c:v>
                </c:pt>
                <c:pt idx="6391">
                  <c:v>53.258333</c:v>
                </c:pt>
                <c:pt idx="6392">
                  <c:v>53.266666999999998</c:v>
                </c:pt>
                <c:pt idx="6393">
                  <c:v>53.274999999999999</c:v>
                </c:pt>
                <c:pt idx="6394">
                  <c:v>53.283332999999999</c:v>
                </c:pt>
                <c:pt idx="6395">
                  <c:v>53.291666999999997</c:v>
                </c:pt>
                <c:pt idx="6396">
                  <c:v>53.3</c:v>
                </c:pt>
                <c:pt idx="6397">
                  <c:v>53.308332999999998</c:v>
                </c:pt>
                <c:pt idx="6398">
                  <c:v>53.316667000000002</c:v>
                </c:pt>
                <c:pt idx="6399">
                  <c:v>53.325000000000003</c:v>
                </c:pt>
                <c:pt idx="6400">
                  <c:v>53.333333000000003</c:v>
                </c:pt>
                <c:pt idx="6401">
                  <c:v>53.341667000000001</c:v>
                </c:pt>
                <c:pt idx="6402">
                  <c:v>53.35</c:v>
                </c:pt>
                <c:pt idx="6403">
                  <c:v>53.358333000000002</c:v>
                </c:pt>
                <c:pt idx="6404">
                  <c:v>53.366667</c:v>
                </c:pt>
                <c:pt idx="6405">
                  <c:v>53.375</c:v>
                </c:pt>
                <c:pt idx="6406">
                  <c:v>53.383333</c:v>
                </c:pt>
                <c:pt idx="6407">
                  <c:v>53.391666999999998</c:v>
                </c:pt>
                <c:pt idx="6408">
                  <c:v>53.4</c:v>
                </c:pt>
                <c:pt idx="6409">
                  <c:v>53.408332999999999</c:v>
                </c:pt>
                <c:pt idx="6410">
                  <c:v>53.416666999999997</c:v>
                </c:pt>
                <c:pt idx="6411">
                  <c:v>53.424999999999997</c:v>
                </c:pt>
                <c:pt idx="6412">
                  <c:v>53.433332999999998</c:v>
                </c:pt>
                <c:pt idx="6413">
                  <c:v>53.441667000000002</c:v>
                </c:pt>
                <c:pt idx="6414">
                  <c:v>53.45</c:v>
                </c:pt>
                <c:pt idx="6415">
                  <c:v>53.458333000000003</c:v>
                </c:pt>
                <c:pt idx="6416">
                  <c:v>53.466667000000001</c:v>
                </c:pt>
                <c:pt idx="6417">
                  <c:v>53.475000000000001</c:v>
                </c:pt>
                <c:pt idx="6418">
                  <c:v>53.483333000000002</c:v>
                </c:pt>
                <c:pt idx="6419">
                  <c:v>53.491667</c:v>
                </c:pt>
                <c:pt idx="6420">
                  <c:v>53.5</c:v>
                </c:pt>
                <c:pt idx="6421">
                  <c:v>53.508333</c:v>
                </c:pt>
                <c:pt idx="6422">
                  <c:v>53.516666999999998</c:v>
                </c:pt>
                <c:pt idx="6423">
                  <c:v>53.524999999999999</c:v>
                </c:pt>
                <c:pt idx="6424">
                  <c:v>53.533332999999999</c:v>
                </c:pt>
                <c:pt idx="6425">
                  <c:v>53.541666999999997</c:v>
                </c:pt>
                <c:pt idx="6426">
                  <c:v>53.55</c:v>
                </c:pt>
                <c:pt idx="6427">
                  <c:v>53.558332999999998</c:v>
                </c:pt>
                <c:pt idx="6428">
                  <c:v>53.566667000000002</c:v>
                </c:pt>
                <c:pt idx="6429">
                  <c:v>53.575000000000003</c:v>
                </c:pt>
                <c:pt idx="6430">
                  <c:v>53.583333000000003</c:v>
                </c:pt>
                <c:pt idx="6431">
                  <c:v>53.591667000000001</c:v>
                </c:pt>
                <c:pt idx="6432">
                  <c:v>53.6</c:v>
                </c:pt>
                <c:pt idx="6433">
                  <c:v>53.608333000000002</c:v>
                </c:pt>
                <c:pt idx="6434">
                  <c:v>53.616667</c:v>
                </c:pt>
                <c:pt idx="6435">
                  <c:v>53.625</c:v>
                </c:pt>
                <c:pt idx="6436">
                  <c:v>53.633333</c:v>
                </c:pt>
                <c:pt idx="6437">
                  <c:v>53.641666999999998</c:v>
                </c:pt>
                <c:pt idx="6438">
                  <c:v>53.65</c:v>
                </c:pt>
                <c:pt idx="6439">
                  <c:v>53.658332999999999</c:v>
                </c:pt>
                <c:pt idx="6440">
                  <c:v>53.666666999999997</c:v>
                </c:pt>
                <c:pt idx="6441">
                  <c:v>53.674999999999997</c:v>
                </c:pt>
                <c:pt idx="6442">
                  <c:v>53.683332999999998</c:v>
                </c:pt>
                <c:pt idx="6443">
                  <c:v>53.691667000000002</c:v>
                </c:pt>
                <c:pt idx="6444">
                  <c:v>53.7</c:v>
                </c:pt>
                <c:pt idx="6445">
                  <c:v>53.708333000000003</c:v>
                </c:pt>
                <c:pt idx="6446">
                  <c:v>53.716667000000001</c:v>
                </c:pt>
                <c:pt idx="6447">
                  <c:v>53.725000000000001</c:v>
                </c:pt>
                <c:pt idx="6448">
                  <c:v>53.733333000000002</c:v>
                </c:pt>
                <c:pt idx="6449">
                  <c:v>53.741667</c:v>
                </c:pt>
                <c:pt idx="6450">
                  <c:v>53.75</c:v>
                </c:pt>
                <c:pt idx="6451">
                  <c:v>53.758333</c:v>
                </c:pt>
                <c:pt idx="6452">
                  <c:v>53.766666999999998</c:v>
                </c:pt>
                <c:pt idx="6453">
                  <c:v>53.774999999999999</c:v>
                </c:pt>
                <c:pt idx="6454">
                  <c:v>53.783332999999999</c:v>
                </c:pt>
                <c:pt idx="6455">
                  <c:v>53.791666999999997</c:v>
                </c:pt>
                <c:pt idx="6456">
                  <c:v>53.8</c:v>
                </c:pt>
                <c:pt idx="6457">
                  <c:v>53.808332999999998</c:v>
                </c:pt>
                <c:pt idx="6458">
                  <c:v>53.816667000000002</c:v>
                </c:pt>
                <c:pt idx="6459">
                  <c:v>53.825000000000003</c:v>
                </c:pt>
                <c:pt idx="6460">
                  <c:v>53.833333000000003</c:v>
                </c:pt>
                <c:pt idx="6461">
                  <c:v>53.841667000000001</c:v>
                </c:pt>
                <c:pt idx="6462">
                  <c:v>53.85</c:v>
                </c:pt>
                <c:pt idx="6463">
                  <c:v>53.858333000000002</c:v>
                </c:pt>
                <c:pt idx="6464">
                  <c:v>53.866667</c:v>
                </c:pt>
                <c:pt idx="6465">
                  <c:v>53.875</c:v>
                </c:pt>
                <c:pt idx="6466">
                  <c:v>53.883333</c:v>
                </c:pt>
                <c:pt idx="6467">
                  <c:v>53.891666999999998</c:v>
                </c:pt>
                <c:pt idx="6468">
                  <c:v>53.9</c:v>
                </c:pt>
                <c:pt idx="6469">
                  <c:v>53.908332999999999</c:v>
                </c:pt>
                <c:pt idx="6470">
                  <c:v>53.916666999999997</c:v>
                </c:pt>
                <c:pt idx="6471">
                  <c:v>53.924999999999997</c:v>
                </c:pt>
                <c:pt idx="6472">
                  <c:v>53.933332999999998</c:v>
                </c:pt>
                <c:pt idx="6473">
                  <c:v>53.941667000000002</c:v>
                </c:pt>
                <c:pt idx="6474">
                  <c:v>53.95</c:v>
                </c:pt>
                <c:pt idx="6475">
                  <c:v>53.958333000000003</c:v>
                </c:pt>
                <c:pt idx="6476">
                  <c:v>53.966667000000001</c:v>
                </c:pt>
                <c:pt idx="6477">
                  <c:v>53.975000000000001</c:v>
                </c:pt>
                <c:pt idx="6478">
                  <c:v>53.983333000000002</c:v>
                </c:pt>
                <c:pt idx="6479">
                  <c:v>53.991667</c:v>
                </c:pt>
                <c:pt idx="6480">
                  <c:v>54</c:v>
                </c:pt>
                <c:pt idx="6481">
                  <c:v>54.008333</c:v>
                </c:pt>
                <c:pt idx="6482">
                  <c:v>54.016666999999998</c:v>
                </c:pt>
                <c:pt idx="6483">
                  <c:v>54.024999999999999</c:v>
                </c:pt>
                <c:pt idx="6484">
                  <c:v>54.033332999999999</c:v>
                </c:pt>
                <c:pt idx="6485">
                  <c:v>54.041666999999997</c:v>
                </c:pt>
                <c:pt idx="6486">
                  <c:v>54.05</c:v>
                </c:pt>
                <c:pt idx="6487">
                  <c:v>54.058332999999998</c:v>
                </c:pt>
                <c:pt idx="6488">
                  <c:v>54.066667000000002</c:v>
                </c:pt>
                <c:pt idx="6489">
                  <c:v>54.075000000000003</c:v>
                </c:pt>
                <c:pt idx="6490">
                  <c:v>54.083333000000003</c:v>
                </c:pt>
                <c:pt idx="6491">
                  <c:v>54.091667000000001</c:v>
                </c:pt>
                <c:pt idx="6492">
                  <c:v>54.1</c:v>
                </c:pt>
                <c:pt idx="6493">
                  <c:v>54.108333000000002</c:v>
                </c:pt>
                <c:pt idx="6494">
                  <c:v>54.116667</c:v>
                </c:pt>
                <c:pt idx="6495">
                  <c:v>54.125</c:v>
                </c:pt>
                <c:pt idx="6496">
                  <c:v>54.133333</c:v>
                </c:pt>
                <c:pt idx="6497">
                  <c:v>54.141666999999998</c:v>
                </c:pt>
                <c:pt idx="6498">
                  <c:v>54.15</c:v>
                </c:pt>
                <c:pt idx="6499">
                  <c:v>54.158332999999999</c:v>
                </c:pt>
                <c:pt idx="6500">
                  <c:v>54.166666999999997</c:v>
                </c:pt>
                <c:pt idx="6501">
                  <c:v>54.174999999999997</c:v>
                </c:pt>
                <c:pt idx="6502">
                  <c:v>54.183332999999998</c:v>
                </c:pt>
                <c:pt idx="6503">
                  <c:v>54.191667000000002</c:v>
                </c:pt>
                <c:pt idx="6504">
                  <c:v>54.2</c:v>
                </c:pt>
                <c:pt idx="6505">
                  <c:v>54.208333000000003</c:v>
                </c:pt>
                <c:pt idx="6506">
                  <c:v>54.216667000000001</c:v>
                </c:pt>
                <c:pt idx="6507">
                  <c:v>54.225000000000001</c:v>
                </c:pt>
                <c:pt idx="6508">
                  <c:v>54.233333000000002</c:v>
                </c:pt>
                <c:pt idx="6509">
                  <c:v>54.241667</c:v>
                </c:pt>
                <c:pt idx="6510">
                  <c:v>54.25</c:v>
                </c:pt>
                <c:pt idx="6511">
                  <c:v>54.258333</c:v>
                </c:pt>
                <c:pt idx="6512">
                  <c:v>54.266666999999998</c:v>
                </c:pt>
                <c:pt idx="6513">
                  <c:v>54.274999999999999</c:v>
                </c:pt>
                <c:pt idx="6514">
                  <c:v>54.283332999999999</c:v>
                </c:pt>
                <c:pt idx="6515">
                  <c:v>54.291666999999997</c:v>
                </c:pt>
                <c:pt idx="6516">
                  <c:v>54.3</c:v>
                </c:pt>
                <c:pt idx="6517">
                  <c:v>54.308332999999998</c:v>
                </c:pt>
                <c:pt idx="6518">
                  <c:v>54.316667000000002</c:v>
                </c:pt>
                <c:pt idx="6519">
                  <c:v>54.325000000000003</c:v>
                </c:pt>
                <c:pt idx="6520">
                  <c:v>54.333333000000003</c:v>
                </c:pt>
                <c:pt idx="6521">
                  <c:v>54.341667000000001</c:v>
                </c:pt>
                <c:pt idx="6522">
                  <c:v>54.35</c:v>
                </c:pt>
                <c:pt idx="6523">
                  <c:v>54.358333000000002</c:v>
                </c:pt>
                <c:pt idx="6524">
                  <c:v>54.366667</c:v>
                </c:pt>
                <c:pt idx="6525">
                  <c:v>54.375</c:v>
                </c:pt>
                <c:pt idx="6526">
                  <c:v>54.383333</c:v>
                </c:pt>
                <c:pt idx="6527">
                  <c:v>54.391666999999998</c:v>
                </c:pt>
                <c:pt idx="6528">
                  <c:v>54.4</c:v>
                </c:pt>
                <c:pt idx="6529">
                  <c:v>54.408332999999999</c:v>
                </c:pt>
                <c:pt idx="6530">
                  <c:v>54.416666999999997</c:v>
                </c:pt>
                <c:pt idx="6531">
                  <c:v>54.424999999999997</c:v>
                </c:pt>
                <c:pt idx="6532">
                  <c:v>54.433332999999998</c:v>
                </c:pt>
                <c:pt idx="6533">
                  <c:v>54.441667000000002</c:v>
                </c:pt>
                <c:pt idx="6534">
                  <c:v>54.45</c:v>
                </c:pt>
                <c:pt idx="6535">
                  <c:v>54.458333000000003</c:v>
                </c:pt>
                <c:pt idx="6536">
                  <c:v>54.466667000000001</c:v>
                </c:pt>
                <c:pt idx="6537">
                  <c:v>54.475000000000001</c:v>
                </c:pt>
                <c:pt idx="6538">
                  <c:v>54.483333000000002</c:v>
                </c:pt>
                <c:pt idx="6539">
                  <c:v>54.491667</c:v>
                </c:pt>
                <c:pt idx="6540">
                  <c:v>54.5</c:v>
                </c:pt>
                <c:pt idx="6541">
                  <c:v>54.508333</c:v>
                </c:pt>
                <c:pt idx="6542">
                  <c:v>54.516666999999998</c:v>
                </c:pt>
                <c:pt idx="6543">
                  <c:v>54.524999999999999</c:v>
                </c:pt>
                <c:pt idx="6544">
                  <c:v>54.533332999999999</c:v>
                </c:pt>
                <c:pt idx="6545">
                  <c:v>54.541666999999997</c:v>
                </c:pt>
                <c:pt idx="6546">
                  <c:v>54.55</c:v>
                </c:pt>
                <c:pt idx="6547">
                  <c:v>54.558332999999998</c:v>
                </c:pt>
                <c:pt idx="6548">
                  <c:v>54.566667000000002</c:v>
                </c:pt>
                <c:pt idx="6549">
                  <c:v>54.575000000000003</c:v>
                </c:pt>
                <c:pt idx="6550">
                  <c:v>54.583333000000003</c:v>
                </c:pt>
                <c:pt idx="6551">
                  <c:v>54.591667000000001</c:v>
                </c:pt>
                <c:pt idx="6552">
                  <c:v>54.6</c:v>
                </c:pt>
                <c:pt idx="6553">
                  <c:v>54.608333000000002</c:v>
                </c:pt>
                <c:pt idx="6554">
                  <c:v>54.616667</c:v>
                </c:pt>
                <c:pt idx="6555">
                  <c:v>54.625</c:v>
                </c:pt>
                <c:pt idx="6556">
                  <c:v>54.633333</c:v>
                </c:pt>
                <c:pt idx="6557">
                  <c:v>54.641666999999998</c:v>
                </c:pt>
                <c:pt idx="6558">
                  <c:v>54.65</c:v>
                </c:pt>
                <c:pt idx="6559">
                  <c:v>54.658332999999999</c:v>
                </c:pt>
                <c:pt idx="6560">
                  <c:v>54.666666999999997</c:v>
                </c:pt>
                <c:pt idx="6561">
                  <c:v>54.674999999999997</c:v>
                </c:pt>
                <c:pt idx="6562">
                  <c:v>54.683332999999998</c:v>
                </c:pt>
                <c:pt idx="6563">
                  <c:v>54.691667000000002</c:v>
                </c:pt>
                <c:pt idx="6564">
                  <c:v>54.7</c:v>
                </c:pt>
                <c:pt idx="6565">
                  <c:v>54.708333000000003</c:v>
                </c:pt>
                <c:pt idx="6566">
                  <c:v>54.716667000000001</c:v>
                </c:pt>
                <c:pt idx="6567">
                  <c:v>54.725000000000001</c:v>
                </c:pt>
                <c:pt idx="6568">
                  <c:v>54.733333000000002</c:v>
                </c:pt>
                <c:pt idx="6569">
                  <c:v>54.741667</c:v>
                </c:pt>
                <c:pt idx="6570">
                  <c:v>54.75</c:v>
                </c:pt>
                <c:pt idx="6571">
                  <c:v>54.758333</c:v>
                </c:pt>
                <c:pt idx="6572">
                  <c:v>54.766666999999998</c:v>
                </c:pt>
                <c:pt idx="6573">
                  <c:v>54.774999999999999</c:v>
                </c:pt>
                <c:pt idx="6574">
                  <c:v>54.783332999999999</c:v>
                </c:pt>
                <c:pt idx="6575">
                  <c:v>54.791666999999997</c:v>
                </c:pt>
                <c:pt idx="6576">
                  <c:v>54.8</c:v>
                </c:pt>
                <c:pt idx="6577">
                  <c:v>54.808332999999998</c:v>
                </c:pt>
                <c:pt idx="6578">
                  <c:v>54.816667000000002</c:v>
                </c:pt>
                <c:pt idx="6579">
                  <c:v>54.825000000000003</c:v>
                </c:pt>
                <c:pt idx="6580">
                  <c:v>54.833333000000003</c:v>
                </c:pt>
                <c:pt idx="6581">
                  <c:v>54.841667000000001</c:v>
                </c:pt>
                <c:pt idx="6582">
                  <c:v>54.85</c:v>
                </c:pt>
                <c:pt idx="6583">
                  <c:v>54.858333000000002</c:v>
                </c:pt>
                <c:pt idx="6584">
                  <c:v>54.866667</c:v>
                </c:pt>
                <c:pt idx="6585">
                  <c:v>54.875</c:v>
                </c:pt>
                <c:pt idx="6586">
                  <c:v>54.883333</c:v>
                </c:pt>
                <c:pt idx="6587">
                  <c:v>54.891666999999998</c:v>
                </c:pt>
                <c:pt idx="6588">
                  <c:v>54.9</c:v>
                </c:pt>
                <c:pt idx="6589">
                  <c:v>54.908332999999999</c:v>
                </c:pt>
                <c:pt idx="6590">
                  <c:v>54.916666999999997</c:v>
                </c:pt>
                <c:pt idx="6591">
                  <c:v>54.924999999999997</c:v>
                </c:pt>
                <c:pt idx="6592">
                  <c:v>54.933332999999998</c:v>
                </c:pt>
                <c:pt idx="6593">
                  <c:v>54.941667000000002</c:v>
                </c:pt>
                <c:pt idx="6594">
                  <c:v>54.95</c:v>
                </c:pt>
                <c:pt idx="6595">
                  <c:v>54.958333000000003</c:v>
                </c:pt>
                <c:pt idx="6596">
                  <c:v>54.966667000000001</c:v>
                </c:pt>
                <c:pt idx="6597">
                  <c:v>54.975000000000001</c:v>
                </c:pt>
                <c:pt idx="6598">
                  <c:v>54.983333000000002</c:v>
                </c:pt>
                <c:pt idx="6599">
                  <c:v>54.991667</c:v>
                </c:pt>
                <c:pt idx="6600">
                  <c:v>55</c:v>
                </c:pt>
                <c:pt idx="6601">
                  <c:v>55.008333</c:v>
                </c:pt>
                <c:pt idx="6602">
                  <c:v>55.016666999999998</c:v>
                </c:pt>
                <c:pt idx="6603">
                  <c:v>55.024999999999999</c:v>
                </c:pt>
                <c:pt idx="6604">
                  <c:v>55.033332999999999</c:v>
                </c:pt>
                <c:pt idx="6605">
                  <c:v>55.041666999999997</c:v>
                </c:pt>
                <c:pt idx="6606">
                  <c:v>55.05</c:v>
                </c:pt>
                <c:pt idx="6607">
                  <c:v>55.058332999999998</c:v>
                </c:pt>
                <c:pt idx="6608">
                  <c:v>55.066667000000002</c:v>
                </c:pt>
                <c:pt idx="6609">
                  <c:v>55.075000000000003</c:v>
                </c:pt>
                <c:pt idx="6610">
                  <c:v>55.083333000000003</c:v>
                </c:pt>
                <c:pt idx="6611">
                  <c:v>55.091667000000001</c:v>
                </c:pt>
                <c:pt idx="6612">
                  <c:v>55.1</c:v>
                </c:pt>
                <c:pt idx="6613">
                  <c:v>55.108333000000002</c:v>
                </c:pt>
                <c:pt idx="6614">
                  <c:v>55.116667</c:v>
                </c:pt>
                <c:pt idx="6615">
                  <c:v>55.125</c:v>
                </c:pt>
                <c:pt idx="6616">
                  <c:v>55.133333</c:v>
                </c:pt>
                <c:pt idx="6617">
                  <c:v>55.141666999999998</c:v>
                </c:pt>
                <c:pt idx="6618">
                  <c:v>55.15</c:v>
                </c:pt>
                <c:pt idx="6619">
                  <c:v>55.158332999999999</c:v>
                </c:pt>
                <c:pt idx="6620">
                  <c:v>55.166666999999997</c:v>
                </c:pt>
                <c:pt idx="6621">
                  <c:v>55.174999999999997</c:v>
                </c:pt>
                <c:pt idx="6622">
                  <c:v>55.183332999999998</c:v>
                </c:pt>
                <c:pt idx="6623">
                  <c:v>55.191667000000002</c:v>
                </c:pt>
                <c:pt idx="6624">
                  <c:v>55.2</c:v>
                </c:pt>
                <c:pt idx="6625">
                  <c:v>55.208333000000003</c:v>
                </c:pt>
                <c:pt idx="6626">
                  <c:v>55.216667000000001</c:v>
                </c:pt>
                <c:pt idx="6627">
                  <c:v>55.225000000000001</c:v>
                </c:pt>
                <c:pt idx="6628">
                  <c:v>55.233333000000002</c:v>
                </c:pt>
                <c:pt idx="6629">
                  <c:v>55.241667</c:v>
                </c:pt>
                <c:pt idx="6630">
                  <c:v>55.25</c:v>
                </c:pt>
                <c:pt idx="6631">
                  <c:v>55.258333</c:v>
                </c:pt>
                <c:pt idx="6632">
                  <c:v>55.266666999999998</c:v>
                </c:pt>
                <c:pt idx="6633">
                  <c:v>55.274999999999999</c:v>
                </c:pt>
                <c:pt idx="6634">
                  <c:v>55.283332999999999</c:v>
                </c:pt>
                <c:pt idx="6635">
                  <c:v>55.291666999999997</c:v>
                </c:pt>
                <c:pt idx="6636">
                  <c:v>55.3</c:v>
                </c:pt>
                <c:pt idx="6637">
                  <c:v>55.308332999999998</c:v>
                </c:pt>
                <c:pt idx="6638">
                  <c:v>55.316667000000002</c:v>
                </c:pt>
                <c:pt idx="6639">
                  <c:v>55.325000000000003</c:v>
                </c:pt>
                <c:pt idx="6640">
                  <c:v>55.333333000000003</c:v>
                </c:pt>
                <c:pt idx="6641">
                  <c:v>55.341667000000001</c:v>
                </c:pt>
                <c:pt idx="6642">
                  <c:v>55.35</c:v>
                </c:pt>
                <c:pt idx="6643">
                  <c:v>55.358333000000002</c:v>
                </c:pt>
                <c:pt idx="6644">
                  <c:v>55.366667</c:v>
                </c:pt>
                <c:pt idx="6645">
                  <c:v>55.375</c:v>
                </c:pt>
                <c:pt idx="6646">
                  <c:v>55.383333</c:v>
                </c:pt>
                <c:pt idx="6647">
                  <c:v>55.391666999999998</c:v>
                </c:pt>
                <c:pt idx="6648">
                  <c:v>55.4</c:v>
                </c:pt>
                <c:pt idx="6649">
                  <c:v>55.408332999999999</c:v>
                </c:pt>
                <c:pt idx="6650">
                  <c:v>55.416666999999997</c:v>
                </c:pt>
                <c:pt idx="6651">
                  <c:v>55.424999999999997</c:v>
                </c:pt>
                <c:pt idx="6652">
                  <c:v>55.433332999999998</c:v>
                </c:pt>
                <c:pt idx="6653">
                  <c:v>55.441667000000002</c:v>
                </c:pt>
                <c:pt idx="6654">
                  <c:v>55.45</c:v>
                </c:pt>
                <c:pt idx="6655">
                  <c:v>55.458333000000003</c:v>
                </c:pt>
                <c:pt idx="6656">
                  <c:v>55.466667000000001</c:v>
                </c:pt>
                <c:pt idx="6657">
                  <c:v>55.475000000000001</c:v>
                </c:pt>
                <c:pt idx="6658">
                  <c:v>55.483333000000002</c:v>
                </c:pt>
                <c:pt idx="6659">
                  <c:v>55.491667</c:v>
                </c:pt>
                <c:pt idx="6660">
                  <c:v>55.5</c:v>
                </c:pt>
                <c:pt idx="6661">
                  <c:v>55.508333</c:v>
                </c:pt>
                <c:pt idx="6662">
                  <c:v>55.516666999999998</c:v>
                </c:pt>
                <c:pt idx="6663">
                  <c:v>55.524999999999999</c:v>
                </c:pt>
                <c:pt idx="6664">
                  <c:v>55.533332999999999</c:v>
                </c:pt>
                <c:pt idx="6665">
                  <c:v>55.541666999999997</c:v>
                </c:pt>
                <c:pt idx="6666">
                  <c:v>55.55</c:v>
                </c:pt>
                <c:pt idx="6667">
                  <c:v>55.558332999999998</c:v>
                </c:pt>
                <c:pt idx="6668">
                  <c:v>55.566667000000002</c:v>
                </c:pt>
                <c:pt idx="6669">
                  <c:v>55.575000000000003</c:v>
                </c:pt>
                <c:pt idx="6670">
                  <c:v>55.583333000000003</c:v>
                </c:pt>
                <c:pt idx="6671">
                  <c:v>55.591667000000001</c:v>
                </c:pt>
                <c:pt idx="6672">
                  <c:v>55.6</c:v>
                </c:pt>
                <c:pt idx="6673">
                  <c:v>55.608333000000002</c:v>
                </c:pt>
                <c:pt idx="6674">
                  <c:v>55.616667</c:v>
                </c:pt>
                <c:pt idx="6675">
                  <c:v>55.625</c:v>
                </c:pt>
                <c:pt idx="6676">
                  <c:v>55.633333</c:v>
                </c:pt>
                <c:pt idx="6677">
                  <c:v>55.641666999999998</c:v>
                </c:pt>
                <c:pt idx="6678">
                  <c:v>55.65</c:v>
                </c:pt>
                <c:pt idx="6679">
                  <c:v>55.658332999999999</c:v>
                </c:pt>
                <c:pt idx="6680">
                  <c:v>55.666666999999997</c:v>
                </c:pt>
                <c:pt idx="6681">
                  <c:v>55.674999999999997</c:v>
                </c:pt>
                <c:pt idx="6682">
                  <c:v>55.683332999999998</c:v>
                </c:pt>
                <c:pt idx="6683">
                  <c:v>55.691667000000002</c:v>
                </c:pt>
                <c:pt idx="6684">
                  <c:v>55.7</c:v>
                </c:pt>
                <c:pt idx="6685">
                  <c:v>55.708333000000003</c:v>
                </c:pt>
                <c:pt idx="6686">
                  <c:v>55.716667000000001</c:v>
                </c:pt>
                <c:pt idx="6687">
                  <c:v>55.725000000000001</c:v>
                </c:pt>
                <c:pt idx="6688">
                  <c:v>55.733333000000002</c:v>
                </c:pt>
                <c:pt idx="6689">
                  <c:v>55.741667</c:v>
                </c:pt>
                <c:pt idx="6690">
                  <c:v>55.75</c:v>
                </c:pt>
                <c:pt idx="6691">
                  <c:v>55.758333</c:v>
                </c:pt>
                <c:pt idx="6692">
                  <c:v>55.766666999999998</c:v>
                </c:pt>
                <c:pt idx="6693">
                  <c:v>55.774999999999999</c:v>
                </c:pt>
                <c:pt idx="6694">
                  <c:v>55.783332999999999</c:v>
                </c:pt>
                <c:pt idx="6695">
                  <c:v>55.791666999999997</c:v>
                </c:pt>
                <c:pt idx="6696">
                  <c:v>55.8</c:v>
                </c:pt>
                <c:pt idx="6697">
                  <c:v>55.808332999999998</c:v>
                </c:pt>
                <c:pt idx="6698">
                  <c:v>55.816667000000002</c:v>
                </c:pt>
                <c:pt idx="6699">
                  <c:v>55.825000000000003</c:v>
                </c:pt>
                <c:pt idx="6700">
                  <c:v>55.833333000000003</c:v>
                </c:pt>
                <c:pt idx="6701">
                  <c:v>55.841667000000001</c:v>
                </c:pt>
                <c:pt idx="6702">
                  <c:v>55.85</c:v>
                </c:pt>
                <c:pt idx="6703">
                  <c:v>55.858333000000002</c:v>
                </c:pt>
                <c:pt idx="6704">
                  <c:v>55.866667</c:v>
                </c:pt>
                <c:pt idx="6705">
                  <c:v>55.875</c:v>
                </c:pt>
                <c:pt idx="6706">
                  <c:v>55.883333</c:v>
                </c:pt>
                <c:pt idx="6707">
                  <c:v>55.891666999999998</c:v>
                </c:pt>
                <c:pt idx="6708">
                  <c:v>55.9</c:v>
                </c:pt>
                <c:pt idx="6709">
                  <c:v>55.908332999999999</c:v>
                </c:pt>
                <c:pt idx="6710">
                  <c:v>55.916666999999997</c:v>
                </c:pt>
                <c:pt idx="6711">
                  <c:v>55.924999999999997</c:v>
                </c:pt>
                <c:pt idx="6712">
                  <c:v>55.933332999999998</c:v>
                </c:pt>
                <c:pt idx="6713">
                  <c:v>55.941667000000002</c:v>
                </c:pt>
                <c:pt idx="6714">
                  <c:v>55.95</c:v>
                </c:pt>
                <c:pt idx="6715">
                  <c:v>55.958333000000003</c:v>
                </c:pt>
                <c:pt idx="6716">
                  <c:v>55.966667000000001</c:v>
                </c:pt>
                <c:pt idx="6717">
                  <c:v>55.975000000000001</c:v>
                </c:pt>
                <c:pt idx="6718">
                  <c:v>55.983333000000002</c:v>
                </c:pt>
                <c:pt idx="6719">
                  <c:v>55.991667</c:v>
                </c:pt>
                <c:pt idx="6720">
                  <c:v>56</c:v>
                </c:pt>
                <c:pt idx="6721">
                  <c:v>56.008333</c:v>
                </c:pt>
                <c:pt idx="6722">
                  <c:v>56.016666999999998</c:v>
                </c:pt>
                <c:pt idx="6723">
                  <c:v>56.024999999999999</c:v>
                </c:pt>
                <c:pt idx="6724">
                  <c:v>56.033332999999999</c:v>
                </c:pt>
                <c:pt idx="6725">
                  <c:v>56.041666999999997</c:v>
                </c:pt>
                <c:pt idx="6726">
                  <c:v>56.05</c:v>
                </c:pt>
                <c:pt idx="6727">
                  <c:v>56.058332999999998</c:v>
                </c:pt>
                <c:pt idx="6728">
                  <c:v>56.066667000000002</c:v>
                </c:pt>
                <c:pt idx="6729">
                  <c:v>56.075000000000003</c:v>
                </c:pt>
                <c:pt idx="6730">
                  <c:v>56.083333000000003</c:v>
                </c:pt>
                <c:pt idx="6731">
                  <c:v>56.091667000000001</c:v>
                </c:pt>
                <c:pt idx="6732">
                  <c:v>56.1</c:v>
                </c:pt>
                <c:pt idx="6733">
                  <c:v>56.108333000000002</c:v>
                </c:pt>
                <c:pt idx="6734">
                  <c:v>56.116667</c:v>
                </c:pt>
                <c:pt idx="6735">
                  <c:v>56.125</c:v>
                </c:pt>
                <c:pt idx="6736">
                  <c:v>56.133333</c:v>
                </c:pt>
                <c:pt idx="6737">
                  <c:v>56.141666999999998</c:v>
                </c:pt>
                <c:pt idx="6738">
                  <c:v>56.15</c:v>
                </c:pt>
                <c:pt idx="6739">
                  <c:v>56.158332999999999</c:v>
                </c:pt>
                <c:pt idx="6740">
                  <c:v>56.166666999999997</c:v>
                </c:pt>
                <c:pt idx="6741">
                  <c:v>56.174999999999997</c:v>
                </c:pt>
                <c:pt idx="6742">
                  <c:v>56.183332999999998</c:v>
                </c:pt>
                <c:pt idx="6743">
                  <c:v>56.191667000000002</c:v>
                </c:pt>
                <c:pt idx="6744">
                  <c:v>56.2</c:v>
                </c:pt>
                <c:pt idx="6745">
                  <c:v>56.208333000000003</c:v>
                </c:pt>
                <c:pt idx="6746">
                  <c:v>56.216667000000001</c:v>
                </c:pt>
                <c:pt idx="6747">
                  <c:v>56.225000000000001</c:v>
                </c:pt>
                <c:pt idx="6748">
                  <c:v>56.233333000000002</c:v>
                </c:pt>
                <c:pt idx="6749">
                  <c:v>56.241667</c:v>
                </c:pt>
                <c:pt idx="6750">
                  <c:v>56.25</c:v>
                </c:pt>
                <c:pt idx="6751">
                  <c:v>56.258333</c:v>
                </c:pt>
                <c:pt idx="6752">
                  <c:v>56.266666999999998</c:v>
                </c:pt>
                <c:pt idx="6753">
                  <c:v>56.274999999999999</c:v>
                </c:pt>
                <c:pt idx="6754">
                  <c:v>56.283332999999999</c:v>
                </c:pt>
                <c:pt idx="6755">
                  <c:v>56.291666999999997</c:v>
                </c:pt>
                <c:pt idx="6756">
                  <c:v>56.3</c:v>
                </c:pt>
                <c:pt idx="6757">
                  <c:v>56.308332999999998</c:v>
                </c:pt>
                <c:pt idx="6758">
                  <c:v>56.316667000000002</c:v>
                </c:pt>
                <c:pt idx="6759">
                  <c:v>56.325000000000003</c:v>
                </c:pt>
                <c:pt idx="6760">
                  <c:v>56.333333000000003</c:v>
                </c:pt>
                <c:pt idx="6761">
                  <c:v>56.341667000000001</c:v>
                </c:pt>
                <c:pt idx="6762">
                  <c:v>56.35</c:v>
                </c:pt>
                <c:pt idx="6763">
                  <c:v>56.358333000000002</c:v>
                </c:pt>
                <c:pt idx="6764">
                  <c:v>56.366667</c:v>
                </c:pt>
                <c:pt idx="6765">
                  <c:v>56.375</c:v>
                </c:pt>
                <c:pt idx="6766">
                  <c:v>56.383333</c:v>
                </c:pt>
                <c:pt idx="6767">
                  <c:v>56.391666999999998</c:v>
                </c:pt>
                <c:pt idx="6768">
                  <c:v>56.4</c:v>
                </c:pt>
                <c:pt idx="6769">
                  <c:v>56.408332999999999</c:v>
                </c:pt>
                <c:pt idx="6770">
                  <c:v>56.416666999999997</c:v>
                </c:pt>
                <c:pt idx="6771">
                  <c:v>56.424999999999997</c:v>
                </c:pt>
                <c:pt idx="6772">
                  <c:v>56.433332999999998</c:v>
                </c:pt>
                <c:pt idx="6773">
                  <c:v>56.441667000000002</c:v>
                </c:pt>
                <c:pt idx="6774">
                  <c:v>56.45</c:v>
                </c:pt>
                <c:pt idx="6775">
                  <c:v>56.458333000000003</c:v>
                </c:pt>
                <c:pt idx="6776">
                  <c:v>56.466667000000001</c:v>
                </c:pt>
                <c:pt idx="6777">
                  <c:v>56.475000000000001</c:v>
                </c:pt>
                <c:pt idx="6778">
                  <c:v>56.483333000000002</c:v>
                </c:pt>
                <c:pt idx="6779">
                  <c:v>56.491667</c:v>
                </c:pt>
                <c:pt idx="6780">
                  <c:v>56.5</c:v>
                </c:pt>
                <c:pt idx="6781">
                  <c:v>56.508333</c:v>
                </c:pt>
                <c:pt idx="6782">
                  <c:v>56.516666999999998</c:v>
                </c:pt>
                <c:pt idx="6783">
                  <c:v>56.524999999999999</c:v>
                </c:pt>
                <c:pt idx="6784">
                  <c:v>56.533332999999999</c:v>
                </c:pt>
                <c:pt idx="6785">
                  <c:v>56.541666999999997</c:v>
                </c:pt>
                <c:pt idx="6786">
                  <c:v>56.55</c:v>
                </c:pt>
                <c:pt idx="6787">
                  <c:v>56.558332999999998</c:v>
                </c:pt>
                <c:pt idx="6788">
                  <c:v>56.566667000000002</c:v>
                </c:pt>
                <c:pt idx="6789">
                  <c:v>56.575000000000003</c:v>
                </c:pt>
                <c:pt idx="6790">
                  <c:v>56.583333000000003</c:v>
                </c:pt>
                <c:pt idx="6791">
                  <c:v>56.591667000000001</c:v>
                </c:pt>
                <c:pt idx="6792">
                  <c:v>56.6</c:v>
                </c:pt>
                <c:pt idx="6793">
                  <c:v>56.608333000000002</c:v>
                </c:pt>
                <c:pt idx="6794">
                  <c:v>56.616667</c:v>
                </c:pt>
                <c:pt idx="6795">
                  <c:v>56.625</c:v>
                </c:pt>
                <c:pt idx="6796">
                  <c:v>56.633333</c:v>
                </c:pt>
                <c:pt idx="6797">
                  <c:v>56.641666999999998</c:v>
                </c:pt>
                <c:pt idx="6798">
                  <c:v>56.65</c:v>
                </c:pt>
                <c:pt idx="6799">
                  <c:v>56.658332999999999</c:v>
                </c:pt>
                <c:pt idx="6800">
                  <c:v>56.666666999999997</c:v>
                </c:pt>
                <c:pt idx="6801">
                  <c:v>56.674999999999997</c:v>
                </c:pt>
                <c:pt idx="6802">
                  <c:v>56.683332999999998</c:v>
                </c:pt>
                <c:pt idx="6803">
                  <c:v>56.691667000000002</c:v>
                </c:pt>
                <c:pt idx="6804">
                  <c:v>56.7</c:v>
                </c:pt>
                <c:pt idx="6805">
                  <c:v>56.708333000000003</c:v>
                </c:pt>
                <c:pt idx="6806">
                  <c:v>56.716667000000001</c:v>
                </c:pt>
                <c:pt idx="6807">
                  <c:v>56.725000000000001</c:v>
                </c:pt>
                <c:pt idx="6808">
                  <c:v>56.733333000000002</c:v>
                </c:pt>
                <c:pt idx="6809">
                  <c:v>56.741667</c:v>
                </c:pt>
                <c:pt idx="6810">
                  <c:v>56.75</c:v>
                </c:pt>
                <c:pt idx="6811">
                  <c:v>56.758333</c:v>
                </c:pt>
                <c:pt idx="6812">
                  <c:v>56.766666999999998</c:v>
                </c:pt>
                <c:pt idx="6813">
                  <c:v>56.774999999999999</c:v>
                </c:pt>
                <c:pt idx="6814">
                  <c:v>56.783332999999999</c:v>
                </c:pt>
                <c:pt idx="6815">
                  <c:v>56.791666999999997</c:v>
                </c:pt>
                <c:pt idx="6816">
                  <c:v>56.8</c:v>
                </c:pt>
                <c:pt idx="6817">
                  <c:v>56.808332999999998</c:v>
                </c:pt>
                <c:pt idx="6818">
                  <c:v>56.816667000000002</c:v>
                </c:pt>
                <c:pt idx="6819">
                  <c:v>56.825000000000003</c:v>
                </c:pt>
                <c:pt idx="6820">
                  <c:v>56.833333000000003</c:v>
                </c:pt>
                <c:pt idx="6821">
                  <c:v>56.841667000000001</c:v>
                </c:pt>
                <c:pt idx="6822">
                  <c:v>56.85</c:v>
                </c:pt>
                <c:pt idx="6823">
                  <c:v>56.858333000000002</c:v>
                </c:pt>
                <c:pt idx="6824">
                  <c:v>56.866667</c:v>
                </c:pt>
                <c:pt idx="6825">
                  <c:v>56.875</c:v>
                </c:pt>
                <c:pt idx="6826">
                  <c:v>56.883333</c:v>
                </c:pt>
                <c:pt idx="6827">
                  <c:v>56.891666999999998</c:v>
                </c:pt>
                <c:pt idx="6828">
                  <c:v>56.9</c:v>
                </c:pt>
                <c:pt idx="6829">
                  <c:v>56.908332999999999</c:v>
                </c:pt>
                <c:pt idx="6830">
                  <c:v>56.916666999999997</c:v>
                </c:pt>
                <c:pt idx="6831">
                  <c:v>56.924999999999997</c:v>
                </c:pt>
                <c:pt idx="6832">
                  <c:v>56.933332999999998</c:v>
                </c:pt>
                <c:pt idx="6833">
                  <c:v>56.941667000000002</c:v>
                </c:pt>
                <c:pt idx="6834">
                  <c:v>56.95</c:v>
                </c:pt>
                <c:pt idx="6835">
                  <c:v>56.958333000000003</c:v>
                </c:pt>
                <c:pt idx="6836">
                  <c:v>56.966667000000001</c:v>
                </c:pt>
                <c:pt idx="6837">
                  <c:v>56.975000000000001</c:v>
                </c:pt>
                <c:pt idx="6838">
                  <c:v>56.983333000000002</c:v>
                </c:pt>
                <c:pt idx="6839">
                  <c:v>56.991667</c:v>
                </c:pt>
                <c:pt idx="6840">
                  <c:v>57</c:v>
                </c:pt>
                <c:pt idx="6841">
                  <c:v>57.008333</c:v>
                </c:pt>
                <c:pt idx="6842">
                  <c:v>57.016666999999998</c:v>
                </c:pt>
                <c:pt idx="6843">
                  <c:v>57.024999999999999</c:v>
                </c:pt>
                <c:pt idx="6844">
                  <c:v>57.033332999999999</c:v>
                </c:pt>
                <c:pt idx="6845">
                  <c:v>57.041666999999997</c:v>
                </c:pt>
                <c:pt idx="6846">
                  <c:v>57.05</c:v>
                </c:pt>
                <c:pt idx="6847">
                  <c:v>57.058332999999998</c:v>
                </c:pt>
                <c:pt idx="6848">
                  <c:v>57.066667000000002</c:v>
                </c:pt>
                <c:pt idx="6849">
                  <c:v>57.075000000000003</c:v>
                </c:pt>
                <c:pt idx="6850">
                  <c:v>57.083333000000003</c:v>
                </c:pt>
                <c:pt idx="6851">
                  <c:v>57.091667000000001</c:v>
                </c:pt>
                <c:pt idx="6852">
                  <c:v>57.1</c:v>
                </c:pt>
                <c:pt idx="6853">
                  <c:v>57.108333000000002</c:v>
                </c:pt>
                <c:pt idx="6854">
                  <c:v>57.116667</c:v>
                </c:pt>
                <c:pt idx="6855">
                  <c:v>57.125</c:v>
                </c:pt>
                <c:pt idx="6856">
                  <c:v>57.133333</c:v>
                </c:pt>
                <c:pt idx="6857">
                  <c:v>57.141666999999998</c:v>
                </c:pt>
                <c:pt idx="6858">
                  <c:v>57.15</c:v>
                </c:pt>
                <c:pt idx="6859">
                  <c:v>57.158332999999999</c:v>
                </c:pt>
                <c:pt idx="6860">
                  <c:v>57.166666999999997</c:v>
                </c:pt>
                <c:pt idx="6861">
                  <c:v>57.174999999999997</c:v>
                </c:pt>
                <c:pt idx="6862">
                  <c:v>57.183332999999998</c:v>
                </c:pt>
                <c:pt idx="6863">
                  <c:v>57.191667000000002</c:v>
                </c:pt>
                <c:pt idx="6864">
                  <c:v>57.2</c:v>
                </c:pt>
                <c:pt idx="6865">
                  <c:v>57.208333000000003</c:v>
                </c:pt>
                <c:pt idx="6866">
                  <c:v>57.216667000000001</c:v>
                </c:pt>
                <c:pt idx="6867">
                  <c:v>57.225000000000001</c:v>
                </c:pt>
                <c:pt idx="6868">
                  <c:v>57.233333000000002</c:v>
                </c:pt>
                <c:pt idx="6869">
                  <c:v>57.241667</c:v>
                </c:pt>
                <c:pt idx="6870">
                  <c:v>57.25</c:v>
                </c:pt>
                <c:pt idx="6871">
                  <c:v>57.258333</c:v>
                </c:pt>
                <c:pt idx="6872">
                  <c:v>57.266666999999998</c:v>
                </c:pt>
                <c:pt idx="6873">
                  <c:v>57.274999999999999</c:v>
                </c:pt>
                <c:pt idx="6874">
                  <c:v>57.283332999999999</c:v>
                </c:pt>
                <c:pt idx="6875">
                  <c:v>57.291666999999997</c:v>
                </c:pt>
                <c:pt idx="6876">
                  <c:v>57.3</c:v>
                </c:pt>
                <c:pt idx="6877">
                  <c:v>57.308332999999998</c:v>
                </c:pt>
                <c:pt idx="6878">
                  <c:v>57.316667000000002</c:v>
                </c:pt>
                <c:pt idx="6879">
                  <c:v>57.325000000000003</c:v>
                </c:pt>
                <c:pt idx="6880">
                  <c:v>57.333333000000003</c:v>
                </c:pt>
                <c:pt idx="6881">
                  <c:v>57.341667000000001</c:v>
                </c:pt>
                <c:pt idx="6882">
                  <c:v>57.35</c:v>
                </c:pt>
                <c:pt idx="6883">
                  <c:v>57.358333000000002</c:v>
                </c:pt>
                <c:pt idx="6884">
                  <c:v>57.366667</c:v>
                </c:pt>
                <c:pt idx="6885">
                  <c:v>57.375</c:v>
                </c:pt>
                <c:pt idx="6886">
                  <c:v>57.383333</c:v>
                </c:pt>
                <c:pt idx="6887">
                  <c:v>57.391666999999998</c:v>
                </c:pt>
                <c:pt idx="6888">
                  <c:v>57.4</c:v>
                </c:pt>
                <c:pt idx="6889">
                  <c:v>57.408332999999999</c:v>
                </c:pt>
                <c:pt idx="6890">
                  <c:v>57.416666999999997</c:v>
                </c:pt>
                <c:pt idx="6891">
                  <c:v>57.424999999999997</c:v>
                </c:pt>
                <c:pt idx="6892">
                  <c:v>57.433332999999998</c:v>
                </c:pt>
                <c:pt idx="6893">
                  <c:v>57.441667000000002</c:v>
                </c:pt>
                <c:pt idx="6894">
                  <c:v>57.45</c:v>
                </c:pt>
                <c:pt idx="6895">
                  <c:v>57.458333000000003</c:v>
                </c:pt>
                <c:pt idx="6896">
                  <c:v>57.466667000000001</c:v>
                </c:pt>
                <c:pt idx="6897">
                  <c:v>57.475000000000001</c:v>
                </c:pt>
                <c:pt idx="6898">
                  <c:v>57.483333000000002</c:v>
                </c:pt>
                <c:pt idx="6899">
                  <c:v>57.491667</c:v>
                </c:pt>
                <c:pt idx="6900">
                  <c:v>57.5</c:v>
                </c:pt>
                <c:pt idx="6901">
                  <c:v>57.508333</c:v>
                </c:pt>
                <c:pt idx="6902">
                  <c:v>57.516666999999998</c:v>
                </c:pt>
                <c:pt idx="6903">
                  <c:v>57.524999999999999</c:v>
                </c:pt>
                <c:pt idx="6904">
                  <c:v>57.533332999999999</c:v>
                </c:pt>
                <c:pt idx="6905">
                  <c:v>57.541666999999997</c:v>
                </c:pt>
                <c:pt idx="6906">
                  <c:v>57.55</c:v>
                </c:pt>
                <c:pt idx="6907">
                  <c:v>57.558332999999998</c:v>
                </c:pt>
                <c:pt idx="6908">
                  <c:v>57.566667000000002</c:v>
                </c:pt>
                <c:pt idx="6909">
                  <c:v>57.575000000000003</c:v>
                </c:pt>
                <c:pt idx="6910">
                  <c:v>57.583333000000003</c:v>
                </c:pt>
                <c:pt idx="6911">
                  <c:v>57.591667000000001</c:v>
                </c:pt>
                <c:pt idx="6912">
                  <c:v>57.6</c:v>
                </c:pt>
                <c:pt idx="6913">
                  <c:v>57.608333000000002</c:v>
                </c:pt>
                <c:pt idx="6914">
                  <c:v>57.616667</c:v>
                </c:pt>
                <c:pt idx="6915">
                  <c:v>57.625</c:v>
                </c:pt>
                <c:pt idx="6916">
                  <c:v>57.633333</c:v>
                </c:pt>
                <c:pt idx="6917">
                  <c:v>57.641666999999998</c:v>
                </c:pt>
                <c:pt idx="6918">
                  <c:v>57.65</c:v>
                </c:pt>
                <c:pt idx="6919">
                  <c:v>57.658332999999999</c:v>
                </c:pt>
                <c:pt idx="6920">
                  <c:v>57.666666999999997</c:v>
                </c:pt>
                <c:pt idx="6921">
                  <c:v>57.674999999999997</c:v>
                </c:pt>
                <c:pt idx="6922">
                  <c:v>57.683332999999998</c:v>
                </c:pt>
                <c:pt idx="6923">
                  <c:v>57.691667000000002</c:v>
                </c:pt>
                <c:pt idx="6924">
                  <c:v>57.7</c:v>
                </c:pt>
                <c:pt idx="6925">
                  <c:v>57.708333000000003</c:v>
                </c:pt>
                <c:pt idx="6926">
                  <c:v>57.716667000000001</c:v>
                </c:pt>
                <c:pt idx="6927">
                  <c:v>57.725000000000001</c:v>
                </c:pt>
                <c:pt idx="6928">
                  <c:v>57.733333000000002</c:v>
                </c:pt>
                <c:pt idx="6929">
                  <c:v>57.741667</c:v>
                </c:pt>
                <c:pt idx="6930">
                  <c:v>57.75</c:v>
                </c:pt>
                <c:pt idx="6931">
                  <c:v>57.758333</c:v>
                </c:pt>
                <c:pt idx="6932">
                  <c:v>57.766666999999998</c:v>
                </c:pt>
                <c:pt idx="6933">
                  <c:v>57.774999999999999</c:v>
                </c:pt>
                <c:pt idx="6934">
                  <c:v>57.783332999999999</c:v>
                </c:pt>
                <c:pt idx="6935">
                  <c:v>57.791666999999997</c:v>
                </c:pt>
                <c:pt idx="6936">
                  <c:v>57.8</c:v>
                </c:pt>
                <c:pt idx="6937">
                  <c:v>57.808332999999998</c:v>
                </c:pt>
                <c:pt idx="6938">
                  <c:v>57.816667000000002</c:v>
                </c:pt>
                <c:pt idx="6939">
                  <c:v>57.825000000000003</c:v>
                </c:pt>
                <c:pt idx="6940">
                  <c:v>57.833333000000003</c:v>
                </c:pt>
                <c:pt idx="6941">
                  <c:v>57.841667000000001</c:v>
                </c:pt>
                <c:pt idx="6942">
                  <c:v>57.85</c:v>
                </c:pt>
                <c:pt idx="6943">
                  <c:v>57.858333000000002</c:v>
                </c:pt>
                <c:pt idx="6944">
                  <c:v>57.866667</c:v>
                </c:pt>
                <c:pt idx="6945">
                  <c:v>57.875</c:v>
                </c:pt>
                <c:pt idx="6946">
                  <c:v>57.883333</c:v>
                </c:pt>
                <c:pt idx="6947">
                  <c:v>57.891666999999998</c:v>
                </c:pt>
                <c:pt idx="6948">
                  <c:v>57.9</c:v>
                </c:pt>
                <c:pt idx="6949">
                  <c:v>57.908332999999999</c:v>
                </c:pt>
                <c:pt idx="6950">
                  <c:v>57.916666999999997</c:v>
                </c:pt>
                <c:pt idx="6951">
                  <c:v>57.924999999999997</c:v>
                </c:pt>
                <c:pt idx="6952">
                  <c:v>57.933332999999998</c:v>
                </c:pt>
                <c:pt idx="6953">
                  <c:v>57.941667000000002</c:v>
                </c:pt>
                <c:pt idx="6954">
                  <c:v>57.95</c:v>
                </c:pt>
                <c:pt idx="6955">
                  <c:v>57.958333000000003</c:v>
                </c:pt>
                <c:pt idx="6956">
                  <c:v>57.966667000000001</c:v>
                </c:pt>
                <c:pt idx="6957">
                  <c:v>57.975000000000001</c:v>
                </c:pt>
                <c:pt idx="6958">
                  <c:v>57.983333000000002</c:v>
                </c:pt>
                <c:pt idx="6959">
                  <c:v>57.991667</c:v>
                </c:pt>
                <c:pt idx="6960">
                  <c:v>58</c:v>
                </c:pt>
                <c:pt idx="6961">
                  <c:v>58.008333</c:v>
                </c:pt>
                <c:pt idx="6962">
                  <c:v>58.016666999999998</c:v>
                </c:pt>
                <c:pt idx="6963">
                  <c:v>58.024999999999999</c:v>
                </c:pt>
                <c:pt idx="6964">
                  <c:v>58.033332999999999</c:v>
                </c:pt>
                <c:pt idx="6965">
                  <c:v>58.041666999999997</c:v>
                </c:pt>
                <c:pt idx="6966">
                  <c:v>58.05</c:v>
                </c:pt>
                <c:pt idx="6967">
                  <c:v>58.058332999999998</c:v>
                </c:pt>
                <c:pt idx="6968">
                  <c:v>58.066667000000002</c:v>
                </c:pt>
                <c:pt idx="6969">
                  <c:v>58.075000000000003</c:v>
                </c:pt>
                <c:pt idx="6970">
                  <c:v>58.083333000000003</c:v>
                </c:pt>
                <c:pt idx="6971">
                  <c:v>58.091667000000001</c:v>
                </c:pt>
                <c:pt idx="6972">
                  <c:v>58.1</c:v>
                </c:pt>
                <c:pt idx="6973">
                  <c:v>58.108333000000002</c:v>
                </c:pt>
                <c:pt idx="6974">
                  <c:v>58.116667</c:v>
                </c:pt>
                <c:pt idx="6975">
                  <c:v>58.125</c:v>
                </c:pt>
                <c:pt idx="6976">
                  <c:v>58.133333</c:v>
                </c:pt>
                <c:pt idx="6977">
                  <c:v>58.141666999999998</c:v>
                </c:pt>
                <c:pt idx="6978">
                  <c:v>58.15</c:v>
                </c:pt>
                <c:pt idx="6979">
                  <c:v>58.158332999999999</c:v>
                </c:pt>
                <c:pt idx="6980">
                  <c:v>58.166666999999997</c:v>
                </c:pt>
                <c:pt idx="6981">
                  <c:v>58.174999999999997</c:v>
                </c:pt>
                <c:pt idx="6982">
                  <c:v>58.183332999999998</c:v>
                </c:pt>
                <c:pt idx="6983">
                  <c:v>58.191667000000002</c:v>
                </c:pt>
                <c:pt idx="6984">
                  <c:v>58.2</c:v>
                </c:pt>
                <c:pt idx="6985">
                  <c:v>58.208333000000003</c:v>
                </c:pt>
                <c:pt idx="6986">
                  <c:v>58.216667000000001</c:v>
                </c:pt>
                <c:pt idx="6987">
                  <c:v>58.225000000000001</c:v>
                </c:pt>
                <c:pt idx="6988">
                  <c:v>58.233333000000002</c:v>
                </c:pt>
                <c:pt idx="6989">
                  <c:v>58.241667</c:v>
                </c:pt>
                <c:pt idx="6990">
                  <c:v>58.25</c:v>
                </c:pt>
                <c:pt idx="6991">
                  <c:v>58.258333</c:v>
                </c:pt>
                <c:pt idx="6992">
                  <c:v>58.266666999999998</c:v>
                </c:pt>
                <c:pt idx="6993">
                  <c:v>58.274999999999999</c:v>
                </c:pt>
                <c:pt idx="6994">
                  <c:v>58.283332999999999</c:v>
                </c:pt>
                <c:pt idx="6995">
                  <c:v>58.291666999999997</c:v>
                </c:pt>
                <c:pt idx="6996">
                  <c:v>58.3</c:v>
                </c:pt>
                <c:pt idx="6997">
                  <c:v>58.308332999999998</c:v>
                </c:pt>
                <c:pt idx="6998">
                  <c:v>58.316667000000002</c:v>
                </c:pt>
                <c:pt idx="6999">
                  <c:v>58.325000000000003</c:v>
                </c:pt>
                <c:pt idx="7000">
                  <c:v>58.333333000000003</c:v>
                </c:pt>
                <c:pt idx="7001">
                  <c:v>58.341667000000001</c:v>
                </c:pt>
                <c:pt idx="7002">
                  <c:v>58.35</c:v>
                </c:pt>
                <c:pt idx="7003">
                  <c:v>58.358333000000002</c:v>
                </c:pt>
                <c:pt idx="7004">
                  <c:v>58.366667</c:v>
                </c:pt>
                <c:pt idx="7005">
                  <c:v>58.375</c:v>
                </c:pt>
                <c:pt idx="7006">
                  <c:v>58.383333</c:v>
                </c:pt>
                <c:pt idx="7007">
                  <c:v>58.391666999999998</c:v>
                </c:pt>
                <c:pt idx="7008">
                  <c:v>58.4</c:v>
                </c:pt>
                <c:pt idx="7009">
                  <c:v>58.408332999999999</c:v>
                </c:pt>
                <c:pt idx="7010">
                  <c:v>58.416666999999997</c:v>
                </c:pt>
                <c:pt idx="7011">
                  <c:v>58.424999999999997</c:v>
                </c:pt>
                <c:pt idx="7012">
                  <c:v>58.433332999999998</c:v>
                </c:pt>
                <c:pt idx="7013">
                  <c:v>58.441667000000002</c:v>
                </c:pt>
                <c:pt idx="7014">
                  <c:v>58.45</c:v>
                </c:pt>
                <c:pt idx="7015">
                  <c:v>58.458333000000003</c:v>
                </c:pt>
                <c:pt idx="7016">
                  <c:v>58.466667000000001</c:v>
                </c:pt>
                <c:pt idx="7017">
                  <c:v>58.475000000000001</c:v>
                </c:pt>
                <c:pt idx="7018">
                  <c:v>58.483333000000002</c:v>
                </c:pt>
                <c:pt idx="7019">
                  <c:v>58.491667</c:v>
                </c:pt>
                <c:pt idx="7020">
                  <c:v>58.5</c:v>
                </c:pt>
                <c:pt idx="7021">
                  <c:v>58.508333</c:v>
                </c:pt>
                <c:pt idx="7022">
                  <c:v>58.516666999999998</c:v>
                </c:pt>
                <c:pt idx="7023">
                  <c:v>58.524999999999999</c:v>
                </c:pt>
                <c:pt idx="7024">
                  <c:v>58.533332999999999</c:v>
                </c:pt>
                <c:pt idx="7025">
                  <c:v>58.541666999999997</c:v>
                </c:pt>
                <c:pt idx="7026">
                  <c:v>58.55</c:v>
                </c:pt>
                <c:pt idx="7027">
                  <c:v>58.558332999999998</c:v>
                </c:pt>
                <c:pt idx="7028">
                  <c:v>58.566667000000002</c:v>
                </c:pt>
                <c:pt idx="7029">
                  <c:v>58.575000000000003</c:v>
                </c:pt>
                <c:pt idx="7030">
                  <c:v>58.583333000000003</c:v>
                </c:pt>
                <c:pt idx="7031">
                  <c:v>58.591667000000001</c:v>
                </c:pt>
                <c:pt idx="7032">
                  <c:v>58.6</c:v>
                </c:pt>
                <c:pt idx="7033">
                  <c:v>58.608333000000002</c:v>
                </c:pt>
                <c:pt idx="7034">
                  <c:v>58.616667</c:v>
                </c:pt>
                <c:pt idx="7035">
                  <c:v>58.625</c:v>
                </c:pt>
                <c:pt idx="7036">
                  <c:v>58.633333</c:v>
                </c:pt>
                <c:pt idx="7037">
                  <c:v>58.641666999999998</c:v>
                </c:pt>
                <c:pt idx="7038">
                  <c:v>58.65</c:v>
                </c:pt>
                <c:pt idx="7039">
                  <c:v>58.658332999999999</c:v>
                </c:pt>
                <c:pt idx="7040">
                  <c:v>58.666666999999997</c:v>
                </c:pt>
                <c:pt idx="7041">
                  <c:v>58.674999999999997</c:v>
                </c:pt>
                <c:pt idx="7042">
                  <c:v>58.683332999999998</c:v>
                </c:pt>
                <c:pt idx="7043">
                  <c:v>58.691667000000002</c:v>
                </c:pt>
                <c:pt idx="7044">
                  <c:v>58.7</c:v>
                </c:pt>
                <c:pt idx="7045">
                  <c:v>58.708333000000003</c:v>
                </c:pt>
                <c:pt idx="7046">
                  <c:v>58.716667000000001</c:v>
                </c:pt>
                <c:pt idx="7047">
                  <c:v>58.725000000000001</c:v>
                </c:pt>
                <c:pt idx="7048">
                  <c:v>58.733333000000002</c:v>
                </c:pt>
                <c:pt idx="7049">
                  <c:v>58.741667</c:v>
                </c:pt>
                <c:pt idx="7050">
                  <c:v>58.75</c:v>
                </c:pt>
                <c:pt idx="7051">
                  <c:v>58.758333</c:v>
                </c:pt>
                <c:pt idx="7052">
                  <c:v>58.766666999999998</c:v>
                </c:pt>
                <c:pt idx="7053">
                  <c:v>58.774999999999999</c:v>
                </c:pt>
                <c:pt idx="7054">
                  <c:v>58.783332999999999</c:v>
                </c:pt>
                <c:pt idx="7055">
                  <c:v>58.791666999999997</c:v>
                </c:pt>
                <c:pt idx="7056">
                  <c:v>58.8</c:v>
                </c:pt>
                <c:pt idx="7057">
                  <c:v>58.808332999999998</c:v>
                </c:pt>
                <c:pt idx="7058">
                  <c:v>58.816667000000002</c:v>
                </c:pt>
                <c:pt idx="7059">
                  <c:v>58.825000000000003</c:v>
                </c:pt>
                <c:pt idx="7060">
                  <c:v>58.833333000000003</c:v>
                </c:pt>
                <c:pt idx="7061">
                  <c:v>58.841667000000001</c:v>
                </c:pt>
                <c:pt idx="7062">
                  <c:v>58.85</c:v>
                </c:pt>
                <c:pt idx="7063">
                  <c:v>58.858333000000002</c:v>
                </c:pt>
                <c:pt idx="7064">
                  <c:v>58.866667</c:v>
                </c:pt>
                <c:pt idx="7065">
                  <c:v>58.875</c:v>
                </c:pt>
                <c:pt idx="7066">
                  <c:v>58.883333</c:v>
                </c:pt>
                <c:pt idx="7067">
                  <c:v>58.891666999999998</c:v>
                </c:pt>
                <c:pt idx="7068">
                  <c:v>58.9</c:v>
                </c:pt>
                <c:pt idx="7069">
                  <c:v>58.908332999999999</c:v>
                </c:pt>
                <c:pt idx="7070">
                  <c:v>58.916666999999997</c:v>
                </c:pt>
                <c:pt idx="7071">
                  <c:v>58.924999999999997</c:v>
                </c:pt>
                <c:pt idx="7072">
                  <c:v>58.933332999999998</c:v>
                </c:pt>
                <c:pt idx="7073">
                  <c:v>58.941667000000002</c:v>
                </c:pt>
                <c:pt idx="7074">
                  <c:v>58.95</c:v>
                </c:pt>
                <c:pt idx="7075">
                  <c:v>58.958333000000003</c:v>
                </c:pt>
                <c:pt idx="7076">
                  <c:v>58.966667000000001</c:v>
                </c:pt>
                <c:pt idx="7077">
                  <c:v>58.975000000000001</c:v>
                </c:pt>
                <c:pt idx="7078">
                  <c:v>58.983333000000002</c:v>
                </c:pt>
                <c:pt idx="7079">
                  <c:v>58.991667</c:v>
                </c:pt>
                <c:pt idx="7080">
                  <c:v>59</c:v>
                </c:pt>
                <c:pt idx="7081">
                  <c:v>59.008333</c:v>
                </c:pt>
                <c:pt idx="7082">
                  <c:v>59.016666999999998</c:v>
                </c:pt>
                <c:pt idx="7083">
                  <c:v>59.024999999999999</c:v>
                </c:pt>
                <c:pt idx="7084">
                  <c:v>59.033332999999999</c:v>
                </c:pt>
                <c:pt idx="7085">
                  <c:v>59.041666999999997</c:v>
                </c:pt>
                <c:pt idx="7086">
                  <c:v>59.05</c:v>
                </c:pt>
                <c:pt idx="7087">
                  <c:v>59.058332999999998</c:v>
                </c:pt>
                <c:pt idx="7088">
                  <c:v>59.066667000000002</c:v>
                </c:pt>
                <c:pt idx="7089">
                  <c:v>59.075000000000003</c:v>
                </c:pt>
                <c:pt idx="7090">
                  <c:v>59.083333000000003</c:v>
                </c:pt>
                <c:pt idx="7091">
                  <c:v>59.091667000000001</c:v>
                </c:pt>
                <c:pt idx="7092">
                  <c:v>59.1</c:v>
                </c:pt>
                <c:pt idx="7093">
                  <c:v>59.108333000000002</c:v>
                </c:pt>
                <c:pt idx="7094">
                  <c:v>59.116667</c:v>
                </c:pt>
                <c:pt idx="7095">
                  <c:v>59.125</c:v>
                </c:pt>
                <c:pt idx="7096">
                  <c:v>59.133333</c:v>
                </c:pt>
                <c:pt idx="7097">
                  <c:v>59.141666999999998</c:v>
                </c:pt>
                <c:pt idx="7098">
                  <c:v>59.15</c:v>
                </c:pt>
                <c:pt idx="7099">
                  <c:v>59.158332999999999</c:v>
                </c:pt>
                <c:pt idx="7100">
                  <c:v>59.166666999999997</c:v>
                </c:pt>
                <c:pt idx="7101">
                  <c:v>59.174999999999997</c:v>
                </c:pt>
                <c:pt idx="7102">
                  <c:v>59.183332999999998</c:v>
                </c:pt>
                <c:pt idx="7103">
                  <c:v>59.191667000000002</c:v>
                </c:pt>
                <c:pt idx="7104">
                  <c:v>59.2</c:v>
                </c:pt>
                <c:pt idx="7105">
                  <c:v>59.208333000000003</c:v>
                </c:pt>
                <c:pt idx="7106">
                  <c:v>59.216667000000001</c:v>
                </c:pt>
                <c:pt idx="7107">
                  <c:v>59.225000000000001</c:v>
                </c:pt>
                <c:pt idx="7108">
                  <c:v>59.233333000000002</c:v>
                </c:pt>
                <c:pt idx="7109">
                  <c:v>59.241667</c:v>
                </c:pt>
                <c:pt idx="7110">
                  <c:v>59.25</c:v>
                </c:pt>
                <c:pt idx="7111">
                  <c:v>59.258333</c:v>
                </c:pt>
                <c:pt idx="7112">
                  <c:v>59.266666999999998</c:v>
                </c:pt>
                <c:pt idx="7113">
                  <c:v>59.274999999999999</c:v>
                </c:pt>
                <c:pt idx="7114">
                  <c:v>59.283332999999999</c:v>
                </c:pt>
                <c:pt idx="7115">
                  <c:v>59.291666999999997</c:v>
                </c:pt>
                <c:pt idx="7116">
                  <c:v>59.3</c:v>
                </c:pt>
                <c:pt idx="7117">
                  <c:v>59.308332999999998</c:v>
                </c:pt>
                <c:pt idx="7118">
                  <c:v>59.316667000000002</c:v>
                </c:pt>
                <c:pt idx="7119">
                  <c:v>59.325000000000003</c:v>
                </c:pt>
                <c:pt idx="7120">
                  <c:v>59.333333000000003</c:v>
                </c:pt>
                <c:pt idx="7121">
                  <c:v>59.341667000000001</c:v>
                </c:pt>
                <c:pt idx="7122">
                  <c:v>59.35</c:v>
                </c:pt>
                <c:pt idx="7123">
                  <c:v>59.358333000000002</c:v>
                </c:pt>
                <c:pt idx="7124">
                  <c:v>59.366667</c:v>
                </c:pt>
                <c:pt idx="7125">
                  <c:v>59.375</c:v>
                </c:pt>
                <c:pt idx="7126">
                  <c:v>59.383333</c:v>
                </c:pt>
                <c:pt idx="7127">
                  <c:v>59.391666999999998</c:v>
                </c:pt>
                <c:pt idx="7128">
                  <c:v>59.4</c:v>
                </c:pt>
                <c:pt idx="7129">
                  <c:v>59.408332999999999</c:v>
                </c:pt>
                <c:pt idx="7130">
                  <c:v>59.416666999999997</c:v>
                </c:pt>
                <c:pt idx="7131">
                  <c:v>59.424999999999997</c:v>
                </c:pt>
                <c:pt idx="7132">
                  <c:v>59.433332999999998</c:v>
                </c:pt>
                <c:pt idx="7133">
                  <c:v>59.441667000000002</c:v>
                </c:pt>
                <c:pt idx="7134">
                  <c:v>59.45</c:v>
                </c:pt>
                <c:pt idx="7135">
                  <c:v>59.458333000000003</c:v>
                </c:pt>
                <c:pt idx="7136">
                  <c:v>59.466667000000001</c:v>
                </c:pt>
                <c:pt idx="7137">
                  <c:v>59.475000000000001</c:v>
                </c:pt>
                <c:pt idx="7138">
                  <c:v>59.483333000000002</c:v>
                </c:pt>
                <c:pt idx="7139">
                  <c:v>59.491667</c:v>
                </c:pt>
                <c:pt idx="7140">
                  <c:v>59.5</c:v>
                </c:pt>
                <c:pt idx="7141">
                  <c:v>59.508333</c:v>
                </c:pt>
                <c:pt idx="7142">
                  <c:v>59.516666999999998</c:v>
                </c:pt>
                <c:pt idx="7143">
                  <c:v>59.524999999999999</c:v>
                </c:pt>
                <c:pt idx="7144">
                  <c:v>59.533332999999999</c:v>
                </c:pt>
                <c:pt idx="7145">
                  <c:v>59.541666999999997</c:v>
                </c:pt>
                <c:pt idx="7146">
                  <c:v>59.55</c:v>
                </c:pt>
                <c:pt idx="7147">
                  <c:v>59.558332999999998</c:v>
                </c:pt>
                <c:pt idx="7148">
                  <c:v>59.566667000000002</c:v>
                </c:pt>
                <c:pt idx="7149">
                  <c:v>59.575000000000003</c:v>
                </c:pt>
                <c:pt idx="7150">
                  <c:v>59.583333000000003</c:v>
                </c:pt>
                <c:pt idx="7151">
                  <c:v>59.591667000000001</c:v>
                </c:pt>
                <c:pt idx="7152">
                  <c:v>59.6</c:v>
                </c:pt>
                <c:pt idx="7153">
                  <c:v>59.608333000000002</c:v>
                </c:pt>
                <c:pt idx="7154">
                  <c:v>59.616667</c:v>
                </c:pt>
                <c:pt idx="7155">
                  <c:v>59.625</c:v>
                </c:pt>
                <c:pt idx="7156">
                  <c:v>59.633333</c:v>
                </c:pt>
                <c:pt idx="7157">
                  <c:v>59.641666999999998</c:v>
                </c:pt>
                <c:pt idx="7158">
                  <c:v>59.65</c:v>
                </c:pt>
                <c:pt idx="7159">
                  <c:v>59.658332999999999</c:v>
                </c:pt>
                <c:pt idx="7160">
                  <c:v>59.666666999999997</c:v>
                </c:pt>
                <c:pt idx="7161">
                  <c:v>59.674999999999997</c:v>
                </c:pt>
                <c:pt idx="7162">
                  <c:v>59.683332999999998</c:v>
                </c:pt>
                <c:pt idx="7163">
                  <c:v>59.691667000000002</c:v>
                </c:pt>
                <c:pt idx="7164">
                  <c:v>59.7</c:v>
                </c:pt>
                <c:pt idx="7165">
                  <c:v>59.708333000000003</c:v>
                </c:pt>
                <c:pt idx="7166">
                  <c:v>59.716667000000001</c:v>
                </c:pt>
                <c:pt idx="7167">
                  <c:v>59.725000000000001</c:v>
                </c:pt>
                <c:pt idx="7168">
                  <c:v>59.733333000000002</c:v>
                </c:pt>
                <c:pt idx="7169">
                  <c:v>59.741667</c:v>
                </c:pt>
                <c:pt idx="7170">
                  <c:v>59.75</c:v>
                </c:pt>
                <c:pt idx="7171">
                  <c:v>59.758333</c:v>
                </c:pt>
                <c:pt idx="7172">
                  <c:v>59.766666999999998</c:v>
                </c:pt>
                <c:pt idx="7173">
                  <c:v>59.774999999999999</c:v>
                </c:pt>
                <c:pt idx="7174">
                  <c:v>59.783332999999999</c:v>
                </c:pt>
                <c:pt idx="7175">
                  <c:v>59.791666999999997</c:v>
                </c:pt>
                <c:pt idx="7176">
                  <c:v>59.8</c:v>
                </c:pt>
                <c:pt idx="7177">
                  <c:v>59.808332999999998</c:v>
                </c:pt>
                <c:pt idx="7178">
                  <c:v>59.816667000000002</c:v>
                </c:pt>
                <c:pt idx="7179">
                  <c:v>59.825000000000003</c:v>
                </c:pt>
                <c:pt idx="7180">
                  <c:v>59.833333000000003</c:v>
                </c:pt>
                <c:pt idx="7181">
                  <c:v>59.841667000000001</c:v>
                </c:pt>
                <c:pt idx="7182">
                  <c:v>59.85</c:v>
                </c:pt>
                <c:pt idx="7183">
                  <c:v>59.858333000000002</c:v>
                </c:pt>
                <c:pt idx="7184">
                  <c:v>59.866667</c:v>
                </c:pt>
                <c:pt idx="7185">
                  <c:v>59.875</c:v>
                </c:pt>
                <c:pt idx="7186">
                  <c:v>59.883333</c:v>
                </c:pt>
                <c:pt idx="7187">
                  <c:v>59.891666999999998</c:v>
                </c:pt>
                <c:pt idx="7188">
                  <c:v>59.9</c:v>
                </c:pt>
                <c:pt idx="7189">
                  <c:v>59.908332999999999</c:v>
                </c:pt>
                <c:pt idx="7190">
                  <c:v>59.916666999999997</c:v>
                </c:pt>
                <c:pt idx="7191">
                  <c:v>59.924999999999997</c:v>
                </c:pt>
                <c:pt idx="7192">
                  <c:v>59.933332999999998</c:v>
                </c:pt>
                <c:pt idx="7193">
                  <c:v>59.941667000000002</c:v>
                </c:pt>
                <c:pt idx="7194">
                  <c:v>59.95</c:v>
                </c:pt>
                <c:pt idx="7195">
                  <c:v>59.958333000000003</c:v>
                </c:pt>
                <c:pt idx="7196">
                  <c:v>59.966667000000001</c:v>
                </c:pt>
                <c:pt idx="7197">
                  <c:v>59.975000000000001</c:v>
                </c:pt>
                <c:pt idx="7198">
                  <c:v>59.983333000000002</c:v>
                </c:pt>
                <c:pt idx="7199">
                  <c:v>59.991667</c:v>
                </c:pt>
                <c:pt idx="7200">
                  <c:v>60</c:v>
                </c:pt>
                <c:pt idx="7201">
                  <c:v>60.008333</c:v>
                </c:pt>
                <c:pt idx="7202">
                  <c:v>60.016666999999998</c:v>
                </c:pt>
                <c:pt idx="7203">
                  <c:v>60.024999999999999</c:v>
                </c:pt>
                <c:pt idx="7204">
                  <c:v>60.033332999999999</c:v>
                </c:pt>
                <c:pt idx="7205">
                  <c:v>60.041666999999997</c:v>
                </c:pt>
                <c:pt idx="7206">
                  <c:v>60.05</c:v>
                </c:pt>
                <c:pt idx="7207">
                  <c:v>60.058332999999998</c:v>
                </c:pt>
                <c:pt idx="7208">
                  <c:v>60.066667000000002</c:v>
                </c:pt>
                <c:pt idx="7209">
                  <c:v>60.075000000000003</c:v>
                </c:pt>
                <c:pt idx="7210">
                  <c:v>60.083333000000003</c:v>
                </c:pt>
                <c:pt idx="7211">
                  <c:v>60.091667000000001</c:v>
                </c:pt>
                <c:pt idx="7212">
                  <c:v>60.1</c:v>
                </c:pt>
                <c:pt idx="7213">
                  <c:v>60.108333000000002</c:v>
                </c:pt>
                <c:pt idx="7214">
                  <c:v>60.116667</c:v>
                </c:pt>
                <c:pt idx="7215">
                  <c:v>60.125</c:v>
                </c:pt>
                <c:pt idx="7216">
                  <c:v>60.133333</c:v>
                </c:pt>
                <c:pt idx="7217">
                  <c:v>60.141666999999998</c:v>
                </c:pt>
                <c:pt idx="7218">
                  <c:v>60.15</c:v>
                </c:pt>
                <c:pt idx="7219">
                  <c:v>60.158332999999999</c:v>
                </c:pt>
                <c:pt idx="7220">
                  <c:v>60.166666999999997</c:v>
                </c:pt>
                <c:pt idx="7221">
                  <c:v>60.174999999999997</c:v>
                </c:pt>
                <c:pt idx="7222">
                  <c:v>60.183332999999998</c:v>
                </c:pt>
                <c:pt idx="7223">
                  <c:v>60.191667000000002</c:v>
                </c:pt>
                <c:pt idx="7224">
                  <c:v>60.2</c:v>
                </c:pt>
                <c:pt idx="7225">
                  <c:v>60.208333000000003</c:v>
                </c:pt>
                <c:pt idx="7226">
                  <c:v>60.216667000000001</c:v>
                </c:pt>
                <c:pt idx="7227">
                  <c:v>60.225000000000001</c:v>
                </c:pt>
                <c:pt idx="7228">
                  <c:v>60.233333000000002</c:v>
                </c:pt>
                <c:pt idx="7229">
                  <c:v>60.241667</c:v>
                </c:pt>
                <c:pt idx="7230">
                  <c:v>60.25</c:v>
                </c:pt>
                <c:pt idx="7231">
                  <c:v>60.258333</c:v>
                </c:pt>
                <c:pt idx="7232">
                  <c:v>60.266666999999998</c:v>
                </c:pt>
                <c:pt idx="7233">
                  <c:v>60.274999999999999</c:v>
                </c:pt>
                <c:pt idx="7234">
                  <c:v>60.283332999999999</c:v>
                </c:pt>
                <c:pt idx="7235">
                  <c:v>60.291666999999997</c:v>
                </c:pt>
                <c:pt idx="7236">
                  <c:v>60.3</c:v>
                </c:pt>
                <c:pt idx="7237">
                  <c:v>60.308332999999998</c:v>
                </c:pt>
                <c:pt idx="7238">
                  <c:v>60.316667000000002</c:v>
                </c:pt>
                <c:pt idx="7239">
                  <c:v>60.325000000000003</c:v>
                </c:pt>
                <c:pt idx="7240">
                  <c:v>60.333333000000003</c:v>
                </c:pt>
                <c:pt idx="7241">
                  <c:v>60.341667000000001</c:v>
                </c:pt>
                <c:pt idx="7242">
                  <c:v>60.35</c:v>
                </c:pt>
                <c:pt idx="7243">
                  <c:v>60.358333000000002</c:v>
                </c:pt>
                <c:pt idx="7244">
                  <c:v>60.366667</c:v>
                </c:pt>
                <c:pt idx="7245">
                  <c:v>60.375</c:v>
                </c:pt>
                <c:pt idx="7246">
                  <c:v>60.383333</c:v>
                </c:pt>
                <c:pt idx="7247">
                  <c:v>60.391666999999998</c:v>
                </c:pt>
                <c:pt idx="7248">
                  <c:v>60.4</c:v>
                </c:pt>
                <c:pt idx="7249">
                  <c:v>60.408332999999999</c:v>
                </c:pt>
                <c:pt idx="7250">
                  <c:v>60.416666999999997</c:v>
                </c:pt>
                <c:pt idx="7251">
                  <c:v>60.424999999999997</c:v>
                </c:pt>
                <c:pt idx="7252">
                  <c:v>60.433332999999998</c:v>
                </c:pt>
                <c:pt idx="7253">
                  <c:v>60.441667000000002</c:v>
                </c:pt>
                <c:pt idx="7254">
                  <c:v>60.45</c:v>
                </c:pt>
                <c:pt idx="7255">
                  <c:v>60.458333000000003</c:v>
                </c:pt>
                <c:pt idx="7256">
                  <c:v>60.466667000000001</c:v>
                </c:pt>
                <c:pt idx="7257">
                  <c:v>60.475000000000001</c:v>
                </c:pt>
                <c:pt idx="7258">
                  <c:v>60.483333000000002</c:v>
                </c:pt>
                <c:pt idx="7259">
                  <c:v>60.491667</c:v>
                </c:pt>
                <c:pt idx="7260">
                  <c:v>60.5</c:v>
                </c:pt>
                <c:pt idx="7261">
                  <c:v>60.508333</c:v>
                </c:pt>
                <c:pt idx="7262">
                  <c:v>60.516666999999998</c:v>
                </c:pt>
                <c:pt idx="7263">
                  <c:v>60.524999999999999</c:v>
                </c:pt>
                <c:pt idx="7264">
                  <c:v>60.533332999999999</c:v>
                </c:pt>
                <c:pt idx="7265">
                  <c:v>60.541666999999997</c:v>
                </c:pt>
                <c:pt idx="7266">
                  <c:v>60.55</c:v>
                </c:pt>
                <c:pt idx="7267">
                  <c:v>60.558332999999998</c:v>
                </c:pt>
                <c:pt idx="7268">
                  <c:v>60.566667000000002</c:v>
                </c:pt>
                <c:pt idx="7269">
                  <c:v>60.575000000000003</c:v>
                </c:pt>
                <c:pt idx="7270">
                  <c:v>60.583333000000003</c:v>
                </c:pt>
                <c:pt idx="7271">
                  <c:v>60.591667000000001</c:v>
                </c:pt>
                <c:pt idx="7272">
                  <c:v>60.6</c:v>
                </c:pt>
                <c:pt idx="7273">
                  <c:v>60.608333000000002</c:v>
                </c:pt>
                <c:pt idx="7274">
                  <c:v>60.616667</c:v>
                </c:pt>
                <c:pt idx="7275">
                  <c:v>60.625</c:v>
                </c:pt>
                <c:pt idx="7276">
                  <c:v>60.633333</c:v>
                </c:pt>
                <c:pt idx="7277">
                  <c:v>60.641666999999998</c:v>
                </c:pt>
                <c:pt idx="7278">
                  <c:v>60.65</c:v>
                </c:pt>
                <c:pt idx="7279">
                  <c:v>60.658332999999999</c:v>
                </c:pt>
                <c:pt idx="7280">
                  <c:v>60.666666999999997</c:v>
                </c:pt>
                <c:pt idx="7281">
                  <c:v>60.674999999999997</c:v>
                </c:pt>
                <c:pt idx="7282">
                  <c:v>60.683332999999998</c:v>
                </c:pt>
                <c:pt idx="7283">
                  <c:v>60.691667000000002</c:v>
                </c:pt>
                <c:pt idx="7284">
                  <c:v>60.7</c:v>
                </c:pt>
                <c:pt idx="7285">
                  <c:v>60.708333000000003</c:v>
                </c:pt>
                <c:pt idx="7286">
                  <c:v>60.716667000000001</c:v>
                </c:pt>
                <c:pt idx="7287">
                  <c:v>60.725000000000001</c:v>
                </c:pt>
                <c:pt idx="7288">
                  <c:v>60.733333000000002</c:v>
                </c:pt>
                <c:pt idx="7289">
                  <c:v>60.741667</c:v>
                </c:pt>
                <c:pt idx="7290">
                  <c:v>60.75</c:v>
                </c:pt>
                <c:pt idx="7291">
                  <c:v>60.758333</c:v>
                </c:pt>
                <c:pt idx="7292">
                  <c:v>60.766666999999998</c:v>
                </c:pt>
                <c:pt idx="7293">
                  <c:v>60.774999999999999</c:v>
                </c:pt>
                <c:pt idx="7294">
                  <c:v>60.783332999999999</c:v>
                </c:pt>
                <c:pt idx="7295">
                  <c:v>60.791666999999997</c:v>
                </c:pt>
                <c:pt idx="7296">
                  <c:v>60.8</c:v>
                </c:pt>
                <c:pt idx="7297">
                  <c:v>60.808332999999998</c:v>
                </c:pt>
                <c:pt idx="7298">
                  <c:v>60.816667000000002</c:v>
                </c:pt>
                <c:pt idx="7299">
                  <c:v>60.825000000000003</c:v>
                </c:pt>
                <c:pt idx="7300">
                  <c:v>60.833333000000003</c:v>
                </c:pt>
                <c:pt idx="7301">
                  <c:v>60.841667000000001</c:v>
                </c:pt>
                <c:pt idx="7302">
                  <c:v>60.85</c:v>
                </c:pt>
                <c:pt idx="7303">
                  <c:v>60.858333000000002</c:v>
                </c:pt>
                <c:pt idx="7304">
                  <c:v>60.866667</c:v>
                </c:pt>
                <c:pt idx="7305">
                  <c:v>60.875</c:v>
                </c:pt>
                <c:pt idx="7306">
                  <c:v>60.883333</c:v>
                </c:pt>
                <c:pt idx="7307">
                  <c:v>60.891666999999998</c:v>
                </c:pt>
                <c:pt idx="7308">
                  <c:v>60.9</c:v>
                </c:pt>
                <c:pt idx="7309">
                  <c:v>60.908332999999999</c:v>
                </c:pt>
                <c:pt idx="7310">
                  <c:v>60.916666999999997</c:v>
                </c:pt>
                <c:pt idx="7311">
                  <c:v>60.924999999999997</c:v>
                </c:pt>
                <c:pt idx="7312">
                  <c:v>60.933332999999998</c:v>
                </c:pt>
                <c:pt idx="7313">
                  <c:v>60.941667000000002</c:v>
                </c:pt>
                <c:pt idx="7314">
                  <c:v>60.95</c:v>
                </c:pt>
                <c:pt idx="7315">
                  <c:v>60.958333000000003</c:v>
                </c:pt>
                <c:pt idx="7316">
                  <c:v>60.966667000000001</c:v>
                </c:pt>
                <c:pt idx="7317">
                  <c:v>60.975000000000001</c:v>
                </c:pt>
                <c:pt idx="7318">
                  <c:v>60.983333000000002</c:v>
                </c:pt>
                <c:pt idx="7319">
                  <c:v>60.991667</c:v>
                </c:pt>
                <c:pt idx="7320">
                  <c:v>61</c:v>
                </c:pt>
                <c:pt idx="7321">
                  <c:v>61.008333</c:v>
                </c:pt>
                <c:pt idx="7322">
                  <c:v>61.016666999999998</c:v>
                </c:pt>
                <c:pt idx="7323">
                  <c:v>61.024999999999999</c:v>
                </c:pt>
                <c:pt idx="7324">
                  <c:v>61.033332999999999</c:v>
                </c:pt>
                <c:pt idx="7325">
                  <c:v>61.041666999999997</c:v>
                </c:pt>
                <c:pt idx="7326">
                  <c:v>61.05</c:v>
                </c:pt>
                <c:pt idx="7327">
                  <c:v>61.058332999999998</c:v>
                </c:pt>
                <c:pt idx="7328">
                  <c:v>61.066667000000002</c:v>
                </c:pt>
                <c:pt idx="7329">
                  <c:v>61.075000000000003</c:v>
                </c:pt>
                <c:pt idx="7330">
                  <c:v>61.083333000000003</c:v>
                </c:pt>
                <c:pt idx="7331">
                  <c:v>61.091667000000001</c:v>
                </c:pt>
                <c:pt idx="7332">
                  <c:v>61.1</c:v>
                </c:pt>
                <c:pt idx="7333">
                  <c:v>61.108333000000002</c:v>
                </c:pt>
                <c:pt idx="7334">
                  <c:v>61.116667</c:v>
                </c:pt>
                <c:pt idx="7335">
                  <c:v>61.125</c:v>
                </c:pt>
                <c:pt idx="7336">
                  <c:v>61.133333</c:v>
                </c:pt>
                <c:pt idx="7337">
                  <c:v>61.141666999999998</c:v>
                </c:pt>
                <c:pt idx="7338">
                  <c:v>61.15</c:v>
                </c:pt>
                <c:pt idx="7339">
                  <c:v>61.158332999999999</c:v>
                </c:pt>
                <c:pt idx="7340">
                  <c:v>61.166666999999997</c:v>
                </c:pt>
                <c:pt idx="7341">
                  <c:v>61.174999999999997</c:v>
                </c:pt>
                <c:pt idx="7342">
                  <c:v>61.183332999999998</c:v>
                </c:pt>
                <c:pt idx="7343">
                  <c:v>61.191667000000002</c:v>
                </c:pt>
                <c:pt idx="7344">
                  <c:v>61.2</c:v>
                </c:pt>
                <c:pt idx="7345">
                  <c:v>61.208333000000003</c:v>
                </c:pt>
                <c:pt idx="7346">
                  <c:v>61.216667000000001</c:v>
                </c:pt>
                <c:pt idx="7347">
                  <c:v>61.225000000000001</c:v>
                </c:pt>
                <c:pt idx="7348">
                  <c:v>61.233333000000002</c:v>
                </c:pt>
                <c:pt idx="7349">
                  <c:v>61.241667</c:v>
                </c:pt>
                <c:pt idx="7350">
                  <c:v>61.25</c:v>
                </c:pt>
                <c:pt idx="7351">
                  <c:v>61.258333</c:v>
                </c:pt>
                <c:pt idx="7352">
                  <c:v>61.266666999999998</c:v>
                </c:pt>
                <c:pt idx="7353">
                  <c:v>61.274999999999999</c:v>
                </c:pt>
                <c:pt idx="7354">
                  <c:v>61.283332999999999</c:v>
                </c:pt>
                <c:pt idx="7355">
                  <c:v>61.291666999999997</c:v>
                </c:pt>
                <c:pt idx="7356">
                  <c:v>61.3</c:v>
                </c:pt>
                <c:pt idx="7357">
                  <c:v>61.308332999999998</c:v>
                </c:pt>
                <c:pt idx="7358">
                  <c:v>61.316667000000002</c:v>
                </c:pt>
                <c:pt idx="7359">
                  <c:v>61.325000000000003</c:v>
                </c:pt>
                <c:pt idx="7360">
                  <c:v>61.333333000000003</c:v>
                </c:pt>
                <c:pt idx="7361">
                  <c:v>61.341667000000001</c:v>
                </c:pt>
                <c:pt idx="7362">
                  <c:v>61.35</c:v>
                </c:pt>
                <c:pt idx="7363">
                  <c:v>61.358333000000002</c:v>
                </c:pt>
                <c:pt idx="7364">
                  <c:v>61.366667</c:v>
                </c:pt>
                <c:pt idx="7365">
                  <c:v>61.375</c:v>
                </c:pt>
                <c:pt idx="7366">
                  <c:v>61.383333</c:v>
                </c:pt>
                <c:pt idx="7367">
                  <c:v>61.391666999999998</c:v>
                </c:pt>
                <c:pt idx="7368">
                  <c:v>61.4</c:v>
                </c:pt>
                <c:pt idx="7369">
                  <c:v>61.408332999999999</c:v>
                </c:pt>
                <c:pt idx="7370">
                  <c:v>61.416666999999997</c:v>
                </c:pt>
                <c:pt idx="7371">
                  <c:v>61.424999999999997</c:v>
                </c:pt>
                <c:pt idx="7372">
                  <c:v>61.433332999999998</c:v>
                </c:pt>
                <c:pt idx="7373">
                  <c:v>61.441667000000002</c:v>
                </c:pt>
                <c:pt idx="7374">
                  <c:v>61.45</c:v>
                </c:pt>
                <c:pt idx="7375">
                  <c:v>61.458333000000003</c:v>
                </c:pt>
                <c:pt idx="7376">
                  <c:v>61.466667000000001</c:v>
                </c:pt>
                <c:pt idx="7377">
                  <c:v>61.475000000000001</c:v>
                </c:pt>
                <c:pt idx="7378">
                  <c:v>61.483333000000002</c:v>
                </c:pt>
                <c:pt idx="7379">
                  <c:v>61.491667</c:v>
                </c:pt>
                <c:pt idx="7380">
                  <c:v>61.5</c:v>
                </c:pt>
                <c:pt idx="7381">
                  <c:v>61.508333</c:v>
                </c:pt>
                <c:pt idx="7382">
                  <c:v>61.516666999999998</c:v>
                </c:pt>
                <c:pt idx="7383">
                  <c:v>61.524999999999999</c:v>
                </c:pt>
                <c:pt idx="7384">
                  <c:v>61.533332999999999</c:v>
                </c:pt>
                <c:pt idx="7385">
                  <c:v>61.541666999999997</c:v>
                </c:pt>
                <c:pt idx="7386">
                  <c:v>61.55</c:v>
                </c:pt>
                <c:pt idx="7387">
                  <c:v>61.558332999999998</c:v>
                </c:pt>
                <c:pt idx="7388">
                  <c:v>61.566667000000002</c:v>
                </c:pt>
                <c:pt idx="7389">
                  <c:v>61.575000000000003</c:v>
                </c:pt>
                <c:pt idx="7390">
                  <c:v>61.583333000000003</c:v>
                </c:pt>
                <c:pt idx="7391">
                  <c:v>61.591667000000001</c:v>
                </c:pt>
                <c:pt idx="7392">
                  <c:v>61.6</c:v>
                </c:pt>
                <c:pt idx="7393">
                  <c:v>61.608333000000002</c:v>
                </c:pt>
                <c:pt idx="7394">
                  <c:v>61.616667</c:v>
                </c:pt>
                <c:pt idx="7395">
                  <c:v>61.625</c:v>
                </c:pt>
                <c:pt idx="7396">
                  <c:v>61.633333</c:v>
                </c:pt>
                <c:pt idx="7397">
                  <c:v>61.641666999999998</c:v>
                </c:pt>
                <c:pt idx="7398">
                  <c:v>61.65</c:v>
                </c:pt>
                <c:pt idx="7399">
                  <c:v>61.658332999999999</c:v>
                </c:pt>
                <c:pt idx="7400">
                  <c:v>61.666666999999997</c:v>
                </c:pt>
                <c:pt idx="7401">
                  <c:v>61.674999999999997</c:v>
                </c:pt>
                <c:pt idx="7402">
                  <c:v>61.683332999999998</c:v>
                </c:pt>
                <c:pt idx="7403">
                  <c:v>61.691667000000002</c:v>
                </c:pt>
                <c:pt idx="7404">
                  <c:v>61.7</c:v>
                </c:pt>
                <c:pt idx="7405">
                  <c:v>61.708333000000003</c:v>
                </c:pt>
                <c:pt idx="7406">
                  <c:v>61.716667000000001</c:v>
                </c:pt>
                <c:pt idx="7407">
                  <c:v>61.725000000000001</c:v>
                </c:pt>
                <c:pt idx="7408">
                  <c:v>61.733333000000002</c:v>
                </c:pt>
                <c:pt idx="7409">
                  <c:v>61.741667</c:v>
                </c:pt>
                <c:pt idx="7410">
                  <c:v>61.75</c:v>
                </c:pt>
                <c:pt idx="7411">
                  <c:v>61.758333</c:v>
                </c:pt>
                <c:pt idx="7412">
                  <c:v>61.766666999999998</c:v>
                </c:pt>
                <c:pt idx="7413">
                  <c:v>61.774999999999999</c:v>
                </c:pt>
                <c:pt idx="7414">
                  <c:v>61.783332999999999</c:v>
                </c:pt>
                <c:pt idx="7415">
                  <c:v>61.791666999999997</c:v>
                </c:pt>
                <c:pt idx="7416">
                  <c:v>61.8</c:v>
                </c:pt>
                <c:pt idx="7417">
                  <c:v>61.808332999999998</c:v>
                </c:pt>
                <c:pt idx="7418">
                  <c:v>61.816667000000002</c:v>
                </c:pt>
                <c:pt idx="7419">
                  <c:v>61.825000000000003</c:v>
                </c:pt>
                <c:pt idx="7420">
                  <c:v>61.833333000000003</c:v>
                </c:pt>
                <c:pt idx="7421">
                  <c:v>61.841667000000001</c:v>
                </c:pt>
                <c:pt idx="7422">
                  <c:v>61.85</c:v>
                </c:pt>
                <c:pt idx="7423">
                  <c:v>61.858333000000002</c:v>
                </c:pt>
                <c:pt idx="7424">
                  <c:v>61.866667</c:v>
                </c:pt>
                <c:pt idx="7425">
                  <c:v>61.875</c:v>
                </c:pt>
                <c:pt idx="7426">
                  <c:v>61.883333</c:v>
                </c:pt>
                <c:pt idx="7427">
                  <c:v>61.891666999999998</c:v>
                </c:pt>
                <c:pt idx="7428">
                  <c:v>61.9</c:v>
                </c:pt>
                <c:pt idx="7429">
                  <c:v>61.908332999999999</c:v>
                </c:pt>
                <c:pt idx="7430">
                  <c:v>61.916666999999997</c:v>
                </c:pt>
                <c:pt idx="7431">
                  <c:v>61.924999999999997</c:v>
                </c:pt>
                <c:pt idx="7432">
                  <c:v>61.933332999999998</c:v>
                </c:pt>
                <c:pt idx="7433">
                  <c:v>61.941667000000002</c:v>
                </c:pt>
                <c:pt idx="7434">
                  <c:v>61.95</c:v>
                </c:pt>
                <c:pt idx="7435">
                  <c:v>61.958333000000003</c:v>
                </c:pt>
                <c:pt idx="7436">
                  <c:v>61.966667000000001</c:v>
                </c:pt>
                <c:pt idx="7437">
                  <c:v>61.975000000000001</c:v>
                </c:pt>
                <c:pt idx="7438">
                  <c:v>61.983333000000002</c:v>
                </c:pt>
                <c:pt idx="7439">
                  <c:v>61.991667</c:v>
                </c:pt>
                <c:pt idx="7440">
                  <c:v>62</c:v>
                </c:pt>
                <c:pt idx="7441">
                  <c:v>62.008333</c:v>
                </c:pt>
                <c:pt idx="7442">
                  <c:v>62.016666999999998</c:v>
                </c:pt>
                <c:pt idx="7443">
                  <c:v>62.024999999999999</c:v>
                </c:pt>
                <c:pt idx="7444">
                  <c:v>62.033332999999999</c:v>
                </c:pt>
                <c:pt idx="7445">
                  <c:v>62.041666999999997</c:v>
                </c:pt>
                <c:pt idx="7446">
                  <c:v>62.05</c:v>
                </c:pt>
                <c:pt idx="7447">
                  <c:v>62.058332999999998</c:v>
                </c:pt>
                <c:pt idx="7448">
                  <c:v>62.066667000000002</c:v>
                </c:pt>
                <c:pt idx="7449">
                  <c:v>62.075000000000003</c:v>
                </c:pt>
                <c:pt idx="7450">
                  <c:v>62.083333000000003</c:v>
                </c:pt>
                <c:pt idx="7451">
                  <c:v>62.091667000000001</c:v>
                </c:pt>
                <c:pt idx="7452">
                  <c:v>62.1</c:v>
                </c:pt>
                <c:pt idx="7453">
                  <c:v>62.108333000000002</c:v>
                </c:pt>
                <c:pt idx="7454">
                  <c:v>62.116667</c:v>
                </c:pt>
                <c:pt idx="7455">
                  <c:v>62.125</c:v>
                </c:pt>
                <c:pt idx="7456">
                  <c:v>62.133333</c:v>
                </c:pt>
                <c:pt idx="7457">
                  <c:v>62.141666999999998</c:v>
                </c:pt>
                <c:pt idx="7458">
                  <c:v>62.15</c:v>
                </c:pt>
                <c:pt idx="7459">
                  <c:v>62.158332999999999</c:v>
                </c:pt>
                <c:pt idx="7460">
                  <c:v>62.166666999999997</c:v>
                </c:pt>
                <c:pt idx="7461">
                  <c:v>62.174999999999997</c:v>
                </c:pt>
                <c:pt idx="7462">
                  <c:v>62.183332999999998</c:v>
                </c:pt>
                <c:pt idx="7463">
                  <c:v>62.191667000000002</c:v>
                </c:pt>
                <c:pt idx="7464">
                  <c:v>62.2</c:v>
                </c:pt>
                <c:pt idx="7465">
                  <c:v>62.208333000000003</c:v>
                </c:pt>
                <c:pt idx="7466">
                  <c:v>62.216667000000001</c:v>
                </c:pt>
                <c:pt idx="7467">
                  <c:v>62.225000000000001</c:v>
                </c:pt>
                <c:pt idx="7468">
                  <c:v>62.233333000000002</c:v>
                </c:pt>
                <c:pt idx="7469">
                  <c:v>62.241667</c:v>
                </c:pt>
                <c:pt idx="7470">
                  <c:v>62.25</c:v>
                </c:pt>
                <c:pt idx="7471">
                  <c:v>62.258333</c:v>
                </c:pt>
                <c:pt idx="7472">
                  <c:v>62.266666999999998</c:v>
                </c:pt>
                <c:pt idx="7473">
                  <c:v>62.274999999999999</c:v>
                </c:pt>
                <c:pt idx="7474">
                  <c:v>62.283332999999999</c:v>
                </c:pt>
                <c:pt idx="7475">
                  <c:v>62.291666999999997</c:v>
                </c:pt>
                <c:pt idx="7476">
                  <c:v>62.3</c:v>
                </c:pt>
                <c:pt idx="7477">
                  <c:v>62.308332999999998</c:v>
                </c:pt>
                <c:pt idx="7478">
                  <c:v>62.316667000000002</c:v>
                </c:pt>
                <c:pt idx="7479">
                  <c:v>62.325000000000003</c:v>
                </c:pt>
                <c:pt idx="7480">
                  <c:v>62.333333000000003</c:v>
                </c:pt>
                <c:pt idx="7481">
                  <c:v>62.341667000000001</c:v>
                </c:pt>
                <c:pt idx="7482">
                  <c:v>62.35</c:v>
                </c:pt>
                <c:pt idx="7483">
                  <c:v>62.358333000000002</c:v>
                </c:pt>
                <c:pt idx="7484">
                  <c:v>62.366667</c:v>
                </c:pt>
                <c:pt idx="7485">
                  <c:v>62.375</c:v>
                </c:pt>
                <c:pt idx="7486">
                  <c:v>62.383333</c:v>
                </c:pt>
                <c:pt idx="7487">
                  <c:v>62.391666999999998</c:v>
                </c:pt>
                <c:pt idx="7488">
                  <c:v>62.4</c:v>
                </c:pt>
                <c:pt idx="7489">
                  <c:v>62.408332999999999</c:v>
                </c:pt>
                <c:pt idx="7490">
                  <c:v>62.416666999999997</c:v>
                </c:pt>
                <c:pt idx="7491">
                  <c:v>62.424999999999997</c:v>
                </c:pt>
                <c:pt idx="7492">
                  <c:v>62.433332999999998</c:v>
                </c:pt>
                <c:pt idx="7493">
                  <c:v>62.441667000000002</c:v>
                </c:pt>
                <c:pt idx="7494">
                  <c:v>62.45</c:v>
                </c:pt>
                <c:pt idx="7495">
                  <c:v>62.458333000000003</c:v>
                </c:pt>
                <c:pt idx="7496">
                  <c:v>62.466667000000001</c:v>
                </c:pt>
                <c:pt idx="7497">
                  <c:v>62.475000000000001</c:v>
                </c:pt>
                <c:pt idx="7498">
                  <c:v>62.483333000000002</c:v>
                </c:pt>
                <c:pt idx="7499">
                  <c:v>62.491667</c:v>
                </c:pt>
                <c:pt idx="7500">
                  <c:v>62.5</c:v>
                </c:pt>
                <c:pt idx="7501">
                  <c:v>62.508333</c:v>
                </c:pt>
                <c:pt idx="7502">
                  <c:v>62.516666999999998</c:v>
                </c:pt>
                <c:pt idx="7503">
                  <c:v>62.524999999999999</c:v>
                </c:pt>
                <c:pt idx="7504">
                  <c:v>62.533332999999999</c:v>
                </c:pt>
                <c:pt idx="7505">
                  <c:v>62.541666999999997</c:v>
                </c:pt>
                <c:pt idx="7506">
                  <c:v>62.55</c:v>
                </c:pt>
                <c:pt idx="7507">
                  <c:v>62.558332999999998</c:v>
                </c:pt>
                <c:pt idx="7508">
                  <c:v>62.566667000000002</c:v>
                </c:pt>
                <c:pt idx="7509">
                  <c:v>62.575000000000003</c:v>
                </c:pt>
                <c:pt idx="7510">
                  <c:v>62.583333000000003</c:v>
                </c:pt>
                <c:pt idx="7511">
                  <c:v>62.591667000000001</c:v>
                </c:pt>
                <c:pt idx="7512">
                  <c:v>62.6</c:v>
                </c:pt>
                <c:pt idx="7513">
                  <c:v>62.608333000000002</c:v>
                </c:pt>
                <c:pt idx="7514">
                  <c:v>62.616667</c:v>
                </c:pt>
                <c:pt idx="7515">
                  <c:v>62.625</c:v>
                </c:pt>
                <c:pt idx="7516">
                  <c:v>62.633333</c:v>
                </c:pt>
                <c:pt idx="7517">
                  <c:v>62.641666999999998</c:v>
                </c:pt>
                <c:pt idx="7518">
                  <c:v>62.65</c:v>
                </c:pt>
                <c:pt idx="7519">
                  <c:v>62.658332999999999</c:v>
                </c:pt>
                <c:pt idx="7520">
                  <c:v>62.666666999999997</c:v>
                </c:pt>
                <c:pt idx="7521">
                  <c:v>62.674999999999997</c:v>
                </c:pt>
                <c:pt idx="7522">
                  <c:v>62.683332999999998</c:v>
                </c:pt>
                <c:pt idx="7523">
                  <c:v>62.691667000000002</c:v>
                </c:pt>
                <c:pt idx="7524">
                  <c:v>62.7</c:v>
                </c:pt>
                <c:pt idx="7525">
                  <c:v>62.708333000000003</c:v>
                </c:pt>
                <c:pt idx="7526">
                  <c:v>62.716667000000001</c:v>
                </c:pt>
                <c:pt idx="7527">
                  <c:v>62.725000000000001</c:v>
                </c:pt>
                <c:pt idx="7528">
                  <c:v>62.733333000000002</c:v>
                </c:pt>
                <c:pt idx="7529">
                  <c:v>62.741667</c:v>
                </c:pt>
                <c:pt idx="7530">
                  <c:v>62.75</c:v>
                </c:pt>
                <c:pt idx="7531">
                  <c:v>62.758333</c:v>
                </c:pt>
                <c:pt idx="7532">
                  <c:v>62.766666999999998</c:v>
                </c:pt>
                <c:pt idx="7533">
                  <c:v>62.774999999999999</c:v>
                </c:pt>
                <c:pt idx="7534">
                  <c:v>62.783332999999999</c:v>
                </c:pt>
                <c:pt idx="7535">
                  <c:v>62.791666999999997</c:v>
                </c:pt>
                <c:pt idx="7536">
                  <c:v>62.8</c:v>
                </c:pt>
                <c:pt idx="7537">
                  <c:v>62.808332999999998</c:v>
                </c:pt>
                <c:pt idx="7538">
                  <c:v>62.816667000000002</c:v>
                </c:pt>
                <c:pt idx="7539">
                  <c:v>62.825000000000003</c:v>
                </c:pt>
                <c:pt idx="7540">
                  <c:v>62.833333000000003</c:v>
                </c:pt>
                <c:pt idx="7541">
                  <c:v>62.841667000000001</c:v>
                </c:pt>
                <c:pt idx="7542">
                  <c:v>62.85</c:v>
                </c:pt>
                <c:pt idx="7543">
                  <c:v>62.858333000000002</c:v>
                </c:pt>
                <c:pt idx="7544">
                  <c:v>62.866667</c:v>
                </c:pt>
                <c:pt idx="7545">
                  <c:v>62.875</c:v>
                </c:pt>
                <c:pt idx="7546">
                  <c:v>62.883333</c:v>
                </c:pt>
                <c:pt idx="7547">
                  <c:v>62.891666999999998</c:v>
                </c:pt>
                <c:pt idx="7548">
                  <c:v>62.9</c:v>
                </c:pt>
                <c:pt idx="7549">
                  <c:v>62.908332999999999</c:v>
                </c:pt>
                <c:pt idx="7550">
                  <c:v>62.916666999999997</c:v>
                </c:pt>
                <c:pt idx="7551">
                  <c:v>62.924999999999997</c:v>
                </c:pt>
                <c:pt idx="7552">
                  <c:v>62.933332999999998</c:v>
                </c:pt>
                <c:pt idx="7553">
                  <c:v>62.941667000000002</c:v>
                </c:pt>
                <c:pt idx="7554">
                  <c:v>62.95</c:v>
                </c:pt>
                <c:pt idx="7555">
                  <c:v>62.958333000000003</c:v>
                </c:pt>
                <c:pt idx="7556">
                  <c:v>62.966667000000001</c:v>
                </c:pt>
                <c:pt idx="7557">
                  <c:v>62.975000000000001</c:v>
                </c:pt>
                <c:pt idx="7558">
                  <c:v>62.983333000000002</c:v>
                </c:pt>
                <c:pt idx="7559">
                  <c:v>62.991667</c:v>
                </c:pt>
                <c:pt idx="7560">
                  <c:v>63</c:v>
                </c:pt>
                <c:pt idx="7561">
                  <c:v>63.008333</c:v>
                </c:pt>
                <c:pt idx="7562">
                  <c:v>63.016666999999998</c:v>
                </c:pt>
                <c:pt idx="7563">
                  <c:v>63.024999999999999</c:v>
                </c:pt>
                <c:pt idx="7564">
                  <c:v>63.033332999999999</c:v>
                </c:pt>
                <c:pt idx="7565">
                  <c:v>63.041666999999997</c:v>
                </c:pt>
                <c:pt idx="7566">
                  <c:v>63.05</c:v>
                </c:pt>
                <c:pt idx="7567">
                  <c:v>63.058332999999998</c:v>
                </c:pt>
                <c:pt idx="7568">
                  <c:v>63.066667000000002</c:v>
                </c:pt>
                <c:pt idx="7569">
                  <c:v>63.075000000000003</c:v>
                </c:pt>
                <c:pt idx="7570">
                  <c:v>63.083333000000003</c:v>
                </c:pt>
                <c:pt idx="7571">
                  <c:v>63.091667000000001</c:v>
                </c:pt>
                <c:pt idx="7572">
                  <c:v>63.1</c:v>
                </c:pt>
                <c:pt idx="7573">
                  <c:v>63.108333000000002</c:v>
                </c:pt>
                <c:pt idx="7574">
                  <c:v>63.116667</c:v>
                </c:pt>
                <c:pt idx="7575">
                  <c:v>63.125</c:v>
                </c:pt>
                <c:pt idx="7576">
                  <c:v>63.133333</c:v>
                </c:pt>
                <c:pt idx="7577">
                  <c:v>63.141666999999998</c:v>
                </c:pt>
                <c:pt idx="7578">
                  <c:v>63.15</c:v>
                </c:pt>
                <c:pt idx="7579">
                  <c:v>63.158332999999999</c:v>
                </c:pt>
                <c:pt idx="7580">
                  <c:v>63.166666999999997</c:v>
                </c:pt>
                <c:pt idx="7581">
                  <c:v>63.174999999999997</c:v>
                </c:pt>
                <c:pt idx="7582">
                  <c:v>63.183332999999998</c:v>
                </c:pt>
                <c:pt idx="7583">
                  <c:v>63.191667000000002</c:v>
                </c:pt>
                <c:pt idx="7584">
                  <c:v>63.2</c:v>
                </c:pt>
                <c:pt idx="7585">
                  <c:v>63.208333000000003</c:v>
                </c:pt>
                <c:pt idx="7586">
                  <c:v>63.216667000000001</c:v>
                </c:pt>
                <c:pt idx="7587">
                  <c:v>63.225000000000001</c:v>
                </c:pt>
                <c:pt idx="7588">
                  <c:v>63.233333000000002</c:v>
                </c:pt>
                <c:pt idx="7589">
                  <c:v>63.241667</c:v>
                </c:pt>
                <c:pt idx="7590">
                  <c:v>63.25</c:v>
                </c:pt>
                <c:pt idx="7591">
                  <c:v>63.258333</c:v>
                </c:pt>
                <c:pt idx="7592">
                  <c:v>63.266666999999998</c:v>
                </c:pt>
                <c:pt idx="7593">
                  <c:v>63.274999999999999</c:v>
                </c:pt>
                <c:pt idx="7594">
                  <c:v>63.283332999999999</c:v>
                </c:pt>
                <c:pt idx="7595">
                  <c:v>63.291666999999997</c:v>
                </c:pt>
                <c:pt idx="7596">
                  <c:v>63.3</c:v>
                </c:pt>
                <c:pt idx="7597">
                  <c:v>63.308332999999998</c:v>
                </c:pt>
                <c:pt idx="7598">
                  <c:v>63.316667000000002</c:v>
                </c:pt>
                <c:pt idx="7599">
                  <c:v>63.325000000000003</c:v>
                </c:pt>
                <c:pt idx="7600">
                  <c:v>63.333333000000003</c:v>
                </c:pt>
                <c:pt idx="7601">
                  <c:v>63.341667000000001</c:v>
                </c:pt>
                <c:pt idx="7602">
                  <c:v>63.35</c:v>
                </c:pt>
                <c:pt idx="7603">
                  <c:v>63.358333000000002</c:v>
                </c:pt>
                <c:pt idx="7604">
                  <c:v>63.366667</c:v>
                </c:pt>
                <c:pt idx="7605">
                  <c:v>63.375</c:v>
                </c:pt>
                <c:pt idx="7606">
                  <c:v>63.383333</c:v>
                </c:pt>
                <c:pt idx="7607">
                  <c:v>63.391666999999998</c:v>
                </c:pt>
                <c:pt idx="7608">
                  <c:v>63.4</c:v>
                </c:pt>
                <c:pt idx="7609">
                  <c:v>63.408332999999999</c:v>
                </c:pt>
                <c:pt idx="7610">
                  <c:v>63.416666999999997</c:v>
                </c:pt>
                <c:pt idx="7611">
                  <c:v>63.424999999999997</c:v>
                </c:pt>
                <c:pt idx="7612">
                  <c:v>63.433332999999998</c:v>
                </c:pt>
                <c:pt idx="7613">
                  <c:v>63.441667000000002</c:v>
                </c:pt>
                <c:pt idx="7614">
                  <c:v>63.45</c:v>
                </c:pt>
                <c:pt idx="7615">
                  <c:v>63.458333000000003</c:v>
                </c:pt>
                <c:pt idx="7616">
                  <c:v>63.466667000000001</c:v>
                </c:pt>
                <c:pt idx="7617">
                  <c:v>63.475000000000001</c:v>
                </c:pt>
                <c:pt idx="7618">
                  <c:v>63.483333000000002</c:v>
                </c:pt>
                <c:pt idx="7619">
                  <c:v>63.491667</c:v>
                </c:pt>
                <c:pt idx="7620">
                  <c:v>63.5</c:v>
                </c:pt>
                <c:pt idx="7621">
                  <c:v>63.508333</c:v>
                </c:pt>
                <c:pt idx="7622">
                  <c:v>63.516666999999998</c:v>
                </c:pt>
                <c:pt idx="7623">
                  <c:v>63.524999999999999</c:v>
                </c:pt>
                <c:pt idx="7624">
                  <c:v>63.533332999999999</c:v>
                </c:pt>
                <c:pt idx="7625">
                  <c:v>63.541666999999997</c:v>
                </c:pt>
                <c:pt idx="7626">
                  <c:v>63.55</c:v>
                </c:pt>
                <c:pt idx="7627">
                  <c:v>63.558332999999998</c:v>
                </c:pt>
                <c:pt idx="7628">
                  <c:v>63.566667000000002</c:v>
                </c:pt>
                <c:pt idx="7629">
                  <c:v>63.575000000000003</c:v>
                </c:pt>
                <c:pt idx="7630">
                  <c:v>63.583333000000003</c:v>
                </c:pt>
                <c:pt idx="7631">
                  <c:v>63.591667000000001</c:v>
                </c:pt>
                <c:pt idx="7632">
                  <c:v>63.6</c:v>
                </c:pt>
                <c:pt idx="7633">
                  <c:v>63.608333000000002</c:v>
                </c:pt>
                <c:pt idx="7634">
                  <c:v>63.616667</c:v>
                </c:pt>
                <c:pt idx="7635">
                  <c:v>63.625</c:v>
                </c:pt>
                <c:pt idx="7636">
                  <c:v>63.633333</c:v>
                </c:pt>
                <c:pt idx="7637">
                  <c:v>63.641666999999998</c:v>
                </c:pt>
                <c:pt idx="7638">
                  <c:v>63.65</c:v>
                </c:pt>
                <c:pt idx="7639">
                  <c:v>63.658332999999999</c:v>
                </c:pt>
                <c:pt idx="7640">
                  <c:v>63.666666999999997</c:v>
                </c:pt>
                <c:pt idx="7641">
                  <c:v>63.674999999999997</c:v>
                </c:pt>
                <c:pt idx="7642">
                  <c:v>63.683332999999998</c:v>
                </c:pt>
                <c:pt idx="7643">
                  <c:v>63.691667000000002</c:v>
                </c:pt>
                <c:pt idx="7644">
                  <c:v>63.7</c:v>
                </c:pt>
                <c:pt idx="7645">
                  <c:v>63.708333000000003</c:v>
                </c:pt>
                <c:pt idx="7646">
                  <c:v>63.716667000000001</c:v>
                </c:pt>
                <c:pt idx="7647">
                  <c:v>63.725000000000001</c:v>
                </c:pt>
                <c:pt idx="7648">
                  <c:v>63.733333000000002</c:v>
                </c:pt>
                <c:pt idx="7649">
                  <c:v>63.741667</c:v>
                </c:pt>
                <c:pt idx="7650">
                  <c:v>63.75</c:v>
                </c:pt>
                <c:pt idx="7651">
                  <c:v>63.758333</c:v>
                </c:pt>
                <c:pt idx="7652">
                  <c:v>63.766666999999998</c:v>
                </c:pt>
                <c:pt idx="7653">
                  <c:v>63.774999999999999</c:v>
                </c:pt>
                <c:pt idx="7654">
                  <c:v>63.783332999999999</c:v>
                </c:pt>
                <c:pt idx="7655">
                  <c:v>63.791666999999997</c:v>
                </c:pt>
                <c:pt idx="7656">
                  <c:v>63.8</c:v>
                </c:pt>
                <c:pt idx="7657">
                  <c:v>63.808332999999998</c:v>
                </c:pt>
                <c:pt idx="7658">
                  <c:v>63.816667000000002</c:v>
                </c:pt>
                <c:pt idx="7659">
                  <c:v>63.825000000000003</c:v>
                </c:pt>
                <c:pt idx="7660">
                  <c:v>63.833333000000003</c:v>
                </c:pt>
                <c:pt idx="7661">
                  <c:v>63.841667000000001</c:v>
                </c:pt>
                <c:pt idx="7662">
                  <c:v>63.85</c:v>
                </c:pt>
                <c:pt idx="7663">
                  <c:v>63.858333000000002</c:v>
                </c:pt>
                <c:pt idx="7664">
                  <c:v>63.866667</c:v>
                </c:pt>
                <c:pt idx="7665">
                  <c:v>63.875</c:v>
                </c:pt>
                <c:pt idx="7666">
                  <c:v>63.883333</c:v>
                </c:pt>
                <c:pt idx="7667">
                  <c:v>63.891666999999998</c:v>
                </c:pt>
                <c:pt idx="7668">
                  <c:v>63.9</c:v>
                </c:pt>
                <c:pt idx="7669">
                  <c:v>63.908332999999999</c:v>
                </c:pt>
                <c:pt idx="7670">
                  <c:v>63.916666999999997</c:v>
                </c:pt>
                <c:pt idx="7671">
                  <c:v>63.924999999999997</c:v>
                </c:pt>
                <c:pt idx="7672">
                  <c:v>63.933332999999998</c:v>
                </c:pt>
                <c:pt idx="7673">
                  <c:v>63.941667000000002</c:v>
                </c:pt>
                <c:pt idx="7674">
                  <c:v>63.95</c:v>
                </c:pt>
                <c:pt idx="7675">
                  <c:v>63.958333000000003</c:v>
                </c:pt>
                <c:pt idx="7676">
                  <c:v>63.966667000000001</c:v>
                </c:pt>
                <c:pt idx="7677">
                  <c:v>63.975000000000001</c:v>
                </c:pt>
                <c:pt idx="7678">
                  <c:v>63.983333000000002</c:v>
                </c:pt>
                <c:pt idx="7679">
                  <c:v>63.991667</c:v>
                </c:pt>
                <c:pt idx="7680">
                  <c:v>64</c:v>
                </c:pt>
                <c:pt idx="7681">
                  <c:v>64.008332999999993</c:v>
                </c:pt>
                <c:pt idx="7682">
                  <c:v>64.016666999999998</c:v>
                </c:pt>
                <c:pt idx="7683">
                  <c:v>64.025000000000006</c:v>
                </c:pt>
                <c:pt idx="7684">
                  <c:v>64.033332999999999</c:v>
                </c:pt>
                <c:pt idx="7685">
                  <c:v>64.041667000000004</c:v>
                </c:pt>
                <c:pt idx="7686">
                  <c:v>64.05</c:v>
                </c:pt>
                <c:pt idx="7687">
                  <c:v>64.058333000000005</c:v>
                </c:pt>
                <c:pt idx="7688">
                  <c:v>64.066666999999995</c:v>
                </c:pt>
                <c:pt idx="7689">
                  <c:v>64.075000000000003</c:v>
                </c:pt>
                <c:pt idx="7690">
                  <c:v>64.083332999999996</c:v>
                </c:pt>
                <c:pt idx="7691">
                  <c:v>64.091667000000001</c:v>
                </c:pt>
                <c:pt idx="7692">
                  <c:v>64.099999999999994</c:v>
                </c:pt>
                <c:pt idx="7693">
                  <c:v>64.108333000000002</c:v>
                </c:pt>
                <c:pt idx="7694">
                  <c:v>64.116667000000007</c:v>
                </c:pt>
                <c:pt idx="7695">
                  <c:v>64.125</c:v>
                </c:pt>
                <c:pt idx="7696">
                  <c:v>64.133332999999993</c:v>
                </c:pt>
                <c:pt idx="7697">
                  <c:v>64.141666999999998</c:v>
                </c:pt>
                <c:pt idx="7698">
                  <c:v>64.150000000000006</c:v>
                </c:pt>
                <c:pt idx="7699">
                  <c:v>64.158332999999999</c:v>
                </c:pt>
                <c:pt idx="7700">
                  <c:v>64.166667000000004</c:v>
                </c:pt>
                <c:pt idx="7701">
                  <c:v>64.174999999999997</c:v>
                </c:pt>
                <c:pt idx="7702">
                  <c:v>64.183333000000005</c:v>
                </c:pt>
                <c:pt idx="7703">
                  <c:v>64.191666999999995</c:v>
                </c:pt>
                <c:pt idx="7704">
                  <c:v>64.2</c:v>
                </c:pt>
                <c:pt idx="7705">
                  <c:v>64.208332999999996</c:v>
                </c:pt>
                <c:pt idx="7706">
                  <c:v>64.216667000000001</c:v>
                </c:pt>
                <c:pt idx="7707">
                  <c:v>64.224999999999994</c:v>
                </c:pt>
                <c:pt idx="7708">
                  <c:v>64.233333000000002</c:v>
                </c:pt>
                <c:pt idx="7709">
                  <c:v>64.241667000000007</c:v>
                </c:pt>
                <c:pt idx="7710">
                  <c:v>64.25</c:v>
                </c:pt>
                <c:pt idx="7711">
                  <c:v>64.258332999999993</c:v>
                </c:pt>
                <c:pt idx="7712">
                  <c:v>64.266666999999998</c:v>
                </c:pt>
                <c:pt idx="7713">
                  <c:v>64.275000000000006</c:v>
                </c:pt>
                <c:pt idx="7714">
                  <c:v>64.283332999999999</c:v>
                </c:pt>
                <c:pt idx="7715">
                  <c:v>64.291667000000004</c:v>
                </c:pt>
                <c:pt idx="7716">
                  <c:v>64.3</c:v>
                </c:pt>
                <c:pt idx="7717">
                  <c:v>64.308333000000005</c:v>
                </c:pt>
                <c:pt idx="7718">
                  <c:v>64.316666999999995</c:v>
                </c:pt>
                <c:pt idx="7719">
                  <c:v>64.325000000000003</c:v>
                </c:pt>
                <c:pt idx="7720">
                  <c:v>64.333332999999996</c:v>
                </c:pt>
                <c:pt idx="7721">
                  <c:v>64.341667000000001</c:v>
                </c:pt>
                <c:pt idx="7722">
                  <c:v>64.349999999999994</c:v>
                </c:pt>
                <c:pt idx="7723">
                  <c:v>64.358333000000002</c:v>
                </c:pt>
                <c:pt idx="7724">
                  <c:v>64.366667000000007</c:v>
                </c:pt>
                <c:pt idx="7725">
                  <c:v>64.375</c:v>
                </c:pt>
                <c:pt idx="7726">
                  <c:v>64.383332999999993</c:v>
                </c:pt>
                <c:pt idx="7727">
                  <c:v>64.391666999999998</c:v>
                </c:pt>
                <c:pt idx="7728">
                  <c:v>64.400000000000006</c:v>
                </c:pt>
                <c:pt idx="7729">
                  <c:v>64.408332999999999</c:v>
                </c:pt>
                <c:pt idx="7730">
                  <c:v>64.416667000000004</c:v>
                </c:pt>
                <c:pt idx="7731">
                  <c:v>64.424999999999997</c:v>
                </c:pt>
                <c:pt idx="7732">
                  <c:v>64.433333000000005</c:v>
                </c:pt>
                <c:pt idx="7733">
                  <c:v>64.441666999999995</c:v>
                </c:pt>
                <c:pt idx="7734">
                  <c:v>64.45</c:v>
                </c:pt>
                <c:pt idx="7735">
                  <c:v>64.458332999999996</c:v>
                </c:pt>
                <c:pt idx="7736">
                  <c:v>64.466667000000001</c:v>
                </c:pt>
                <c:pt idx="7737">
                  <c:v>64.474999999999994</c:v>
                </c:pt>
                <c:pt idx="7738">
                  <c:v>64.483333000000002</c:v>
                </c:pt>
                <c:pt idx="7739">
                  <c:v>64.491667000000007</c:v>
                </c:pt>
                <c:pt idx="7740">
                  <c:v>64.5</c:v>
                </c:pt>
                <c:pt idx="7741">
                  <c:v>64.508332999999993</c:v>
                </c:pt>
                <c:pt idx="7742">
                  <c:v>64.516666999999998</c:v>
                </c:pt>
                <c:pt idx="7743">
                  <c:v>64.525000000000006</c:v>
                </c:pt>
                <c:pt idx="7744">
                  <c:v>64.533332999999999</c:v>
                </c:pt>
                <c:pt idx="7745">
                  <c:v>64.541667000000004</c:v>
                </c:pt>
                <c:pt idx="7746">
                  <c:v>64.55</c:v>
                </c:pt>
                <c:pt idx="7747">
                  <c:v>64.558333000000005</c:v>
                </c:pt>
                <c:pt idx="7748">
                  <c:v>64.566666999999995</c:v>
                </c:pt>
                <c:pt idx="7749">
                  <c:v>64.575000000000003</c:v>
                </c:pt>
                <c:pt idx="7750">
                  <c:v>64.583332999999996</c:v>
                </c:pt>
                <c:pt idx="7751">
                  <c:v>64.591667000000001</c:v>
                </c:pt>
                <c:pt idx="7752">
                  <c:v>64.599999999999994</c:v>
                </c:pt>
                <c:pt idx="7753">
                  <c:v>64.608333000000002</c:v>
                </c:pt>
                <c:pt idx="7754">
                  <c:v>64.616667000000007</c:v>
                </c:pt>
                <c:pt idx="7755">
                  <c:v>64.625</c:v>
                </c:pt>
                <c:pt idx="7756">
                  <c:v>64.633332999999993</c:v>
                </c:pt>
                <c:pt idx="7757">
                  <c:v>64.641666999999998</c:v>
                </c:pt>
                <c:pt idx="7758">
                  <c:v>64.650000000000006</c:v>
                </c:pt>
                <c:pt idx="7759">
                  <c:v>64.658332999999999</c:v>
                </c:pt>
                <c:pt idx="7760">
                  <c:v>64.666667000000004</c:v>
                </c:pt>
                <c:pt idx="7761">
                  <c:v>64.674999999999997</c:v>
                </c:pt>
                <c:pt idx="7762">
                  <c:v>64.683333000000005</c:v>
                </c:pt>
                <c:pt idx="7763">
                  <c:v>64.691666999999995</c:v>
                </c:pt>
                <c:pt idx="7764">
                  <c:v>64.7</c:v>
                </c:pt>
                <c:pt idx="7765">
                  <c:v>64.708332999999996</c:v>
                </c:pt>
                <c:pt idx="7766">
                  <c:v>64.716667000000001</c:v>
                </c:pt>
                <c:pt idx="7767">
                  <c:v>64.724999999999994</c:v>
                </c:pt>
                <c:pt idx="7768">
                  <c:v>64.733333000000002</c:v>
                </c:pt>
                <c:pt idx="7769">
                  <c:v>64.741667000000007</c:v>
                </c:pt>
                <c:pt idx="7770">
                  <c:v>64.75</c:v>
                </c:pt>
                <c:pt idx="7771">
                  <c:v>64.758332999999993</c:v>
                </c:pt>
                <c:pt idx="7772">
                  <c:v>64.766666999999998</c:v>
                </c:pt>
                <c:pt idx="7773">
                  <c:v>64.775000000000006</c:v>
                </c:pt>
                <c:pt idx="7774">
                  <c:v>64.783332999999999</c:v>
                </c:pt>
                <c:pt idx="7775">
                  <c:v>64.791667000000004</c:v>
                </c:pt>
                <c:pt idx="7776">
                  <c:v>64.8</c:v>
                </c:pt>
                <c:pt idx="7777">
                  <c:v>64.808333000000005</c:v>
                </c:pt>
                <c:pt idx="7778">
                  <c:v>64.816666999999995</c:v>
                </c:pt>
                <c:pt idx="7779">
                  <c:v>64.825000000000003</c:v>
                </c:pt>
                <c:pt idx="7780">
                  <c:v>64.833332999999996</c:v>
                </c:pt>
                <c:pt idx="7781">
                  <c:v>64.841667000000001</c:v>
                </c:pt>
                <c:pt idx="7782">
                  <c:v>64.849999999999994</c:v>
                </c:pt>
                <c:pt idx="7783">
                  <c:v>64.858333000000002</c:v>
                </c:pt>
                <c:pt idx="7784">
                  <c:v>64.866667000000007</c:v>
                </c:pt>
                <c:pt idx="7785">
                  <c:v>64.875</c:v>
                </c:pt>
                <c:pt idx="7786">
                  <c:v>64.883332999999993</c:v>
                </c:pt>
                <c:pt idx="7787">
                  <c:v>64.891666999999998</c:v>
                </c:pt>
                <c:pt idx="7788">
                  <c:v>64.900000000000006</c:v>
                </c:pt>
                <c:pt idx="7789">
                  <c:v>64.908332999999999</c:v>
                </c:pt>
                <c:pt idx="7790">
                  <c:v>64.916667000000004</c:v>
                </c:pt>
                <c:pt idx="7791">
                  <c:v>64.924999999999997</c:v>
                </c:pt>
                <c:pt idx="7792">
                  <c:v>64.933333000000005</c:v>
                </c:pt>
                <c:pt idx="7793">
                  <c:v>64.941666999999995</c:v>
                </c:pt>
                <c:pt idx="7794">
                  <c:v>64.95</c:v>
                </c:pt>
                <c:pt idx="7795">
                  <c:v>64.958332999999996</c:v>
                </c:pt>
                <c:pt idx="7796">
                  <c:v>64.966667000000001</c:v>
                </c:pt>
                <c:pt idx="7797">
                  <c:v>64.974999999999994</c:v>
                </c:pt>
                <c:pt idx="7798">
                  <c:v>64.983333000000002</c:v>
                </c:pt>
                <c:pt idx="7799">
                  <c:v>64.991667000000007</c:v>
                </c:pt>
                <c:pt idx="7800">
                  <c:v>65</c:v>
                </c:pt>
                <c:pt idx="7801">
                  <c:v>65.008332999999993</c:v>
                </c:pt>
                <c:pt idx="7802">
                  <c:v>65.016666999999998</c:v>
                </c:pt>
                <c:pt idx="7803">
                  <c:v>65.025000000000006</c:v>
                </c:pt>
                <c:pt idx="7804">
                  <c:v>65.033332999999999</c:v>
                </c:pt>
                <c:pt idx="7805">
                  <c:v>65.041667000000004</c:v>
                </c:pt>
                <c:pt idx="7806">
                  <c:v>65.05</c:v>
                </c:pt>
                <c:pt idx="7807">
                  <c:v>65.058333000000005</c:v>
                </c:pt>
                <c:pt idx="7808">
                  <c:v>65.066666999999995</c:v>
                </c:pt>
                <c:pt idx="7809">
                  <c:v>65.075000000000003</c:v>
                </c:pt>
                <c:pt idx="7810">
                  <c:v>65.083332999999996</c:v>
                </c:pt>
                <c:pt idx="7811">
                  <c:v>65.091667000000001</c:v>
                </c:pt>
                <c:pt idx="7812">
                  <c:v>65.099999999999994</c:v>
                </c:pt>
                <c:pt idx="7813">
                  <c:v>65.108333000000002</c:v>
                </c:pt>
                <c:pt idx="7814">
                  <c:v>65.116667000000007</c:v>
                </c:pt>
                <c:pt idx="7815">
                  <c:v>65.125</c:v>
                </c:pt>
                <c:pt idx="7816">
                  <c:v>65.133332999999993</c:v>
                </c:pt>
                <c:pt idx="7817">
                  <c:v>65.141666999999998</c:v>
                </c:pt>
                <c:pt idx="7818">
                  <c:v>65.150000000000006</c:v>
                </c:pt>
                <c:pt idx="7819">
                  <c:v>65.158332999999999</c:v>
                </c:pt>
                <c:pt idx="7820">
                  <c:v>65.166667000000004</c:v>
                </c:pt>
                <c:pt idx="7821">
                  <c:v>65.174999999999997</c:v>
                </c:pt>
                <c:pt idx="7822">
                  <c:v>65.183333000000005</c:v>
                </c:pt>
                <c:pt idx="7823">
                  <c:v>65.191666999999995</c:v>
                </c:pt>
                <c:pt idx="7824">
                  <c:v>65.2</c:v>
                </c:pt>
                <c:pt idx="7825">
                  <c:v>65.208332999999996</c:v>
                </c:pt>
                <c:pt idx="7826">
                  <c:v>65.216667000000001</c:v>
                </c:pt>
                <c:pt idx="7827">
                  <c:v>65.224999999999994</c:v>
                </c:pt>
                <c:pt idx="7828">
                  <c:v>65.233333000000002</c:v>
                </c:pt>
                <c:pt idx="7829">
                  <c:v>65.241667000000007</c:v>
                </c:pt>
                <c:pt idx="7830">
                  <c:v>65.25</c:v>
                </c:pt>
                <c:pt idx="7831">
                  <c:v>65.258332999999993</c:v>
                </c:pt>
                <c:pt idx="7832">
                  <c:v>65.266666999999998</c:v>
                </c:pt>
                <c:pt idx="7833">
                  <c:v>65.275000000000006</c:v>
                </c:pt>
                <c:pt idx="7834">
                  <c:v>65.283332999999999</c:v>
                </c:pt>
                <c:pt idx="7835">
                  <c:v>65.291667000000004</c:v>
                </c:pt>
                <c:pt idx="7836">
                  <c:v>65.3</c:v>
                </c:pt>
                <c:pt idx="7837">
                  <c:v>65.308333000000005</c:v>
                </c:pt>
                <c:pt idx="7838">
                  <c:v>65.316666999999995</c:v>
                </c:pt>
                <c:pt idx="7839">
                  <c:v>65.325000000000003</c:v>
                </c:pt>
                <c:pt idx="7840">
                  <c:v>65.333332999999996</c:v>
                </c:pt>
                <c:pt idx="7841">
                  <c:v>65.341667000000001</c:v>
                </c:pt>
                <c:pt idx="7842">
                  <c:v>65.349999999999994</c:v>
                </c:pt>
                <c:pt idx="7843">
                  <c:v>65.358333000000002</c:v>
                </c:pt>
                <c:pt idx="7844">
                  <c:v>65.366667000000007</c:v>
                </c:pt>
                <c:pt idx="7845">
                  <c:v>65.375</c:v>
                </c:pt>
                <c:pt idx="7846">
                  <c:v>65.383332999999993</c:v>
                </c:pt>
                <c:pt idx="7847">
                  <c:v>65.391666999999998</c:v>
                </c:pt>
                <c:pt idx="7848">
                  <c:v>65.400000000000006</c:v>
                </c:pt>
                <c:pt idx="7849">
                  <c:v>65.408332999999999</c:v>
                </c:pt>
                <c:pt idx="7850">
                  <c:v>65.416667000000004</c:v>
                </c:pt>
                <c:pt idx="7851">
                  <c:v>65.424999999999997</c:v>
                </c:pt>
                <c:pt idx="7852">
                  <c:v>65.433333000000005</c:v>
                </c:pt>
                <c:pt idx="7853">
                  <c:v>65.441666999999995</c:v>
                </c:pt>
                <c:pt idx="7854">
                  <c:v>65.45</c:v>
                </c:pt>
                <c:pt idx="7855">
                  <c:v>65.458332999999996</c:v>
                </c:pt>
                <c:pt idx="7856">
                  <c:v>65.466667000000001</c:v>
                </c:pt>
                <c:pt idx="7857">
                  <c:v>65.474999999999994</c:v>
                </c:pt>
                <c:pt idx="7858">
                  <c:v>65.483333000000002</c:v>
                </c:pt>
                <c:pt idx="7859">
                  <c:v>65.491667000000007</c:v>
                </c:pt>
                <c:pt idx="7860">
                  <c:v>65.5</c:v>
                </c:pt>
                <c:pt idx="7861">
                  <c:v>65.508332999999993</c:v>
                </c:pt>
                <c:pt idx="7862">
                  <c:v>65.516666999999998</c:v>
                </c:pt>
                <c:pt idx="7863">
                  <c:v>65.525000000000006</c:v>
                </c:pt>
                <c:pt idx="7864">
                  <c:v>65.533332999999999</c:v>
                </c:pt>
                <c:pt idx="7865">
                  <c:v>65.541667000000004</c:v>
                </c:pt>
                <c:pt idx="7866">
                  <c:v>65.55</c:v>
                </c:pt>
                <c:pt idx="7867">
                  <c:v>65.558333000000005</c:v>
                </c:pt>
                <c:pt idx="7868">
                  <c:v>65.566666999999995</c:v>
                </c:pt>
                <c:pt idx="7869">
                  <c:v>65.575000000000003</c:v>
                </c:pt>
                <c:pt idx="7870">
                  <c:v>65.583332999999996</c:v>
                </c:pt>
                <c:pt idx="7871">
                  <c:v>65.591667000000001</c:v>
                </c:pt>
                <c:pt idx="7872">
                  <c:v>65.599999999999994</c:v>
                </c:pt>
                <c:pt idx="7873">
                  <c:v>65.608333000000002</c:v>
                </c:pt>
                <c:pt idx="7874">
                  <c:v>65.616667000000007</c:v>
                </c:pt>
                <c:pt idx="7875">
                  <c:v>65.625</c:v>
                </c:pt>
                <c:pt idx="7876">
                  <c:v>65.633332999999993</c:v>
                </c:pt>
                <c:pt idx="7877">
                  <c:v>65.641666999999998</c:v>
                </c:pt>
                <c:pt idx="7878">
                  <c:v>65.650000000000006</c:v>
                </c:pt>
                <c:pt idx="7879">
                  <c:v>65.658332999999999</c:v>
                </c:pt>
                <c:pt idx="7880">
                  <c:v>65.666667000000004</c:v>
                </c:pt>
                <c:pt idx="7881">
                  <c:v>65.674999999999997</c:v>
                </c:pt>
                <c:pt idx="7882">
                  <c:v>65.683333000000005</c:v>
                </c:pt>
                <c:pt idx="7883">
                  <c:v>65.691666999999995</c:v>
                </c:pt>
                <c:pt idx="7884">
                  <c:v>65.7</c:v>
                </c:pt>
                <c:pt idx="7885">
                  <c:v>65.708332999999996</c:v>
                </c:pt>
                <c:pt idx="7886">
                  <c:v>65.716667000000001</c:v>
                </c:pt>
                <c:pt idx="7887">
                  <c:v>65.724999999999994</c:v>
                </c:pt>
                <c:pt idx="7888">
                  <c:v>65.733333000000002</c:v>
                </c:pt>
                <c:pt idx="7889">
                  <c:v>65.741667000000007</c:v>
                </c:pt>
                <c:pt idx="7890">
                  <c:v>65.75</c:v>
                </c:pt>
                <c:pt idx="7891">
                  <c:v>65.758332999999993</c:v>
                </c:pt>
                <c:pt idx="7892">
                  <c:v>65.766666999999998</c:v>
                </c:pt>
                <c:pt idx="7893">
                  <c:v>65.775000000000006</c:v>
                </c:pt>
                <c:pt idx="7894">
                  <c:v>65.783332999999999</c:v>
                </c:pt>
                <c:pt idx="7895">
                  <c:v>65.791667000000004</c:v>
                </c:pt>
                <c:pt idx="7896">
                  <c:v>65.8</c:v>
                </c:pt>
                <c:pt idx="7897">
                  <c:v>65.808333000000005</c:v>
                </c:pt>
                <c:pt idx="7898">
                  <c:v>65.816666999999995</c:v>
                </c:pt>
                <c:pt idx="7899">
                  <c:v>65.825000000000003</c:v>
                </c:pt>
                <c:pt idx="7900">
                  <c:v>65.833332999999996</c:v>
                </c:pt>
                <c:pt idx="7901">
                  <c:v>65.841667000000001</c:v>
                </c:pt>
                <c:pt idx="7902">
                  <c:v>65.849999999999994</c:v>
                </c:pt>
                <c:pt idx="7903">
                  <c:v>65.858333000000002</c:v>
                </c:pt>
                <c:pt idx="7904">
                  <c:v>65.866667000000007</c:v>
                </c:pt>
                <c:pt idx="7905">
                  <c:v>65.875</c:v>
                </c:pt>
                <c:pt idx="7906">
                  <c:v>65.883332999999993</c:v>
                </c:pt>
                <c:pt idx="7907">
                  <c:v>65.891666999999998</c:v>
                </c:pt>
                <c:pt idx="7908">
                  <c:v>65.900000000000006</c:v>
                </c:pt>
                <c:pt idx="7909">
                  <c:v>65.908332999999999</c:v>
                </c:pt>
                <c:pt idx="7910">
                  <c:v>65.916667000000004</c:v>
                </c:pt>
                <c:pt idx="7911">
                  <c:v>65.924999999999997</c:v>
                </c:pt>
                <c:pt idx="7912">
                  <c:v>65.933333000000005</c:v>
                </c:pt>
                <c:pt idx="7913">
                  <c:v>65.941666999999995</c:v>
                </c:pt>
                <c:pt idx="7914">
                  <c:v>65.95</c:v>
                </c:pt>
                <c:pt idx="7915">
                  <c:v>65.958332999999996</c:v>
                </c:pt>
                <c:pt idx="7916">
                  <c:v>65.966667000000001</c:v>
                </c:pt>
                <c:pt idx="7917">
                  <c:v>65.974999999999994</c:v>
                </c:pt>
                <c:pt idx="7918">
                  <c:v>65.983333000000002</c:v>
                </c:pt>
                <c:pt idx="7919">
                  <c:v>65.991667000000007</c:v>
                </c:pt>
                <c:pt idx="7920">
                  <c:v>66</c:v>
                </c:pt>
                <c:pt idx="7921">
                  <c:v>66.008332999999993</c:v>
                </c:pt>
                <c:pt idx="7922">
                  <c:v>66.016666999999998</c:v>
                </c:pt>
                <c:pt idx="7923">
                  <c:v>66.025000000000006</c:v>
                </c:pt>
                <c:pt idx="7924">
                  <c:v>66.033332999999999</c:v>
                </c:pt>
                <c:pt idx="7925">
                  <c:v>66.041667000000004</c:v>
                </c:pt>
                <c:pt idx="7926">
                  <c:v>66.05</c:v>
                </c:pt>
                <c:pt idx="7927">
                  <c:v>66.058333000000005</c:v>
                </c:pt>
                <c:pt idx="7928">
                  <c:v>66.066666999999995</c:v>
                </c:pt>
                <c:pt idx="7929">
                  <c:v>66.075000000000003</c:v>
                </c:pt>
                <c:pt idx="7930">
                  <c:v>66.083332999999996</c:v>
                </c:pt>
                <c:pt idx="7931">
                  <c:v>66.091667000000001</c:v>
                </c:pt>
                <c:pt idx="7932">
                  <c:v>66.099999999999994</c:v>
                </c:pt>
                <c:pt idx="7933">
                  <c:v>66.108333000000002</c:v>
                </c:pt>
                <c:pt idx="7934">
                  <c:v>66.116667000000007</c:v>
                </c:pt>
                <c:pt idx="7935">
                  <c:v>66.125</c:v>
                </c:pt>
                <c:pt idx="7936">
                  <c:v>66.133332999999993</c:v>
                </c:pt>
                <c:pt idx="7937">
                  <c:v>66.141666999999998</c:v>
                </c:pt>
                <c:pt idx="7938">
                  <c:v>66.150000000000006</c:v>
                </c:pt>
                <c:pt idx="7939">
                  <c:v>66.158332999999999</c:v>
                </c:pt>
                <c:pt idx="7940">
                  <c:v>66.166667000000004</c:v>
                </c:pt>
                <c:pt idx="7941">
                  <c:v>66.174999999999997</c:v>
                </c:pt>
                <c:pt idx="7942">
                  <c:v>66.183333000000005</c:v>
                </c:pt>
                <c:pt idx="7943">
                  <c:v>66.191666999999995</c:v>
                </c:pt>
                <c:pt idx="7944">
                  <c:v>66.2</c:v>
                </c:pt>
                <c:pt idx="7945">
                  <c:v>66.208332999999996</c:v>
                </c:pt>
                <c:pt idx="7946">
                  <c:v>66.216667000000001</c:v>
                </c:pt>
                <c:pt idx="7947">
                  <c:v>66.224999999999994</c:v>
                </c:pt>
                <c:pt idx="7948">
                  <c:v>66.233333000000002</c:v>
                </c:pt>
                <c:pt idx="7949">
                  <c:v>66.241667000000007</c:v>
                </c:pt>
                <c:pt idx="7950">
                  <c:v>66.25</c:v>
                </c:pt>
                <c:pt idx="7951">
                  <c:v>66.258332999999993</c:v>
                </c:pt>
                <c:pt idx="7952">
                  <c:v>66.266666999999998</c:v>
                </c:pt>
                <c:pt idx="7953">
                  <c:v>66.275000000000006</c:v>
                </c:pt>
                <c:pt idx="7954">
                  <c:v>66.283332999999999</c:v>
                </c:pt>
                <c:pt idx="7955">
                  <c:v>66.291667000000004</c:v>
                </c:pt>
                <c:pt idx="7956">
                  <c:v>66.3</c:v>
                </c:pt>
                <c:pt idx="7957">
                  <c:v>66.308333000000005</c:v>
                </c:pt>
                <c:pt idx="7958">
                  <c:v>66.316666999999995</c:v>
                </c:pt>
                <c:pt idx="7959">
                  <c:v>66.325000000000003</c:v>
                </c:pt>
                <c:pt idx="7960">
                  <c:v>66.333332999999996</c:v>
                </c:pt>
                <c:pt idx="7961">
                  <c:v>66.341667000000001</c:v>
                </c:pt>
                <c:pt idx="7962">
                  <c:v>66.349999999999994</c:v>
                </c:pt>
                <c:pt idx="7963">
                  <c:v>66.358333000000002</c:v>
                </c:pt>
                <c:pt idx="7964">
                  <c:v>66.366667000000007</c:v>
                </c:pt>
                <c:pt idx="7965">
                  <c:v>66.375</c:v>
                </c:pt>
                <c:pt idx="7966">
                  <c:v>66.383332999999993</c:v>
                </c:pt>
                <c:pt idx="7967">
                  <c:v>66.391666999999998</c:v>
                </c:pt>
                <c:pt idx="7968">
                  <c:v>66.400000000000006</c:v>
                </c:pt>
                <c:pt idx="7969">
                  <c:v>66.408332999999999</c:v>
                </c:pt>
                <c:pt idx="7970">
                  <c:v>66.416667000000004</c:v>
                </c:pt>
                <c:pt idx="7971">
                  <c:v>66.424999999999997</c:v>
                </c:pt>
                <c:pt idx="7972">
                  <c:v>66.433333000000005</c:v>
                </c:pt>
                <c:pt idx="7973">
                  <c:v>66.441666999999995</c:v>
                </c:pt>
                <c:pt idx="7974">
                  <c:v>66.45</c:v>
                </c:pt>
                <c:pt idx="7975">
                  <c:v>66.458332999999996</c:v>
                </c:pt>
                <c:pt idx="7976">
                  <c:v>66.466667000000001</c:v>
                </c:pt>
                <c:pt idx="7977">
                  <c:v>66.474999999999994</c:v>
                </c:pt>
                <c:pt idx="7978">
                  <c:v>66.483333000000002</c:v>
                </c:pt>
                <c:pt idx="7979">
                  <c:v>66.491667000000007</c:v>
                </c:pt>
                <c:pt idx="7980">
                  <c:v>66.5</c:v>
                </c:pt>
                <c:pt idx="7981">
                  <c:v>66.508332999999993</c:v>
                </c:pt>
                <c:pt idx="7982">
                  <c:v>66.516666999999998</c:v>
                </c:pt>
                <c:pt idx="7983">
                  <c:v>66.525000000000006</c:v>
                </c:pt>
                <c:pt idx="7984">
                  <c:v>66.533332999999999</c:v>
                </c:pt>
                <c:pt idx="7985">
                  <c:v>66.541667000000004</c:v>
                </c:pt>
                <c:pt idx="7986">
                  <c:v>66.55</c:v>
                </c:pt>
                <c:pt idx="7987">
                  <c:v>66.558333000000005</c:v>
                </c:pt>
                <c:pt idx="7988">
                  <c:v>66.566666999999995</c:v>
                </c:pt>
                <c:pt idx="7989">
                  <c:v>66.575000000000003</c:v>
                </c:pt>
                <c:pt idx="7990">
                  <c:v>66.583332999999996</c:v>
                </c:pt>
                <c:pt idx="7991">
                  <c:v>66.591667000000001</c:v>
                </c:pt>
                <c:pt idx="7992">
                  <c:v>66.599999999999994</c:v>
                </c:pt>
                <c:pt idx="7993">
                  <c:v>66.608333000000002</c:v>
                </c:pt>
                <c:pt idx="7994">
                  <c:v>66.616667000000007</c:v>
                </c:pt>
                <c:pt idx="7995">
                  <c:v>66.625</c:v>
                </c:pt>
                <c:pt idx="7996">
                  <c:v>66.633332999999993</c:v>
                </c:pt>
                <c:pt idx="7997">
                  <c:v>66.641666999999998</c:v>
                </c:pt>
                <c:pt idx="7998">
                  <c:v>66.650000000000006</c:v>
                </c:pt>
                <c:pt idx="7999">
                  <c:v>66.658332999999999</c:v>
                </c:pt>
                <c:pt idx="8000">
                  <c:v>66.666667000000004</c:v>
                </c:pt>
                <c:pt idx="8001">
                  <c:v>66.674999999999997</c:v>
                </c:pt>
                <c:pt idx="8002">
                  <c:v>66.683333000000005</c:v>
                </c:pt>
                <c:pt idx="8003">
                  <c:v>66.691666999999995</c:v>
                </c:pt>
                <c:pt idx="8004">
                  <c:v>66.7</c:v>
                </c:pt>
                <c:pt idx="8005">
                  <c:v>66.708332999999996</c:v>
                </c:pt>
                <c:pt idx="8006">
                  <c:v>66.716667000000001</c:v>
                </c:pt>
                <c:pt idx="8007">
                  <c:v>66.724999999999994</c:v>
                </c:pt>
                <c:pt idx="8008">
                  <c:v>66.733333000000002</c:v>
                </c:pt>
                <c:pt idx="8009">
                  <c:v>66.741667000000007</c:v>
                </c:pt>
                <c:pt idx="8010">
                  <c:v>66.75</c:v>
                </c:pt>
                <c:pt idx="8011">
                  <c:v>66.758332999999993</c:v>
                </c:pt>
                <c:pt idx="8012">
                  <c:v>66.766666999999998</c:v>
                </c:pt>
                <c:pt idx="8013">
                  <c:v>66.775000000000006</c:v>
                </c:pt>
                <c:pt idx="8014">
                  <c:v>66.783332999999999</c:v>
                </c:pt>
                <c:pt idx="8015">
                  <c:v>66.791667000000004</c:v>
                </c:pt>
                <c:pt idx="8016">
                  <c:v>66.8</c:v>
                </c:pt>
                <c:pt idx="8017">
                  <c:v>66.808333000000005</c:v>
                </c:pt>
                <c:pt idx="8018">
                  <c:v>66.816666999999995</c:v>
                </c:pt>
                <c:pt idx="8019">
                  <c:v>66.825000000000003</c:v>
                </c:pt>
                <c:pt idx="8020">
                  <c:v>66.833332999999996</c:v>
                </c:pt>
                <c:pt idx="8021">
                  <c:v>66.841667000000001</c:v>
                </c:pt>
                <c:pt idx="8022">
                  <c:v>66.849999999999994</c:v>
                </c:pt>
                <c:pt idx="8023">
                  <c:v>66.858333000000002</c:v>
                </c:pt>
                <c:pt idx="8024">
                  <c:v>66.866667000000007</c:v>
                </c:pt>
                <c:pt idx="8025">
                  <c:v>66.875</c:v>
                </c:pt>
                <c:pt idx="8026">
                  <c:v>66.883332999999993</c:v>
                </c:pt>
                <c:pt idx="8027">
                  <c:v>66.891666999999998</c:v>
                </c:pt>
                <c:pt idx="8028">
                  <c:v>66.900000000000006</c:v>
                </c:pt>
                <c:pt idx="8029">
                  <c:v>66.908332999999999</c:v>
                </c:pt>
                <c:pt idx="8030">
                  <c:v>66.916667000000004</c:v>
                </c:pt>
                <c:pt idx="8031">
                  <c:v>66.924999999999997</c:v>
                </c:pt>
                <c:pt idx="8032">
                  <c:v>66.933333000000005</c:v>
                </c:pt>
                <c:pt idx="8033">
                  <c:v>66.941666999999995</c:v>
                </c:pt>
                <c:pt idx="8034">
                  <c:v>66.95</c:v>
                </c:pt>
                <c:pt idx="8035">
                  <c:v>66.958332999999996</c:v>
                </c:pt>
                <c:pt idx="8036">
                  <c:v>66.966667000000001</c:v>
                </c:pt>
                <c:pt idx="8037">
                  <c:v>66.974999999999994</c:v>
                </c:pt>
                <c:pt idx="8038">
                  <c:v>66.983333000000002</c:v>
                </c:pt>
                <c:pt idx="8039">
                  <c:v>66.991667000000007</c:v>
                </c:pt>
                <c:pt idx="8040">
                  <c:v>67</c:v>
                </c:pt>
                <c:pt idx="8041">
                  <c:v>67.008332999999993</c:v>
                </c:pt>
                <c:pt idx="8042">
                  <c:v>67.016666999999998</c:v>
                </c:pt>
                <c:pt idx="8043">
                  <c:v>67.025000000000006</c:v>
                </c:pt>
                <c:pt idx="8044">
                  <c:v>67.033332999999999</c:v>
                </c:pt>
                <c:pt idx="8045">
                  <c:v>67.041667000000004</c:v>
                </c:pt>
                <c:pt idx="8046">
                  <c:v>67.05</c:v>
                </c:pt>
                <c:pt idx="8047">
                  <c:v>67.058333000000005</c:v>
                </c:pt>
                <c:pt idx="8048">
                  <c:v>67.066666999999995</c:v>
                </c:pt>
                <c:pt idx="8049">
                  <c:v>67.075000000000003</c:v>
                </c:pt>
                <c:pt idx="8050">
                  <c:v>67.083332999999996</c:v>
                </c:pt>
                <c:pt idx="8051">
                  <c:v>67.091667000000001</c:v>
                </c:pt>
                <c:pt idx="8052">
                  <c:v>67.099999999999994</c:v>
                </c:pt>
                <c:pt idx="8053">
                  <c:v>67.108333000000002</c:v>
                </c:pt>
                <c:pt idx="8054">
                  <c:v>67.116667000000007</c:v>
                </c:pt>
                <c:pt idx="8055">
                  <c:v>67.125</c:v>
                </c:pt>
                <c:pt idx="8056">
                  <c:v>67.133332999999993</c:v>
                </c:pt>
                <c:pt idx="8057">
                  <c:v>67.141666999999998</c:v>
                </c:pt>
                <c:pt idx="8058">
                  <c:v>67.150000000000006</c:v>
                </c:pt>
                <c:pt idx="8059">
                  <c:v>67.158332999999999</c:v>
                </c:pt>
                <c:pt idx="8060">
                  <c:v>67.166667000000004</c:v>
                </c:pt>
                <c:pt idx="8061">
                  <c:v>67.174999999999997</c:v>
                </c:pt>
                <c:pt idx="8062">
                  <c:v>67.183333000000005</c:v>
                </c:pt>
                <c:pt idx="8063">
                  <c:v>67.191666999999995</c:v>
                </c:pt>
                <c:pt idx="8064">
                  <c:v>67.2</c:v>
                </c:pt>
                <c:pt idx="8065">
                  <c:v>67.208332999999996</c:v>
                </c:pt>
                <c:pt idx="8066">
                  <c:v>67.216667000000001</c:v>
                </c:pt>
                <c:pt idx="8067">
                  <c:v>67.224999999999994</c:v>
                </c:pt>
                <c:pt idx="8068">
                  <c:v>67.233333000000002</c:v>
                </c:pt>
                <c:pt idx="8069">
                  <c:v>67.241667000000007</c:v>
                </c:pt>
                <c:pt idx="8070">
                  <c:v>67.25</c:v>
                </c:pt>
                <c:pt idx="8071">
                  <c:v>67.258332999999993</c:v>
                </c:pt>
                <c:pt idx="8072">
                  <c:v>67.266666999999998</c:v>
                </c:pt>
                <c:pt idx="8073">
                  <c:v>67.275000000000006</c:v>
                </c:pt>
                <c:pt idx="8074">
                  <c:v>67.283332999999999</c:v>
                </c:pt>
                <c:pt idx="8075">
                  <c:v>67.291667000000004</c:v>
                </c:pt>
                <c:pt idx="8076">
                  <c:v>67.3</c:v>
                </c:pt>
                <c:pt idx="8077">
                  <c:v>67.308333000000005</c:v>
                </c:pt>
                <c:pt idx="8078">
                  <c:v>67.316666999999995</c:v>
                </c:pt>
                <c:pt idx="8079">
                  <c:v>67.325000000000003</c:v>
                </c:pt>
                <c:pt idx="8080">
                  <c:v>67.333332999999996</c:v>
                </c:pt>
                <c:pt idx="8081">
                  <c:v>67.341667000000001</c:v>
                </c:pt>
                <c:pt idx="8082">
                  <c:v>67.349999999999994</c:v>
                </c:pt>
                <c:pt idx="8083">
                  <c:v>67.358333000000002</c:v>
                </c:pt>
                <c:pt idx="8084">
                  <c:v>67.366667000000007</c:v>
                </c:pt>
                <c:pt idx="8085">
                  <c:v>67.375</c:v>
                </c:pt>
                <c:pt idx="8086">
                  <c:v>67.383332999999993</c:v>
                </c:pt>
                <c:pt idx="8087">
                  <c:v>67.391666999999998</c:v>
                </c:pt>
                <c:pt idx="8088">
                  <c:v>67.400000000000006</c:v>
                </c:pt>
                <c:pt idx="8089">
                  <c:v>67.408332999999999</c:v>
                </c:pt>
                <c:pt idx="8090">
                  <c:v>67.416667000000004</c:v>
                </c:pt>
                <c:pt idx="8091">
                  <c:v>67.424999999999997</c:v>
                </c:pt>
                <c:pt idx="8092">
                  <c:v>67.433333000000005</c:v>
                </c:pt>
                <c:pt idx="8093">
                  <c:v>67.441666999999995</c:v>
                </c:pt>
                <c:pt idx="8094">
                  <c:v>67.45</c:v>
                </c:pt>
                <c:pt idx="8095">
                  <c:v>67.458332999999996</c:v>
                </c:pt>
                <c:pt idx="8096">
                  <c:v>67.466667000000001</c:v>
                </c:pt>
                <c:pt idx="8097">
                  <c:v>67.474999999999994</c:v>
                </c:pt>
                <c:pt idx="8098">
                  <c:v>67.483333000000002</c:v>
                </c:pt>
                <c:pt idx="8099">
                  <c:v>67.491667000000007</c:v>
                </c:pt>
                <c:pt idx="8100">
                  <c:v>67.5</c:v>
                </c:pt>
                <c:pt idx="8101">
                  <c:v>67.508332999999993</c:v>
                </c:pt>
                <c:pt idx="8102">
                  <c:v>67.516666999999998</c:v>
                </c:pt>
                <c:pt idx="8103">
                  <c:v>67.525000000000006</c:v>
                </c:pt>
                <c:pt idx="8104">
                  <c:v>67.533332999999999</c:v>
                </c:pt>
                <c:pt idx="8105">
                  <c:v>67.541667000000004</c:v>
                </c:pt>
                <c:pt idx="8106">
                  <c:v>67.55</c:v>
                </c:pt>
                <c:pt idx="8107">
                  <c:v>67.558333000000005</c:v>
                </c:pt>
                <c:pt idx="8108">
                  <c:v>67.566666999999995</c:v>
                </c:pt>
                <c:pt idx="8109">
                  <c:v>67.575000000000003</c:v>
                </c:pt>
                <c:pt idx="8110">
                  <c:v>67.583332999999996</c:v>
                </c:pt>
                <c:pt idx="8111">
                  <c:v>67.591667000000001</c:v>
                </c:pt>
                <c:pt idx="8112">
                  <c:v>67.599999999999994</c:v>
                </c:pt>
                <c:pt idx="8113">
                  <c:v>67.608333000000002</c:v>
                </c:pt>
                <c:pt idx="8114">
                  <c:v>67.616667000000007</c:v>
                </c:pt>
                <c:pt idx="8115">
                  <c:v>67.625</c:v>
                </c:pt>
                <c:pt idx="8116">
                  <c:v>67.633332999999993</c:v>
                </c:pt>
                <c:pt idx="8117">
                  <c:v>67.641666999999998</c:v>
                </c:pt>
                <c:pt idx="8118">
                  <c:v>67.650000000000006</c:v>
                </c:pt>
                <c:pt idx="8119">
                  <c:v>67.658332999999999</c:v>
                </c:pt>
                <c:pt idx="8120">
                  <c:v>67.666667000000004</c:v>
                </c:pt>
                <c:pt idx="8121">
                  <c:v>67.674999999999997</c:v>
                </c:pt>
                <c:pt idx="8122">
                  <c:v>67.683333000000005</c:v>
                </c:pt>
                <c:pt idx="8123">
                  <c:v>67.691666999999995</c:v>
                </c:pt>
                <c:pt idx="8124">
                  <c:v>67.7</c:v>
                </c:pt>
                <c:pt idx="8125">
                  <c:v>67.708332999999996</c:v>
                </c:pt>
                <c:pt idx="8126">
                  <c:v>67.716667000000001</c:v>
                </c:pt>
                <c:pt idx="8127">
                  <c:v>67.724999999999994</c:v>
                </c:pt>
                <c:pt idx="8128">
                  <c:v>67.733333000000002</c:v>
                </c:pt>
                <c:pt idx="8129">
                  <c:v>67.741667000000007</c:v>
                </c:pt>
                <c:pt idx="8130">
                  <c:v>67.75</c:v>
                </c:pt>
                <c:pt idx="8131">
                  <c:v>67.758332999999993</c:v>
                </c:pt>
                <c:pt idx="8132">
                  <c:v>67.766666999999998</c:v>
                </c:pt>
                <c:pt idx="8133">
                  <c:v>67.775000000000006</c:v>
                </c:pt>
                <c:pt idx="8134">
                  <c:v>67.783332999999999</c:v>
                </c:pt>
                <c:pt idx="8135">
                  <c:v>67.791667000000004</c:v>
                </c:pt>
                <c:pt idx="8136">
                  <c:v>67.8</c:v>
                </c:pt>
                <c:pt idx="8137">
                  <c:v>67.808333000000005</c:v>
                </c:pt>
                <c:pt idx="8138">
                  <c:v>67.816666999999995</c:v>
                </c:pt>
                <c:pt idx="8139">
                  <c:v>67.825000000000003</c:v>
                </c:pt>
                <c:pt idx="8140">
                  <c:v>67.833332999999996</c:v>
                </c:pt>
                <c:pt idx="8141">
                  <c:v>67.841667000000001</c:v>
                </c:pt>
                <c:pt idx="8142">
                  <c:v>67.849999999999994</c:v>
                </c:pt>
                <c:pt idx="8143">
                  <c:v>67.858333000000002</c:v>
                </c:pt>
                <c:pt idx="8144">
                  <c:v>67.866667000000007</c:v>
                </c:pt>
                <c:pt idx="8145">
                  <c:v>67.875</c:v>
                </c:pt>
                <c:pt idx="8146">
                  <c:v>67.883332999999993</c:v>
                </c:pt>
                <c:pt idx="8147">
                  <c:v>67.891666999999998</c:v>
                </c:pt>
                <c:pt idx="8148">
                  <c:v>67.900000000000006</c:v>
                </c:pt>
                <c:pt idx="8149">
                  <c:v>67.908332999999999</c:v>
                </c:pt>
                <c:pt idx="8150">
                  <c:v>67.916667000000004</c:v>
                </c:pt>
                <c:pt idx="8151">
                  <c:v>67.924999999999997</c:v>
                </c:pt>
                <c:pt idx="8152">
                  <c:v>67.933333000000005</c:v>
                </c:pt>
                <c:pt idx="8153">
                  <c:v>67.941666999999995</c:v>
                </c:pt>
                <c:pt idx="8154">
                  <c:v>67.95</c:v>
                </c:pt>
                <c:pt idx="8155">
                  <c:v>67.958332999999996</c:v>
                </c:pt>
                <c:pt idx="8156">
                  <c:v>67.966667000000001</c:v>
                </c:pt>
                <c:pt idx="8157">
                  <c:v>67.974999999999994</c:v>
                </c:pt>
                <c:pt idx="8158">
                  <c:v>67.983333000000002</c:v>
                </c:pt>
                <c:pt idx="8159">
                  <c:v>67.991667000000007</c:v>
                </c:pt>
                <c:pt idx="8160">
                  <c:v>68</c:v>
                </c:pt>
                <c:pt idx="8161">
                  <c:v>68.008332999999993</c:v>
                </c:pt>
                <c:pt idx="8162">
                  <c:v>68.016666999999998</c:v>
                </c:pt>
                <c:pt idx="8163">
                  <c:v>68.025000000000006</c:v>
                </c:pt>
                <c:pt idx="8164">
                  <c:v>68.033332999999999</c:v>
                </c:pt>
                <c:pt idx="8165">
                  <c:v>68.041667000000004</c:v>
                </c:pt>
                <c:pt idx="8166">
                  <c:v>68.05</c:v>
                </c:pt>
                <c:pt idx="8167">
                  <c:v>68.058333000000005</c:v>
                </c:pt>
                <c:pt idx="8168">
                  <c:v>68.066666999999995</c:v>
                </c:pt>
                <c:pt idx="8169">
                  <c:v>68.075000000000003</c:v>
                </c:pt>
                <c:pt idx="8170">
                  <c:v>68.083332999999996</c:v>
                </c:pt>
                <c:pt idx="8171">
                  <c:v>68.091667000000001</c:v>
                </c:pt>
                <c:pt idx="8172">
                  <c:v>68.099999999999994</c:v>
                </c:pt>
                <c:pt idx="8173">
                  <c:v>68.108333000000002</c:v>
                </c:pt>
                <c:pt idx="8174">
                  <c:v>68.116667000000007</c:v>
                </c:pt>
                <c:pt idx="8175">
                  <c:v>68.125</c:v>
                </c:pt>
                <c:pt idx="8176">
                  <c:v>68.133332999999993</c:v>
                </c:pt>
                <c:pt idx="8177">
                  <c:v>68.141666999999998</c:v>
                </c:pt>
                <c:pt idx="8178">
                  <c:v>68.150000000000006</c:v>
                </c:pt>
                <c:pt idx="8179">
                  <c:v>68.158332999999999</c:v>
                </c:pt>
                <c:pt idx="8180">
                  <c:v>68.166667000000004</c:v>
                </c:pt>
                <c:pt idx="8181">
                  <c:v>68.174999999999997</c:v>
                </c:pt>
                <c:pt idx="8182">
                  <c:v>68.183333000000005</c:v>
                </c:pt>
                <c:pt idx="8183">
                  <c:v>68.191666999999995</c:v>
                </c:pt>
                <c:pt idx="8184">
                  <c:v>68.2</c:v>
                </c:pt>
                <c:pt idx="8185">
                  <c:v>68.208332999999996</c:v>
                </c:pt>
                <c:pt idx="8186">
                  <c:v>68.216667000000001</c:v>
                </c:pt>
                <c:pt idx="8187">
                  <c:v>68.224999999999994</c:v>
                </c:pt>
                <c:pt idx="8188">
                  <c:v>68.233333000000002</c:v>
                </c:pt>
                <c:pt idx="8189">
                  <c:v>68.241667000000007</c:v>
                </c:pt>
                <c:pt idx="8190">
                  <c:v>68.25</c:v>
                </c:pt>
                <c:pt idx="8191">
                  <c:v>68.258332999999993</c:v>
                </c:pt>
                <c:pt idx="8192">
                  <c:v>68.266666999999998</c:v>
                </c:pt>
                <c:pt idx="8193">
                  <c:v>68.275000000000006</c:v>
                </c:pt>
                <c:pt idx="8194">
                  <c:v>68.283332999999999</c:v>
                </c:pt>
                <c:pt idx="8195">
                  <c:v>68.291667000000004</c:v>
                </c:pt>
                <c:pt idx="8196">
                  <c:v>68.3</c:v>
                </c:pt>
                <c:pt idx="8197">
                  <c:v>68.308333000000005</c:v>
                </c:pt>
                <c:pt idx="8198">
                  <c:v>68.316666999999995</c:v>
                </c:pt>
                <c:pt idx="8199">
                  <c:v>68.325000000000003</c:v>
                </c:pt>
                <c:pt idx="8200">
                  <c:v>68.333332999999996</c:v>
                </c:pt>
                <c:pt idx="8201">
                  <c:v>68.341667000000001</c:v>
                </c:pt>
                <c:pt idx="8202">
                  <c:v>68.349999999999994</c:v>
                </c:pt>
                <c:pt idx="8203">
                  <c:v>68.358333000000002</c:v>
                </c:pt>
                <c:pt idx="8204">
                  <c:v>68.366667000000007</c:v>
                </c:pt>
                <c:pt idx="8205">
                  <c:v>68.375</c:v>
                </c:pt>
                <c:pt idx="8206">
                  <c:v>68.383332999999993</c:v>
                </c:pt>
                <c:pt idx="8207">
                  <c:v>68.391666999999998</c:v>
                </c:pt>
                <c:pt idx="8208">
                  <c:v>68.400000000000006</c:v>
                </c:pt>
                <c:pt idx="8209">
                  <c:v>68.408332999999999</c:v>
                </c:pt>
                <c:pt idx="8210">
                  <c:v>68.416667000000004</c:v>
                </c:pt>
                <c:pt idx="8211">
                  <c:v>68.424999999999997</c:v>
                </c:pt>
                <c:pt idx="8212">
                  <c:v>68.433333000000005</c:v>
                </c:pt>
                <c:pt idx="8213">
                  <c:v>68.441666999999995</c:v>
                </c:pt>
                <c:pt idx="8214">
                  <c:v>68.45</c:v>
                </c:pt>
                <c:pt idx="8215">
                  <c:v>68.458332999999996</c:v>
                </c:pt>
                <c:pt idx="8216">
                  <c:v>68.466667000000001</c:v>
                </c:pt>
                <c:pt idx="8217">
                  <c:v>68.474999999999994</c:v>
                </c:pt>
                <c:pt idx="8218">
                  <c:v>68.483333000000002</c:v>
                </c:pt>
                <c:pt idx="8219">
                  <c:v>68.491667000000007</c:v>
                </c:pt>
                <c:pt idx="8220">
                  <c:v>68.5</c:v>
                </c:pt>
                <c:pt idx="8221">
                  <c:v>68.508332999999993</c:v>
                </c:pt>
                <c:pt idx="8222">
                  <c:v>68.516666999999998</c:v>
                </c:pt>
                <c:pt idx="8223">
                  <c:v>68.525000000000006</c:v>
                </c:pt>
                <c:pt idx="8224">
                  <c:v>68.533332999999999</c:v>
                </c:pt>
                <c:pt idx="8225">
                  <c:v>68.541667000000004</c:v>
                </c:pt>
                <c:pt idx="8226">
                  <c:v>68.55</c:v>
                </c:pt>
                <c:pt idx="8227">
                  <c:v>68.558333000000005</c:v>
                </c:pt>
                <c:pt idx="8228">
                  <c:v>68.566666999999995</c:v>
                </c:pt>
                <c:pt idx="8229">
                  <c:v>68.575000000000003</c:v>
                </c:pt>
                <c:pt idx="8230">
                  <c:v>68.583332999999996</c:v>
                </c:pt>
                <c:pt idx="8231">
                  <c:v>68.591667000000001</c:v>
                </c:pt>
                <c:pt idx="8232">
                  <c:v>68.599999999999994</c:v>
                </c:pt>
                <c:pt idx="8233">
                  <c:v>68.608333000000002</c:v>
                </c:pt>
                <c:pt idx="8234">
                  <c:v>68.616667000000007</c:v>
                </c:pt>
                <c:pt idx="8235">
                  <c:v>68.625</c:v>
                </c:pt>
                <c:pt idx="8236">
                  <c:v>68.633332999999993</c:v>
                </c:pt>
                <c:pt idx="8237">
                  <c:v>68.641666999999998</c:v>
                </c:pt>
                <c:pt idx="8238">
                  <c:v>68.650000000000006</c:v>
                </c:pt>
                <c:pt idx="8239">
                  <c:v>68.658332999999999</c:v>
                </c:pt>
                <c:pt idx="8240">
                  <c:v>68.666667000000004</c:v>
                </c:pt>
                <c:pt idx="8241">
                  <c:v>68.674999999999997</c:v>
                </c:pt>
                <c:pt idx="8242">
                  <c:v>68.683333000000005</c:v>
                </c:pt>
                <c:pt idx="8243">
                  <c:v>68.691666999999995</c:v>
                </c:pt>
                <c:pt idx="8244">
                  <c:v>68.7</c:v>
                </c:pt>
                <c:pt idx="8245">
                  <c:v>68.708332999999996</c:v>
                </c:pt>
                <c:pt idx="8246">
                  <c:v>68.716667000000001</c:v>
                </c:pt>
                <c:pt idx="8247">
                  <c:v>68.724999999999994</c:v>
                </c:pt>
                <c:pt idx="8248">
                  <c:v>68.733333000000002</c:v>
                </c:pt>
                <c:pt idx="8249">
                  <c:v>68.741667000000007</c:v>
                </c:pt>
                <c:pt idx="8250">
                  <c:v>68.75</c:v>
                </c:pt>
                <c:pt idx="8251">
                  <c:v>68.758332999999993</c:v>
                </c:pt>
                <c:pt idx="8252">
                  <c:v>68.766666999999998</c:v>
                </c:pt>
                <c:pt idx="8253">
                  <c:v>68.775000000000006</c:v>
                </c:pt>
                <c:pt idx="8254">
                  <c:v>68.783332999999999</c:v>
                </c:pt>
                <c:pt idx="8255">
                  <c:v>68.791667000000004</c:v>
                </c:pt>
                <c:pt idx="8256">
                  <c:v>68.8</c:v>
                </c:pt>
                <c:pt idx="8257">
                  <c:v>68.808333000000005</c:v>
                </c:pt>
                <c:pt idx="8258">
                  <c:v>68.816666999999995</c:v>
                </c:pt>
                <c:pt idx="8259">
                  <c:v>68.825000000000003</c:v>
                </c:pt>
                <c:pt idx="8260">
                  <c:v>68.833332999999996</c:v>
                </c:pt>
                <c:pt idx="8261">
                  <c:v>68.841667000000001</c:v>
                </c:pt>
                <c:pt idx="8262">
                  <c:v>68.849999999999994</c:v>
                </c:pt>
                <c:pt idx="8263">
                  <c:v>68.858333000000002</c:v>
                </c:pt>
                <c:pt idx="8264">
                  <c:v>68.866667000000007</c:v>
                </c:pt>
                <c:pt idx="8265">
                  <c:v>68.875</c:v>
                </c:pt>
                <c:pt idx="8266">
                  <c:v>68.883332999999993</c:v>
                </c:pt>
                <c:pt idx="8267">
                  <c:v>68.891666999999998</c:v>
                </c:pt>
                <c:pt idx="8268">
                  <c:v>68.900000000000006</c:v>
                </c:pt>
                <c:pt idx="8269">
                  <c:v>68.908332999999999</c:v>
                </c:pt>
                <c:pt idx="8270">
                  <c:v>68.916667000000004</c:v>
                </c:pt>
                <c:pt idx="8271">
                  <c:v>68.924999999999997</c:v>
                </c:pt>
                <c:pt idx="8272">
                  <c:v>68.933333000000005</c:v>
                </c:pt>
                <c:pt idx="8273">
                  <c:v>68.941666999999995</c:v>
                </c:pt>
                <c:pt idx="8274">
                  <c:v>68.95</c:v>
                </c:pt>
                <c:pt idx="8275">
                  <c:v>68.958332999999996</c:v>
                </c:pt>
                <c:pt idx="8276">
                  <c:v>68.966667000000001</c:v>
                </c:pt>
                <c:pt idx="8277">
                  <c:v>68.974999999999994</c:v>
                </c:pt>
                <c:pt idx="8278">
                  <c:v>68.983333000000002</c:v>
                </c:pt>
                <c:pt idx="8279">
                  <c:v>68.991667000000007</c:v>
                </c:pt>
                <c:pt idx="8280">
                  <c:v>69</c:v>
                </c:pt>
                <c:pt idx="8281">
                  <c:v>69.008332999999993</c:v>
                </c:pt>
                <c:pt idx="8282">
                  <c:v>69.016666999999998</c:v>
                </c:pt>
                <c:pt idx="8283">
                  <c:v>69.025000000000006</c:v>
                </c:pt>
                <c:pt idx="8284">
                  <c:v>69.033332999999999</c:v>
                </c:pt>
                <c:pt idx="8285">
                  <c:v>69.041667000000004</c:v>
                </c:pt>
                <c:pt idx="8286">
                  <c:v>69.05</c:v>
                </c:pt>
                <c:pt idx="8287">
                  <c:v>69.058333000000005</c:v>
                </c:pt>
                <c:pt idx="8288">
                  <c:v>69.066666999999995</c:v>
                </c:pt>
                <c:pt idx="8289">
                  <c:v>69.075000000000003</c:v>
                </c:pt>
                <c:pt idx="8290">
                  <c:v>69.083332999999996</c:v>
                </c:pt>
                <c:pt idx="8291">
                  <c:v>69.091667000000001</c:v>
                </c:pt>
                <c:pt idx="8292">
                  <c:v>69.099999999999994</c:v>
                </c:pt>
                <c:pt idx="8293">
                  <c:v>69.108333000000002</c:v>
                </c:pt>
                <c:pt idx="8294">
                  <c:v>69.116667000000007</c:v>
                </c:pt>
                <c:pt idx="8295">
                  <c:v>69.125</c:v>
                </c:pt>
                <c:pt idx="8296">
                  <c:v>69.133332999999993</c:v>
                </c:pt>
                <c:pt idx="8297">
                  <c:v>69.141666999999998</c:v>
                </c:pt>
                <c:pt idx="8298">
                  <c:v>69.150000000000006</c:v>
                </c:pt>
                <c:pt idx="8299">
                  <c:v>69.158332999999999</c:v>
                </c:pt>
                <c:pt idx="8300">
                  <c:v>69.166667000000004</c:v>
                </c:pt>
                <c:pt idx="8301">
                  <c:v>69.174999999999997</c:v>
                </c:pt>
                <c:pt idx="8302">
                  <c:v>69.183333000000005</c:v>
                </c:pt>
                <c:pt idx="8303">
                  <c:v>69.191666999999995</c:v>
                </c:pt>
                <c:pt idx="8304">
                  <c:v>69.2</c:v>
                </c:pt>
                <c:pt idx="8305">
                  <c:v>69.208332999999996</c:v>
                </c:pt>
                <c:pt idx="8306">
                  <c:v>69.216667000000001</c:v>
                </c:pt>
                <c:pt idx="8307">
                  <c:v>69.224999999999994</c:v>
                </c:pt>
                <c:pt idx="8308">
                  <c:v>69.233333000000002</c:v>
                </c:pt>
                <c:pt idx="8309">
                  <c:v>69.241667000000007</c:v>
                </c:pt>
                <c:pt idx="8310">
                  <c:v>69.25</c:v>
                </c:pt>
                <c:pt idx="8311">
                  <c:v>69.258332999999993</c:v>
                </c:pt>
                <c:pt idx="8312">
                  <c:v>69.266666999999998</c:v>
                </c:pt>
                <c:pt idx="8313">
                  <c:v>69.275000000000006</c:v>
                </c:pt>
                <c:pt idx="8314">
                  <c:v>69.283332999999999</c:v>
                </c:pt>
                <c:pt idx="8315">
                  <c:v>69.291667000000004</c:v>
                </c:pt>
                <c:pt idx="8316">
                  <c:v>69.3</c:v>
                </c:pt>
                <c:pt idx="8317">
                  <c:v>69.308333000000005</c:v>
                </c:pt>
                <c:pt idx="8318">
                  <c:v>69.316666999999995</c:v>
                </c:pt>
                <c:pt idx="8319">
                  <c:v>69.325000000000003</c:v>
                </c:pt>
                <c:pt idx="8320">
                  <c:v>69.333332999999996</c:v>
                </c:pt>
                <c:pt idx="8321">
                  <c:v>69.341667000000001</c:v>
                </c:pt>
                <c:pt idx="8322">
                  <c:v>69.349999999999994</c:v>
                </c:pt>
                <c:pt idx="8323">
                  <c:v>69.358333000000002</c:v>
                </c:pt>
                <c:pt idx="8324">
                  <c:v>69.366667000000007</c:v>
                </c:pt>
                <c:pt idx="8325">
                  <c:v>69.375</c:v>
                </c:pt>
                <c:pt idx="8326">
                  <c:v>69.383332999999993</c:v>
                </c:pt>
                <c:pt idx="8327">
                  <c:v>69.391666999999998</c:v>
                </c:pt>
                <c:pt idx="8328">
                  <c:v>69.400000000000006</c:v>
                </c:pt>
                <c:pt idx="8329">
                  <c:v>69.408332999999999</c:v>
                </c:pt>
                <c:pt idx="8330">
                  <c:v>69.416667000000004</c:v>
                </c:pt>
                <c:pt idx="8331">
                  <c:v>69.424999999999997</c:v>
                </c:pt>
                <c:pt idx="8332">
                  <c:v>69.433333000000005</c:v>
                </c:pt>
                <c:pt idx="8333">
                  <c:v>69.441666999999995</c:v>
                </c:pt>
                <c:pt idx="8334">
                  <c:v>69.45</c:v>
                </c:pt>
                <c:pt idx="8335">
                  <c:v>69.458332999999996</c:v>
                </c:pt>
                <c:pt idx="8336">
                  <c:v>69.466667000000001</c:v>
                </c:pt>
                <c:pt idx="8337">
                  <c:v>69.474999999999994</c:v>
                </c:pt>
                <c:pt idx="8338">
                  <c:v>69.483333000000002</c:v>
                </c:pt>
                <c:pt idx="8339">
                  <c:v>69.491667000000007</c:v>
                </c:pt>
                <c:pt idx="8340">
                  <c:v>69.5</c:v>
                </c:pt>
                <c:pt idx="8341">
                  <c:v>69.508332999999993</c:v>
                </c:pt>
                <c:pt idx="8342">
                  <c:v>69.516666999999998</c:v>
                </c:pt>
                <c:pt idx="8343">
                  <c:v>69.525000000000006</c:v>
                </c:pt>
                <c:pt idx="8344">
                  <c:v>69.533332999999999</c:v>
                </c:pt>
                <c:pt idx="8345">
                  <c:v>69.541667000000004</c:v>
                </c:pt>
                <c:pt idx="8346">
                  <c:v>69.55</c:v>
                </c:pt>
                <c:pt idx="8347">
                  <c:v>69.558333000000005</c:v>
                </c:pt>
                <c:pt idx="8348">
                  <c:v>69.566666999999995</c:v>
                </c:pt>
                <c:pt idx="8349">
                  <c:v>69.575000000000003</c:v>
                </c:pt>
                <c:pt idx="8350">
                  <c:v>69.583332999999996</c:v>
                </c:pt>
                <c:pt idx="8351">
                  <c:v>69.591667000000001</c:v>
                </c:pt>
                <c:pt idx="8352">
                  <c:v>69.599999999999994</c:v>
                </c:pt>
                <c:pt idx="8353">
                  <c:v>69.608333000000002</c:v>
                </c:pt>
                <c:pt idx="8354">
                  <c:v>69.616667000000007</c:v>
                </c:pt>
                <c:pt idx="8355">
                  <c:v>69.625</c:v>
                </c:pt>
                <c:pt idx="8356">
                  <c:v>69.633332999999993</c:v>
                </c:pt>
                <c:pt idx="8357">
                  <c:v>69.641666999999998</c:v>
                </c:pt>
                <c:pt idx="8358">
                  <c:v>69.650000000000006</c:v>
                </c:pt>
                <c:pt idx="8359">
                  <c:v>69.658332999999999</c:v>
                </c:pt>
                <c:pt idx="8360">
                  <c:v>69.666667000000004</c:v>
                </c:pt>
                <c:pt idx="8361">
                  <c:v>69.674999999999997</c:v>
                </c:pt>
                <c:pt idx="8362">
                  <c:v>69.683333000000005</c:v>
                </c:pt>
                <c:pt idx="8363">
                  <c:v>69.691666999999995</c:v>
                </c:pt>
                <c:pt idx="8364">
                  <c:v>69.7</c:v>
                </c:pt>
                <c:pt idx="8365">
                  <c:v>69.708332999999996</c:v>
                </c:pt>
                <c:pt idx="8366">
                  <c:v>69.716667000000001</c:v>
                </c:pt>
                <c:pt idx="8367">
                  <c:v>69.724999999999994</c:v>
                </c:pt>
                <c:pt idx="8368">
                  <c:v>69.733333000000002</c:v>
                </c:pt>
                <c:pt idx="8369">
                  <c:v>69.741667000000007</c:v>
                </c:pt>
                <c:pt idx="8370">
                  <c:v>69.75</c:v>
                </c:pt>
                <c:pt idx="8371">
                  <c:v>69.758332999999993</c:v>
                </c:pt>
                <c:pt idx="8372">
                  <c:v>69.766666999999998</c:v>
                </c:pt>
                <c:pt idx="8373">
                  <c:v>69.775000000000006</c:v>
                </c:pt>
                <c:pt idx="8374">
                  <c:v>69.783332999999999</c:v>
                </c:pt>
                <c:pt idx="8375">
                  <c:v>69.791667000000004</c:v>
                </c:pt>
                <c:pt idx="8376">
                  <c:v>69.8</c:v>
                </c:pt>
                <c:pt idx="8377">
                  <c:v>69.808333000000005</c:v>
                </c:pt>
                <c:pt idx="8378">
                  <c:v>69.816666999999995</c:v>
                </c:pt>
                <c:pt idx="8379">
                  <c:v>69.825000000000003</c:v>
                </c:pt>
                <c:pt idx="8380">
                  <c:v>69.833332999999996</c:v>
                </c:pt>
                <c:pt idx="8381">
                  <c:v>69.841667000000001</c:v>
                </c:pt>
                <c:pt idx="8382">
                  <c:v>69.849999999999994</c:v>
                </c:pt>
                <c:pt idx="8383">
                  <c:v>69.858333000000002</c:v>
                </c:pt>
                <c:pt idx="8384">
                  <c:v>69.866667000000007</c:v>
                </c:pt>
                <c:pt idx="8385">
                  <c:v>69.875</c:v>
                </c:pt>
                <c:pt idx="8386">
                  <c:v>69.883332999999993</c:v>
                </c:pt>
                <c:pt idx="8387">
                  <c:v>69.891666999999998</c:v>
                </c:pt>
                <c:pt idx="8388">
                  <c:v>69.900000000000006</c:v>
                </c:pt>
                <c:pt idx="8389">
                  <c:v>69.908332999999999</c:v>
                </c:pt>
                <c:pt idx="8390">
                  <c:v>69.916667000000004</c:v>
                </c:pt>
                <c:pt idx="8391">
                  <c:v>69.924999999999997</c:v>
                </c:pt>
                <c:pt idx="8392">
                  <c:v>69.933333000000005</c:v>
                </c:pt>
                <c:pt idx="8393">
                  <c:v>69.941666999999995</c:v>
                </c:pt>
                <c:pt idx="8394">
                  <c:v>69.95</c:v>
                </c:pt>
                <c:pt idx="8395">
                  <c:v>69.958332999999996</c:v>
                </c:pt>
                <c:pt idx="8396">
                  <c:v>69.966667000000001</c:v>
                </c:pt>
                <c:pt idx="8397">
                  <c:v>69.974999999999994</c:v>
                </c:pt>
                <c:pt idx="8398">
                  <c:v>69.983333000000002</c:v>
                </c:pt>
                <c:pt idx="8399">
                  <c:v>69.991667000000007</c:v>
                </c:pt>
                <c:pt idx="8400">
                  <c:v>70</c:v>
                </c:pt>
                <c:pt idx="8401">
                  <c:v>70.008332999999993</c:v>
                </c:pt>
                <c:pt idx="8402">
                  <c:v>70.016666999999998</c:v>
                </c:pt>
                <c:pt idx="8403">
                  <c:v>70.025000000000006</c:v>
                </c:pt>
                <c:pt idx="8404">
                  <c:v>70.033332999999999</c:v>
                </c:pt>
                <c:pt idx="8405">
                  <c:v>70.041667000000004</c:v>
                </c:pt>
                <c:pt idx="8406">
                  <c:v>70.05</c:v>
                </c:pt>
                <c:pt idx="8407">
                  <c:v>70.058333000000005</c:v>
                </c:pt>
                <c:pt idx="8408">
                  <c:v>70.066666999999995</c:v>
                </c:pt>
                <c:pt idx="8409">
                  <c:v>70.075000000000003</c:v>
                </c:pt>
                <c:pt idx="8410">
                  <c:v>70.083332999999996</c:v>
                </c:pt>
                <c:pt idx="8411">
                  <c:v>70.091667000000001</c:v>
                </c:pt>
                <c:pt idx="8412">
                  <c:v>70.099999999999994</c:v>
                </c:pt>
                <c:pt idx="8413">
                  <c:v>70.108333000000002</c:v>
                </c:pt>
                <c:pt idx="8414">
                  <c:v>70.116667000000007</c:v>
                </c:pt>
                <c:pt idx="8415">
                  <c:v>70.125</c:v>
                </c:pt>
                <c:pt idx="8416">
                  <c:v>70.133332999999993</c:v>
                </c:pt>
                <c:pt idx="8417">
                  <c:v>70.141666999999998</c:v>
                </c:pt>
                <c:pt idx="8418">
                  <c:v>70.150000000000006</c:v>
                </c:pt>
                <c:pt idx="8419">
                  <c:v>70.158332999999999</c:v>
                </c:pt>
                <c:pt idx="8420">
                  <c:v>70.166667000000004</c:v>
                </c:pt>
                <c:pt idx="8421">
                  <c:v>70.174999999999997</c:v>
                </c:pt>
                <c:pt idx="8422">
                  <c:v>70.183333000000005</c:v>
                </c:pt>
                <c:pt idx="8423">
                  <c:v>70.191666999999995</c:v>
                </c:pt>
                <c:pt idx="8424">
                  <c:v>70.2</c:v>
                </c:pt>
                <c:pt idx="8425">
                  <c:v>70.208332999999996</c:v>
                </c:pt>
                <c:pt idx="8426">
                  <c:v>70.216667000000001</c:v>
                </c:pt>
                <c:pt idx="8427">
                  <c:v>70.224999999999994</c:v>
                </c:pt>
                <c:pt idx="8428">
                  <c:v>70.233333000000002</c:v>
                </c:pt>
                <c:pt idx="8429">
                  <c:v>70.241667000000007</c:v>
                </c:pt>
                <c:pt idx="8430">
                  <c:v>70.25</c:v>
                </c:pt>
                <c:pt idx="8431">
                  <c:v>70.258332999999993</c:v>
                </c:pt>
                <c:pt idx="8432">
                  <c:v>70.266666999999998</c:v>
                </c:pt>
                <c:pt idx="8433">
                  <c:v>70.275000000000006</c:v>
                </c:pt>
                <c:pt idx="8434">
                  <c:v>70.283332999999999</c:v>
                </c:pt>
                <c:pt idx="8435">
                  <c:v>70.291667000000004</c:v>
                </c:pt>
                <c:pt idx="8436">
                  <c:v>70.3</c:v>
                </c:pt>
                <c:pt idx="8437">
                  <c:v>70.308333000000005</c:v>
                </c:pt>
                <c:pt idx="8438">
                  <c:v>70.316666999999995</c:v>
                </c:pt>
                <c:pt idx="8439">
                  <c:v>70.325000000000003</c:v>
                </c:pt>
                <c:pt idx="8440">
                  <c:v>70.333332999999996</c:v>
                </c:pt>
                <c:pt idx="8441">
                  <c:v>70.341667000000001</c:v>
                </c:pt>
                <c:pt idx="8442">
                  <c:v>70.349999999999994</c:v>
                </c:pt>
                <c:pt idx="8443">
                  <c:v>70.358333000000002</c:v>
                </c:pt>
                <c:pt idx="8444">
                  <c:v>70.366667000000007</c:v>
                </c:pt>
                <c:pt idx="8445">
                  <c:v>70.375</c:v>
                </c:pt>
                <c:pt idx="8446">
                  <c:v>70.383332999999993</c:v>
                </c:pt>
                <c:pt idx="8447">
                  <c:v>70.391666999999998</c:v>
                </c:pt>
                <c:pt idx="8448">
                  <c:v>70.400000000000006</c:v>
                </c:pt>
                <c:pt idx="8449">
                  <c:v>70.408332999999999</c:v>
                </c:pt>
                <c:pt idx="8450">
                  <c:v>70.416667000000004</c:v>
                </c:pt>
                <c:pt idx="8451">
                  <c:v>70.424999999999997</c:v>
                </c:pt>
                <c:pt idx="8452">
                  <c:v>70.433333000000005</c:v>
                </c:pt>
                <c:pt idx="8453">
                  <c:v>70.441666999999995</c:v>
                </c:pt>
                <c:pt idx="8454">
                  <c:v>70.45</c:v>
                </c:pt>
                <c:pt idx="8455">
                  <c:v>70.458332999999996</c:v>
                </c:pt>
                <c:pt idx="8456">
                  <c:v>70.466667000000001</c:v>
                </c:pt>
                <c:pt idx="8457">
                  <c:v>70.474999999999994</c:v>
                </c:pt>
                <c:pt idx="8458">
                  <c:v>70.483333000000002</c:v>
                </c:pt>
                <c:pt idx="8459">
                  <c:v>70.491667000000007</c:v>
                </c:pt>
                <c:pt idx="8460">
                  <c:v>70.5</c:v>
                </c:pt>
                <c:pt idx="8461">
                  <c:v>70.508332999999993</c:v>
                </c:pt>
                <c:pt idx="8462">
                  <c:v>70.516666999999998</c:v>
                </c:pt>
                <c:pt idx="8463">
                  <c:v>70.525000000000006</c:v>
                </c:pt>
                <c:pt idx="8464">
                  <c:v>70.533332999999999</c:v>
                </c:pt>
                <c:pt idx="8465">
                  <c:v>70.541667000000004</c:v>
                </c:pt>
                <c:pt idx="8466">
                  <c:v>70.55</c:v>
                </c:pt>
                <c:pt idx="8467">
                  <c:v>70.558333000000005</c:v>
                </c:pt>
                <c:pt idx="8468">
                  <c:v>70.566666999999995</c:v>
                </c:pt>
                <c:pt idx="8469">
                  <c:v>70.575000000000003</c:v>
                </c:pt>
                <c:pt idx="8470">
                  <c:v>70.583332999999996</c:v>
                </c:pt>
                <c:pt idx="8471">
                  <c:v>70.591667000000001</c:v>
                </c:pt>
                <c:pt idx="8472">
                  <c:v>70.599999999999994</c:v>
                </c:pt>
                <c:pt idx="8473">
                  <c:v>70.608333000000002</c:v>
                </c:pt>
                <c:pt idx="8474">
                  <c:v>70.616667000000007</c:v>
                </c:pt>
                <c:pt idx="8475">
                  <c:v>70.625</c:v>
                </c:pt>
                <c:pt idx="8476">
                  <c:v>70.633332999999993</c:v>
                </c:pt>
                <c:pt idx="8477">
                  <c:v>70.641666999999998</c:v>
                </c:pt>
                <c:pt idx="8478">
                  <c:v>70.650000000000006</c:v>
                </c:pt>
                <c:pt idx="8479">
                  <c:v>70.658332999999999</c:v>
                </c:pt>
                <c:pt idx="8480">
                  <c:v>70.666667000000004</c:v>
                </c:pt>
                <c:pt idx="8481">
                  <c:v>70.674999999999997</c:v>
                </c:pt>
                <c:pt idx="8482">
                  <c:v>70.683333000000005</c:v>
                </c:pt>
                <c:pt idx="8483">
                  <c:v>70.691666999999995</c:v>
                </c:pt>
                <c:pt idx="8484">
                  <c:v>70.7</c:v>
                </c:pt>
                <c:pt idx="8485">
                  <c:v>70.708332999999996</c:v>
                </c:pt>
                <c:pt idx="8486">
                  <c:v>70.716667000000001</c:v>
                </c:pt>
                <c:pt idx="8487">
                  <c:v>70.724999999999994</c:v>
                </c:pt>
                <c:pt idx="8488">
                  <c:v>70.733333000000002</c:v>
                </c:pt>
                <c:pt idx="8489">
                  <c:v>70.741667000000007</c:v>
                </c:pt>
                <c:pt idx="8490">
                  <c:v>70.75</c:v>
                </c:pt>
                <c:pt idx="8491">
                  <c:v>70.758332999999993</c:v>
                </c:pt>
                <c:pt idx="8492">
                  <c:v>70.766666999999998</c:v>
                </c:pt>
                <c:pt idx="8493">
                  <c:v>70.775000000000006</c:v>
                </c:pt>
                <c:pt idx="8494">
                  <c:v>70.783332999999999</c:v>
                </c:pt>
                <c:pt idx="8495">
                  <c:v>70.791667000000004</c:v>
                </c:pt>
                <c:pt idx="8496">
                  <c:v>70.8</c:v>
                </c:pt>
                <c:pt idx="8497">
                  <c:v>70.808333000000005</c:v>
                </c:pt>
                <c:pt idx="8498">
                  <c:v>70.816666999999995</c:v>
                </c:pt>
                <c:pt idx="8499">
                  <c:v>70.825000000000003</c:v>
                </c:pt>
                <c:pt idx="8500">
                  <c:v>70.833332999999996</c:v>
                </c:pt>
                <c:pt idx="8501">
                  <c:v>70.841667000000001</c:v>
                </c:pt>
                <c:pt idx="8502">
                  <c:v>70.849999999999994</c:v>
                </c:pt>
                <c:pt idx="8503">
                  <c:v>70.858333000000002</c:v>
                </c:pt>
                <c:pt idx="8504">
                  <c:v>70.866667000000007</c:v>
                </c:pt>
                <c:pt idx="8505">
                  <c:v>70.875</c:v>
                </c:pt>
                <c:pt idx="8506">
                  <c:v>70.883332999999993</c:v>
                </c:pt>
                <c:pt idx="8507">
                  <c:v>70.891666999999998</c:v>
                </c:pt>
                <c:pt idx="8508">
                  <c:v>70.900000000000006</c:v>
                </c:pt>
                <c:pt idx="8509">
                  <c:v>70.908332999999999</c:v>
                </c:pt>
                <c:pt idx="8510">
                  <c:v>70.916667000000004</c:v>
                </c:pt>
                <c:pt idx="8511">
                  <c:v>70.924999999999997</c:v>
                </c:pt>
                <c:pt idx="8512">
                  <c:v>70.933333000000005</c:v>
                </c:pt>
                <c:pt idx="8513">
                  <c:v>70.941666999999995</c:v>
                </c:pt>
                <c:pt idx="8514">
                  <c:v>70.95</c:v>
                </c:pt>
                <c:pt idx="8515">
                  <c:v>70.958332999999996</c:v>
                </c:pt>
                <c:pt idx="8516">
                  <c:v>70.966667000000001</c:v>
                </c:pt>
                <c:pt idx="8517">
                  <c:v>70.974999999999994</c:v>
                </c:pt>
                <c:pt idx="8518">
                  <c:v>70.983333000000002</c:v>
                </c:pt>
                <c:pt idx="8519">
                  <c:v>70.991667000000007</c:v>
                </c:pt>
                <c:pt idx="8520">
                  <c:v>71</c:v>
                </c:pt>
                <c:pt idx="8521">
                  <c:v>71.008332999999993</c:v>
                </c:pt>
                <c:pt idx="8522">
                  <c:v>71.016666999999998</c:v>
                </c:pt>
                <c:pt idx="8523">
                  <c:v>71.025000000000006</c:v>
                </c:pt>
                <c:pt idx="8524">
                  <c:v>71.033332999999999</c:v>
                </c:pt>
                <c:pt idx="8525">
                  <c:v>71.041667000000004</c:v>
                </c:pt>
                <c:pt idx="8526">
                  <c:v>71.05</c:v>
                </c:pt>
                <c:pt idx="8527">
                  <c:v>71.058333000000005</c:v>
                </c:pt>
                <c:pt idx="8528">
                  <c:v>71.066666999999995</c:v>
                </c:pt>
                <c:pt idx="8529">
                  <c:v>71.075000000000003</c:v>
                </c:pt>
                <c:pt idx="8530">
                  <c:v>71.083332999999996</c:v>
                </c:pt>
                <c:pt idx="8531">
                  <c:v>71.091667000000001</c:v>
                </c:pt>
                <c:pt idx="8532">
                  <c:v>71.099999999999994</c:v>
                </c:pt>
                <c:pt idx="8533">
                  <c:v>71.108333000000002</c:v>
                </c:pt>
                <c:pt idx="8534">
                  <c:v>71.116667000000007</c:v>
                </c:pt>
                <c:pt idx="8535">
                  <c:v>71.125</c:v>
                </c:pt>
                <c:pt idx="8536">
                  <c:v>71.133332999999993</c:v>
                </c:pt>
                <c:pt idx="8537">
                  <c:v>71.141666999999998</c:v>
                </c:pt>
                <c:pt idx="8538">
                  <c:v>71.150000000000006</c:v>
                </c:pt>
                <c:pt idx="8539">
                  <c:v>71.158332999999999</c:v>
                </c:pt>
                <c:pt idx="8540">
                  <c:v>71.166667000000004</c:v>
                </c:pt>
                <c:pt idx="8541">
                  <c:v>71.174999999999997</c:v>
                </c:pt>
                <c:pt idx="8542">
                  <c:v>71.183333000000005</c:v>
                </c:pt>
                <c:pt idx="8543">
                  <c:v>71.191666999999995</c:v>
                </c:pt>
                <c:pt idx="8544">
                  <c:v>71.2</c:v>
                </c:pt>
                <c:pt idx="8545">
                  <c:v>71.208332999999996</c:v>
                </c:pt>
                <c:pt idx="8546">
                  <c:v>71.216667000000001</c:v>
                </c:pt>
                <c:pt idx="8547">
                  <c:v>71.224999999999994</c:v>
                </c:pt>
                <c:pt idx="8548">
                  <c:v>71.233333000000002</c:v>
                </c:pt>
                <c:pt idx="8549">
                  <c:v>71.241667000000007</c:v>
                </c:pt>
                <c:pt idx="8550">
                  <c:v>71.25</c:v>
                </c:pt>
                <c:pt idx="8551">
                  <c:v>71.258332999999993</c:v>
                </c:pt>
                <c:pt idx="8552">
                  <c:v>71.266666999999998</c:v>
                </c:pt>
                <c:pt idx="8553">
                  <c:v>71.275000000000006</c:v>
                </c:pt>
                <c:pt idx="8554">
                  <c:v>71.283332999999999</c:v>
                </c:pt>
                <c:pt idx="8555">
                  <c:v>71.291667000000004</c:v>
                </c:pt>
                <c:pt idx="8556">
                  <c:v>71.3</c:v>
                </c:pt>
                <c:pt idx="8557">
                  <c:v>71.308333000000005</c:v>
                </c:pt>
                <c:pt idx="8558">
                  <c:v>71.316666999999995</c:v>
                </c:pt>
                <c:pt idx="8559">
                  <c:v>71.325000000000003</c:v>
                </c:pt>
                <c:pt idx="8560">
                  <c:v>71.333332999999996</c:v>
                </c:pt>
                <c:pt idx="8561">
                  <c:v>71.341667000000001</c:v>
                </c:pt>
                <c:pt idx="8562">
                  <c:v>71.349999999999994</c:v>
                </c:pt>
                <c:pt idx="8563">
                  <c:v>71.358333000000002</c:v>
                </c:pt>
                <c:pt idx="8564">
                  <c:v>71.366667000000007</c:v>
                </c:pt>
                <c:pt idx="8565">
                  <c:v>71.375</c:v>
                </c:pt>
                <c:pt idx="8566">
                  <c:v>71.383332999999993</c:v>
                </c:pt>
                <c:pt idx="8567">
                  <c:v>71.391666999999998</c:v>
                </c:pt>
                <c:pt idx="8568">
                  <c:v>71.400000000000006</c:v>
                </c:pt>
                <c:pt idx="8569">
                  <c:v>71.408332999999999</c:v>
                </c:pt>
                <c:pt idx="8570">
                  <c:v>71.416667000000004</c:v>
                </c:pt>
                <c:pt idx="8571">
                  <c:v>71.424999999999997</c:v>
                </c:pt>
                <c:pt idx="8572">
                  <c:v>71.433333000000005</c:v>
                </c:pt>
                <c:pt idx="8573">
                  <c:v>71.441666999999995</c:v>
                </c:pt>
                <c:pt idx="8574">
                  <c:v>71.45</c:v>
                </c:pt>
                <c:pt idx="8575">
                  <c:v>71.458332999999996</c:v>
                </c:pt>
                <c:pt idx="8576">
                  <c:v>71.466667000000001</c:v>
                </c:pt>
                <c:pt idx="8577">
                  <c:v>71.474999999999994</c:v>
                </c:pt>
                <c:pt idx="8578">
                  <c:v>71.483333000000002</c:v>
                </c:pt>
                <c:pt idx="8579">
                  <c:v>71.491667000000007</c:v>
                </c:pt>
                <c:pt idx="8580">
                  <c:v>71.5</c:v>
                </c:pt>
                <c:pt idx="8581">
                  <c:v>71.508332999999993</c:v>
                </c:pt>
                <c:pt idx="8582">
                  <c:v>71.516666999999998</c:v>
                </c:pt>
                <c:pt idx="8583">
                  <c:v>71.525000000000006</c:v>
                </c:pt>
                <c:pt idx="8584">
                  <c:v>71.533332999999999</c:v>
                </c:pt>
                <c:pt idx="8585">
                  <c:v>71.541667000000004</c:v>
                </c:pt>
                <c:pt idx="8586">
                  <c:v>71.55</c:v>
                </c:pt>
                <c:pt idx="8587">
                  <c:v>71.558333000000005</c:v>
                </c:pt>
                <c:pt idx="8588">
                  <c:v>71.566666999999995</c:v>
                </c:pt>
                <c:pt idx="8589">
                  <c:v>71.575000000000003</c:v>
                </c:pt>
                <c:pt idx="8590">
                  <c:v>71.583332999999996</c:v>
                </c:pt>
                <c:pt idx="8591">
                  <c:v>71.591667000000001</c:v>
                </c:pt>
                <c:pt idx="8592">
                  <c:v>71.599999999999994</c:v>
                </c:pt>
                <c:pt idx="8593">
                  <c:v>71.608333000000002</c:v>
                </c:pt>
                <c:pt idx="8594">
                  <c:v>71.616667000000007</c:v>
                </c:pt>
                <c:pt idx="8595">
                  <c:v>71.625</c:v>
                </c:pt>
                <c:pt idx="8596">
                  <c:v>71.633332999999993</c:v>
                </c:pt>
                <c:pt idx="8597">
                  <c:v>71.641666999999998</c:v>
                </c:pt>
                <c:pt idx="8598">
                  <c:v>71.650000000000006</c:v>
                </c:pt>
                <c:pt idx="8599">
                  <c:v>71.658332999999999</c:v>
                </c:pt>
                <c:pt idx="8600">
                  <c:v>71.666667000000004</c:v>
                </c:pt>
                <c:pt idx="8601">
                  <c:v>71.674999999999997</c:v>
                </c:pt>
                <c:pt idx="8602">
                  <c:v>71.683333000000005</c:v>
                </c:pt>
                <c:pt idx="8603">
                  <c:v>71.691666999999995</c:v>
                </c:pt>
                <c:pt idx="8604">
                  <c:v>71.7</c:v>
                </c:pt>
                <c:pt idx="8605">
                  <c:v>71.708332999999996</c:v>
                </c:pt>
                <c:pt idx="8606">
                  <c:v>71.716667000000001</c:v>
                </c:pt>
                <c:pt idx="8607">
                  <c:v>71.724999999999994</c:v>
                </c:pt>
                <c:pt idx="8608">
                  <c:v>71.733333000000002</c:v>
                </c:pt>
                <c:pt idx="8609">
                  <c:v>71.741667000000007</c:v>
                </c:pt>
                <c:pt idx="8610">
                  <c:v>71.75</c:v>
                </c:pt>
                <c:pt idx="8611">
                  <c:v>71.758332999999993</c:v>
                </c:pt>
                <c:pt idx="8612">
                  <c:v>71.766666999999998</c:v>
                </c:pt>
                <c:pt idx="8613">
                  <c:v>71.775000000000006</c:v>
                </c:pt>
                <c:pt idx="8614">
                  <c:v>71.783332999999999</c:v>
                </c:pt>
                <c:pt idx="8615">
                  <c:v>71.791667000000004</c:v>
                </c:pt>
                <c:pt idx="8616">
                  <c:v>71.8</c:v>
                </c:pt>
                <c:pt idx="8617">
                  <c:v>71.808333000000005</c:v>
                </c:pt>
                <c:pt idx="8618">
                  <c:v>71.816666999999995</c:v>
                </c:pt>
                <c:pt idx="8619">
                  <c:v>71.825000000000003</c:v>
                </c:pt>
                <c:pt idx="8620">
                  <c:v>71.833332999999996</c:v>
                </c:pt>
                <c:pt idx="8621">
                  <c:v>71.841667000000001</c:v>
                </c:pt>
                <c:pt idx="8622">
                  <c:v>71.849999999999994</c:v>
                </c:pt>
                <c:pt idx="8623">
                  <c:v>71.858333000000002</c:v>
                </c:pt>
                <c:pt idx="8624">
                  <c:v>71.866667000000007</c:v>
                </c:pt>
                <c:pt idx="8625">
                  <c:v>71.875</c:v>
                </c:pt>
                <c:pt idx="8626">
                  <c:v>71.883332999999993</c:v>
                </c:pt>
                <c:pt idx="8627">
                  <c:v>71.891666999999998</c:v>
                </c:pt>
                <c:pt idx="8628">
                  <c:v>71.900000000000006</c:v>
                </c:pt>
                <c:pt idx="8629">
                  <c:v>71.908332999999999</c:v>
                </c:pt>
                <c:pt idx="8630">
                  <c:v>71.916667000000004</c:v>
                </c:pt>
                <c:pt idx="8631">
                  <c:v>71.924999999999997</c:v>
                </c:pt>
                <c:pt idx="8632">
                  <c:v>71.933333000000005</c:v>
                </c:pt>
                <c:pt idx="8633">
                  <c:v>71.941666999999995</c:v>
                </c:pt>
                <c:pt idx="8634">
                  <c:v>71.95</c:v>
                </c:pt>
                <c:pt idx="8635">
                  <c:v>71.958332999999996</c:v>
                </c:pt>
                <c:pt idx="8636">
                  <c:v>71.966667000000001</c:v>
                </c:pt>
                <c:pt idx="8637">
                  <c:v>71.974999999999994</c:v>
                </c:pt>
                <c:pt idx="8638">
                  <c:v>71.983333000000002</c:v>
                </c:pt>
                <c:pt idx="8639">
                  <c:v>71.991667000000007</c:v>
                </c:pt>
                <c:pt idx="8640">
                  <c:v>72</c:v>
                </c:pt>
                <c:pt idx="8641">
                  <c:v>72.008332999999993</c:v>
                </c:pt>
                <c:pt idx="8642">
                  <c:v>72.016666999999998</c:v>
                </c:pt>
                <c:pt idx="8643">
                  <c:v>72.025000000000006</c:v>
                </c:pt>
                <c:pt idx="8644">
                  <c:v>72.033332999999999</c:v>
                </c:pt>
                <c:pt idx="8645">
                  <c:v>72.041667000000004</c:v>
                </c:pt>
                <c:pt idx="8646">
                  <c:v>72.05</c:v>
                </c:pt>
                <c:pt idx="8647">
                  <c:v>72.058333000000005</c:v>
                </c:pt>
                <c:pt idx="8648">
                  <c:v>72.066666999999995</c:v>
                </c:pt>
                <c:pt idx="8649">
                  <c:v>72.075000000000003</c:v>
                </c:pt>
                <c:pt idx="8650">
                  <c:v>72.083332999999996</c:v>
                </c:pt>
                <c:pt idx="8651">
                  <c:v>72.091667000000001</c:v>
                </c:pt>
                <c:pt idx="8652">
                  <c:v>72.099999999999994</c:v>
                </c:pt>
                <c:pt idx="8653">
                  <c:v>72.108333000000002</c:v>
                </c:pt>
                <c:pt idx="8654">
                  <c:v>72.116667000000007</c:v>
                </c:pt>
                <c:pt idx="8655">
                  <c:v>72.125</c:v>
                </c:pt>
                <c:pt idx="8656">
                  <c:v>72.133332999999993</c:v>
                </c:pt>
                <c:pt idx="8657">
                  <c:v>72.141666999999998</c:v>
                </c:pt>
                <c:pt idx="8658">
                  <c:v>72.150000000000006</c:v>
                </c:pt>
                <c:pt idx="8659">
                  <c:v>72.158332999999999</c:v>
                </c:pt>
                <c:pt idx="8660">
                  <c:v>72.166667000000004</c:v>
                </c:pt>
                <c:pt idx="8661">
                  <c:v>72.174999999999997</c:v>
                </c:pt>
                <c:pt idx="8662">
                  <c:v>72.183333000000005</c:v>
                </c:pt>
                <c:pt idx="8663">
                  <c:v>72.191666999999995</c:v>
                </c:pt>
                <c:pt idx="8664">
                  <c:v>72.2</c:v>
                </c:pt>
                <c:pt idx="8665">
                  <c:v>72.208332999999996</c:v>
                </c:pt>
                <c:pt idx="8666">
                  <c:v>72.216667000000001</c:v>
                </c:pt>
                <c:pt idx="8667">
                  <c:v>72.224999999999994</c:v>
                </c:pt>
                <c:pt idx="8668">
                  <c:v>72.233333000000002</c:v>
                </c:pt>
                <c:pt idx="8669">
                  <c:v>72.241667000000007</c:v>
                </c:pt>
                <c:pt idx="8670">
                  <c:v>72.25</c:v>
                </c:pt>
                <c:pt idx="8671">
                  <c:v>72.258332999999993</c:v>
                </c:pt>
                <c:pt idx="8672">
                  <c:v>72.266666999999998</c:v>
                </c:pt>
                <c:pt idx="8673">
                  <c:v>72.275000000000006</c:v>
                </c:pt>
                <c:pt idx="8674">
                  <c:v>72.283332999999999</c:v>
                </c:pt>
                <c:pt idx="8675">
                  <c:v>72.291667000000004</c:v>
                </c:pt>
                <c:pt idx="8676">
                  <c:v>72.3</c:v>
                </c:pt>
                <c:pt idx="8677">
                  <c:v>72.308333000000005</c:v>
                </c:pt>
                <c:pt idx="8678">
                  <c:v>72.316666999999995</c:v>
                </c:pt>
                <c:pt idx="8679">
                  <c:v>72.325000000000003</c:v>
                </c:pt>
                <c:pt idx="8680">
                  <c:v>72.333332999999996</c:v>
                </c:pt>
                <c:pt idx="8681">
                  <c:v>72.341667000000001</c:v>
                </c:pt>
                <c:pt idx="8682">
                  <c:v>72.349999999999994</c:v>
                </c:pt>
                <c:pt idx="8683">
                  <c:v>72.358333000000002</c:v>
                </c:pt>
                <c:pt idx="8684">
                  <c:v>72.366667000000007</c:v>
                </c:pt>
                <c:pt idx="8685">
                  <c:v>72.375</c:v>
                </c:pt>
                <c:pt idx="8686">
                  <c:v>72.383332999999993</c:v>
                </c:pt>
                <c:pt idx="8687">
                  <c:v>72.391666999999998</c:v>
                </c:pt>
                <c:pt idx="8688">
                  <c:v>72.400000000000006</c:v>
                </c:pt>
                <c:pt idx="8689">
                  <c:v>72.408332999999999</c:v>
                </c:pt>
                <c:pt idx="8690">
                  <c:v>72.416667000000004</c:v>
                </c:pt>
                <c:pt idx="8691">
                  <c:v>72.424999999999997</c:v>
                </c:pt>
                <c:pt idx="8692">
                  <c:v>72.433333000000005</c:v>
                </c:pt>
                <c:pt idx="8693">
                  <c:v>72.441666999999995</c:v>
                </c:pt>
                <c:pt idx="8694">
                  <c:v>72.45</c:v>
                </c:pt>
                <c:pt idx="8695">
                  <c:v>72.458332999999996</c:v>
                </c:pt>
                <c:pt idx="8696">
                  <c:v>72.466667000000001</c:v>
                </c:pt>
                <c:pt idx="8697">
                  <c:v>72.474999999999994</c:v>
                </c:pt>
                <c:pt idx="8698">
                  <c:v>72.483333000000002</c:v>
                </c:pt>
                <c:pt idx="8699">
                  <c:v>72.491667000000007</c:v>
                </c:pt>
                <c:pt idx="8700">
                  <c:v>72.5</c:v>
                </c:pt>
                <c:pt idx="8701">
                  <c:v>72.508332999999993</c:v>
                </c:pt>
                <c:pt idx="8702">
                  <c:v>72.516666999999998</c:v>
                </c:pt>
                <c:pt idx="8703">
                  <c:v>72.525000000000006</c:v>
                </c:pt>
                <c:pt idx="8704">
                  <c:v>72.533332999999999</c:v>
                </c:pt>
                <c:pt idx="8705">
                  <c:v>72.541667000000004</c:v>
                </c:pt>
                <c:pt idx="8706">
                  <c:v>72.55</c:v>
                </c:pt>
                <c:pt idx="8707">
                  <c:v>72.558333000000005</c:v>
                </c:pt>
                <c:pt idx="8708">
                  <c:v>72.566666999999995</c:v>
                </c:pt>
                <c:pt idx="8709">
                  <c:v>72.575000000000003</c:v>
                </c:pt>
                <c:pt idx="8710">
                  <c:v>72.583332999999996</c:v>
                </c:pt>
                <c:pt idx="8711">
                  <c:v>72.591667000000001</c:v>
                </c:pt>
                <c:pt idx="8712">
                  <c:v>72.599999999999994</c:v>
                </c:pt>
                <c:pt idx="8713">
                  <c:v>72.608333000000002</c:v>
                </c:pt>
                <c:pt idx="8714">
                  <c:v>72.616667000000007</c:v>
                </c:pt>
                <c:pt idx="8715">
                  <c:v>72.625</c:v>
                </c:pt>
                <c:pt idx="8716">
                  <c:v>72.633332999999993</c:v>
                </c:pt>
                <c:pt idx="8717">
                  <c:v>72.641666999999998</c:v>
                </c:pt>
                <c:pt idx="8718">
                  <c:v>72.650000000000006</c:v>
                </c:pt>
                <c:pt idx="8719">
                  <c:v>72.658332999999999</c:v>
                </c:pt>
                <c:pt idx="8720">
                  <c:v>72.666667000000004</c:v>
                </c:pt>
                <c:pt idx="8721">
                  <c:v>72.674999999999997</c:v>
                </c:pt>
                <c:pt idx="8722">
                  <c:v>72.683333000000005</c:v>
                </c:pt>
                <c:pt idx="8723">
                  <c:v>72.691666999999995</c:v>
                </c:pt>
                <c:pt idx="8724">
                  <c:v>72.7</c:v>
                </c:pt>
                <c:pt idx="8725">
                  <c:v>72.708332999999996</c:v>
                </c:pt>
                <c:pt idx="8726">
                  <c:v>72.716667000000001</c:v>
                </c:pt>
                <c:pt idx="8727">
                  <c:v>72.724999999999994</c:v>
                </c:pt>
                <c:pt idx="8728">
                  <c:v>72.733333000000002</c:v>
                </c:pt>
                <c:pt idx="8729">
                  <c:v>72.741667000000007</c:v>
                </c:pt>
                <c:pt idx="8730">
                  <c:v>72.75</c:v>
                </c:pt>
                <c:pt idx="8731">
                  <c:v>72.758332999999993</c:v>
                </c:pt>
                <c:pt idx="8732">
                  <c:v>72.766666999999998</c:v>
                </c:pt>
                <c:pt idx="8733">
                  <c:v>72.775000000000006</c:v>
                </c:pt>
                <c:pt idx="8734">
                  <c:v>72.783332999999999</c:v>
                </c:pt>
                <c:pt idx="8735">
                  <c:v>72.791667000000004</c:v>
                </c:pt>
                <c:pt idx="8736">
                  <c:v>72.8</c:v>
                </c:pt>
                <c:pt idx="8737">
                  <c:v>72.808333000000005</c:v>
                </c:pt>
                <c:pt idx="8738">
                  <c:v>72.816666999999995</c:v>
                </c:pt>
                <c:pt idx="8739">
                  <c:v>72.825000000000003</c:v>
                </c:pt>
                <c:pt idx="8740">
                  <c:v>72.833332999999996</c:v>
                </c:pt>
                <c:pt idx="8741">
                  <c:v>72.841667000000001</c:v>
                </c:pt>
                <c:pt idx="8742">
                  <c:v>72.849999999999994</c:v>
                </c:pt>
                <c:pt idx="8743">
                  <c:v>72.858333000000002</c:v>
                </c:pt>
                <c:pt idx="8744">
                  <c:v>72.866667000000007</c:v>
                </c:pt>
                <c:pt idx="8745">
                  <c:v>72.875</c:v>
                </c:pt>
                <c:pt idx="8746">
                  <c:v>72.883332999999993</c:v>
                </c:pt>
                <c:pt idx="8747">
                  <c:v>72.891666999999998</c:v>
                </c:pt>
                <c:pt idx="8748">
                  <c:v>72.900000000000006</c:v>
                </c:pt>
                <c:pt idx="8749">
                  <c:v>72.908332999999999</c:v>
                </c:pt>
                <c:pt idx="8750">
                  <c:v>72.916667000000004</c:v>
                </c:pt>
                <c:pt idx="8751">
                  <c:v>72.924999999999997</c:v>
                </c:pt>
                <c:pt idx="8752">
                  <c:v>72.933333000000005</c:v>
                </c:pt>
                <c:pt idx="8753">
                  <c:v>72.941666999999995</c:v>
                </c:pt>
                <c:pt idx="8754">
                  <c:v>72.95</c:v>
                </c:pt>
                <c:pt idx="8755">
                  <c:v>72.958332999999996</c:v>
                </c:pt>
                <c:pt idx="8756">
                  <c:v>72.966667000000001</c:v>
                </c:pt>
                <c:pt idx="8757">
                  <c:v>72.974999999999994</c:v>
                </c:pt>
                <c:pt idx="8758">
                  <c:v>72.983333000000002</c:v>
                </c:pt>
                <c:pt idx="8759">
                  <c:v>72.991667000000007</c:v>
                </c:pt>
                <c:pt idx="8760">
                  <c:v>73</c:v>
                </c:pt>
                <c:pt idx="8761">
                  <c:v>73.008332999999993</c:v>
                </c:pt>
                <c:pt idx="8762">
                  <c:v>73.016666999999998</c:v>
                </c:pt>
                <c:pt idx="8763">
                  <c:v>73.025000000000006</c:v>
                </c:pt>
                <c:pt idx="8764">
                  <c:v>73.033332999999999</c:v>
                </c:pt>
                <c:pt idx="8765">
                  <c:v>73.041667000000004</c:v>
                </c:pt>
                <c:pt idx="8766">
                  <c:v>73.05</c:v>
                </c:pt>
                <c:pt idx="8767">
                  <c:v>73.058333000000005</c:v>
                </c:pt>
                <c:pt idx="8768">
                  <c:v>73.066666999999995</c:v>
                </c:pt>
                <c:pt idx="8769">
                  <c:v>73.075000000000003</c:v>
                </c:pt>
                <c:pt idx="8770">
                  <c:v>73.083332999999996</c:v>
                </c:pt>
                <c:pt idx="8771">
                  <c:v>73.091667000000001</c:v>
                </c:pt>
                <c:pt idx="8772">
                  <c:v>73.099999999999994</c:v>
                </c:pt>
                <c:pt idx="8773">
                  <c:v>73.108333000000002</c:v>
                </c:pt>
                <c:pt idx="8774">
                  <c:v>73.116667000000007</c:v>
                </c:pt>
                <c:pt idx="8775">
                  <c:v>73.125</c:v>
                </c:pt>
                <c:pt idx="8776">
                  <c:v>73.133332999999993</c:v>
                </c:pt>
                <c:pt idx="8777">
                  <c:v>73.141666999999998</c:v>
                </c:pt>
                <c:pt idx="8778">
                  <c:v>73.150000000000006</c:v>
                </c:pt>
                <c:pt idx="8779">
                  <c:v>73.158332999999999</c:v>
                </c:pt>
                <c:pt idx="8780">
                  <c:v>73.166667000000004</c:v>
                </c:pt>
                <c:pt idx="8781">
                  <c:v>73.174999999999997</c:v>
                </c:pt>
                <c:pt idx="8782">
                  <c:v>73.183333000000005</c:v>
                </c:pt>
                <c:pt idx="8783">
                  <c:v>73.191666999999995</c:v>
                </c:pt>
                <c:pt idx="8784">
                  <c:v>73.2</c:v>
                </c:pt>
                <c:pt idx="8785">
                  <c:v>73.208332999999996</c:v>
                </c:pt>
                <c:pt idx="8786">
                  <c:v>73.216667000000001</c:v>
                </c:pt>
                <c:pt idx="8787">
                  <c:v>73.224999999999994</c:v>
                </c:pt>
                <c:pt idx="8788">
                  <c:v>73.233333000000002</c:v>
                </c:pt>
                <c:pt idx="8789">
                  <c:v>73.241667000000007</c:v>
                </c:pt>
                <c:pt idx="8790">
                  <c:v>73.25</c:v>
                </c:pt>
                <c:pt idx="8791">
                  <c:v>73.258332999999993</c:v>
                </c:pt>
                <c:pt idx="8792">
                  <c:v>73.266666999999998</c:v>
                </c:pt>
                <c:pt idx="8793">
                  <c:v>73.275000000000006</c:v>
                </c:pt>
                <c:pt idx="8794">
                  <c:v>73.283332999999999</c:v>
                </c:pt>
                <c:pt idx="8795">
                  <c:v>73.291667000000004</c:v>
                </c:pt>
                <c:pt idx="8796">
                  <c:v>73.3</c:v>
                </c:pt>
                <c:pt idx="8797">
                  <c:v>73.308333000000005</c:v>
                </c:pt>
                <c:pt idx="8798">
                  <c:v>73.316666999999995</c:v>
                </c:pt>
                <c:pt idx="8799">
                  <c:v>73.325000000000003</c:v>
                </c:pt>
                <c:pt idx="8800">
                  <c:v>73.333332999999996</c:v>
                </c:pt>
                <c:pt idx="8801">
                  <c:v>73.341667000000001</c:v>
                </c:pt>
                <c:pt idx="8802">
                  <c:v>73.349999999999994</c:v>
                </c:pt>
                <c:pt idx="8803">
                  <c:v>73.358333000000002</c:v>
                </c:pt>
                <c:pt idx="8804">
                  <c:v>73.366667000000007</c:v>
                </c:pt>
                <c:pt idx="8805">
                  <c:v>73.375</c:v>
                </c:pt>
                <c:pt idx="8806">
                  <c:v>73.383332999999993</c:v>
                </c:pt>
                <c:pt idx="8807">
                  <c:v>73.391666999999998</c:v>
                </c:pt>
                <c:pt idx="8808">
                  <c:v>73.400000000000006</c:v>
                </c:pt>
                <c:pt idx="8809">
                  <c:v>73.408332999999999</c:v>
                </c:pt>
                <c:pt idx="8810">
                  <c:v>73.416667000000004</c:v>
                </c:pt>
                <c:pt idx="8811">
                  <c:v>73.424999999999997</c:v>
                </c:pt>
                <c:pt idx="8812">
                  <c:v>73.433333000000005</c:v>
                </c:pt>
                <c:pt idx="8813">
                  <c:v>73.441666999999995</c:v>
                </c:pt>
                <c:pt idx="8814">
                  <c:v>73.45</c:v>
                </c:pt>
                <c:pt idx="8815">
                  <c:v>73.458332999999996</c:v>
                </c:pt>
                <c:pt idx="8816">
                  <c:v>73.466667000000001</c:v>
                </c:pt>
                <c:pt idx="8817">
                  <c:v>73.474999999999994</c:v>
                </c:pt>
                <c:pt idx="8818">
                  <c:v>73.483333000000002</c:v>
                </c:pt>
                <c:pt idx="8819">
                  <c:v>73.491667000000007</c:v>
                </c:pt>
                <c:pt idx="8820">
                  <c:v>73.5</c:v>
                </c:pt>
                <c:pt idx="8821">
                  <c:v>73.508332999999993</c:v>
                </c:pt>
                <c:pt idx="8822">
                  <c:v>73.516666999999998</c:v>
                </c:pt>
                <c:pt idx="8823">
                  <c:v>73.525000000000006</c:v>
                </c:pt>
                <c:pt idx="8824">
                  <c:v>73.533332999999999</c:v>
                </c:pt>
                <c:pt idx="8825">
                  <c:v>73.541667000000004</c:v>
                </c:pt>
                <c:pt idx="8826">
                  <c:v>73.55</c:v>
                </c:pt>
                <c:pt idx="8827">
                  <c:v>73.558333000000005</c:v>
                </c:pt>
                <c:pt idx="8828">
                  <c:v>73.566666999999995</c:v>
                </c:pt>
                <c:pt idx="8829">
                  <c:v>73.575000000000003</c:v>
                </c:pt>
                <c:pt idx="8830">
                  <c:v>73.583332999999996</c:v>
                </c:pt>
                <c:pt idx="8831">
                  <c:v>73.591667000000001</c:v>
                </c:pt>
                <c:pt idx="8832">
                  <c:v>73.599999999999994</c:v>
                </c:pt>
                <c:pt idx="8833">
                  <c:v>73.608333000000002</c:v>
                </c:pt>
                <c:pt idx="8834">
                  <c:v>73.616667000000007</c:v>
                </c:pt>
                <c:pt idx="8835">
                  <c:v>73.625</c:v>
                </c:pt>
                <c:pt idx="8836">
                  <c:v>73.633332999999993</c:v>
                </c:pt>
                <c:pt idx="8837">
                  <c:v>73.641666999999998</c:v>
                </c:pt>
                <c:pt idx="8838">
                  <c:v>73.650000000000006</c:v>
                </c:pt>
                <c:pt idx="8839">
                  <c:v>73.658332999999999</c:v>
                </c:pt>
                <c:pt idx="8840">
                  <c:v>73.666667000000004</c:v>
                </c:pt>
                <c:pt idx="8841">
                  <c:v>73.674999999999997</c:v>
                </c:pt>
                <c:pt idx="8842">
                  <c:v>73.683333000000005</c:v>
                </c:pt>
                <c:pt idx="8843">
                  <c:v>73.691666999999995</c:v>
                </c:pt>
                <c:pt idx="8844">
                  <c:v>73.7</c:v>
                </c:pt>
                <c:pt idx="8845">
                  <c:v>73.708332999999996</c:v>
                </c:pt>
                <c:pt idx="8846">
                  <c:v>73.716667000000001</c:v>
                </c:pt>
                <c:pt idx="8847">
                  <c:v>73.724999999999994</c:v>
                </c:pt>
                <c:pt idx="8848">
                  <c:v>73.733333000000002</c:v>
                </c:pt>
                <c:pt idx="8849">
                  <c:v>73.741667000000007</c:v>
                </c:pt>
                <c:pt idx="8850">
                  <c:v>73.75</c:v>
                </c:pt>
                <c:pt idx="8851">
                  <c:v>73.758332999999993</c:v>
                </c:pt>
                <c:pt idx="8852">
                  <c:v>73.766666999999998</c:v>
                </c:pt>
                <c:pt idx="8853">
                  <c:v>73.775000000000006</c:v>
                </c:pt>
                <c:pt idx="8854">
                  <c:v>73.783332999999999</c:v>
                </c:pt>
                <c:pt idx="8855">
                  <c:v>73.791667000000004</c:v>
                </c:pt>
                <c:pt idx="8856">
                  <c:v>73.8</c:v>
                </c:pt>
                <c:pt idx="8857">
                  <c:v>73.808333000000005</c:v>
                </c:pt>
                <c:pt idx="8858">
                  <c:v>73.816666999999995</c:v>
                </c:pt>
                <c:pt idx="8859">
                  <c:v>73.825000000000003</c:v>
                </c:pt>
                <c:pt idx="8860">
                  <c:v>73.833332999999996</c:v>
                </c:pt>
                <c:pt idx="8861">
                  <c:v>73.841667000000001</c:v>
                </c:pt>
                <c:pt idx="8862">
                  <c:v>73.849999999999994</c:v>
                </c:pt>
                <c:pt idx="8863">
                  <c:v>73.858333000000002</c:v>
                </c:pt>
                <c:pt idx="8864">
                  <c:v>73.866667000000007</c:v>
                </c:pt>
                <c:pt idx="8865">
                  <c:v>73.875</c:v>
                </c:pt>
                <c:pt idx="8866">
                  <c:v>73.883332999999993</c:v>
                </c:pt>
                <c:pt idx="8867">
                  <c:v>73.891666999999998</c:v>
                </c:pt>
                <c:pt idx="8868">
                  <c:v>73.900000000000006</c:v>
                </c:pt>
                <c:pt idx="8869">
                  <c:v>73.908332999999999</c:v>
                </c:pt>
                <c:pt idx="8870">
                  <c:v>73.916667000000004</c:v>
                </c:pt>
                <c:pt idx="8871">
                  <c:v>73.924999999999997</c:v>
                </c:pt>
                <c:pt idx="8872">
                  <c:v>73.933333000000005</c:v>
                </c:pt>
                <c:pt idx="8873">
                  <c:v>73.941666999999995</c:v>
                </c:pt>
                <c:pt idx="8874">
                  <c:v>73.95</c:v>
                </c:pt>
                <c:pt idx="8875">
                  <c:v>73.958332999999996</c:v>
                </c:pt>
                <c:pt idx="8876">
                  <c:v>73.966667000000001</c:v>
                </c:pt>
                <c:pt idx="8877">
                  <c:v>73.974999999999994</c:v>
                </c:pt>
                <c:pt idx="8878">
                  <c:v>73.983333000000002</c:v>
                </c:pt>
                <c:pt idx="8879">
                  <c:v>73.991667000000007</c:v>
                </c:pt>
                <c:pt idx="8880">
                  <c:v>74</c:v>
                </c:pt>
                <c:pt idx="8881">
                  <c:v>74.008332999999993</c:v>
                </c:pt>
                <c:pt idx="8882">
                  <c:v>74.016666999999998</c:v>
                </c:pt>
                <c:pt idx="8883">
                  <c:v>74.025000000000006</c:v>
                </c:pt>
                <c:pt idx="8884">
                  <c:v>74.033332999999999</c:v>
                </c:pt>
                <c:pt idx="8885">
                  <c:v>74.041667000000004</c:v>
                </c:pt>
                <c:pt idx="8886">
                  <c:v>74.05</c:v>
                </c:pt>
                <c:pt idx="8887">
                  <c:v>74.058333000000005</c:v>
                </c:pt>
                <c:pt idx="8888">
                  <c:v>74.066666999999995</c:v>
                </c:pt>
                <c:pt idx="8889">
                  <c:v>74.075000000000003</c:v>
                </c:pt>
                <c:pt idx="8890">
                  <c:v>74.083332999999996</c:v>
                </c:pt>
                <c:pt idx="8891">
                  <c:v>74.091667000000001</c:v>
                </c:pt>
                <c:pt idx="8892">
                  <c:v>74.099999999999994</c:v>
                </c:pt>
                <c:pt idx="8893">
                  <c:v>74.108333000000002</c:v>
                </c:pt>
                <c:pt idx="8894">
                  <c:v>74.116667000000007</c:v>
                </c:pt>
                <c:pt idx="8895">
                  <c:v>74.125</c:v>
                </c:pt>
                <c:pt idx="8896">
                  <c:v>74.133332999999993</c:v>
                </c:pt>
                <c:pt idx="8897">
                  <c:v>74.141666999999998</c:v>
                </c:pt>
                <c:pt idx="8898">
                  <c:v>74.150000000000006</c:v>
                </c:pt>
                <c:pt idx="8899">
                  <c:v>74.158332999999999</c:v>
                </c:pt>
                <c:pt idx="8900">
                  <c:v>74.166667000000004</c:v>
                </c:pt>
                <c:pt idx="8901">
                  <c:v>74.174999999999997</c:v>
                </c:pt>
                <c:pt idx="8902">
                  <c:v>74.183333000000005</c:v>
                </c:pt>
                <c:pt idx="8903">
                  <c:v>74.191666999999995</c:v>
                </c:pt>
                <c:pt idx="8904">
                  <c:v>74.2</c:v>
                </c:pt>
                <c:pt idx="8905">
                  <c:v>74.208332999999996</c:v>
                </c:pt>
                <c:pt idx="8906">
                  <c:v>74.216667000000001</c:v>
                </c:pt>
                <c:pt idx="8907">
                  <c:v>74.224999999999994</c:v>
                </c:pt>
                <c:pt idx="8908">
                  <c:v>74.233333000000002</c:v>
                </c:pt>
                <c:pt idx="8909">
                  <c:v>74.241667000000007</c:v>
                </c:pt>
                <c:pt idx="8910">
                  <c:v>74.25</c:v>
                </c:pt>
                <c:pt idx="8911">
                  <c:v>74.258332999999993</c:v>
                </c:pt>
                <c:pt idx="8912">
                  <c:v>74.266666999999998</c:v>
                </c:pt>
                <c:pt idx="8913">
                  <c:v>74.275000000000006</c:v>
                </c:pt>
                <c:pt idx="8914">
                  <c:v>74.283332999999999</c:v>
                </c:pt>
                <c:pt idx="8915">
                  <c:v>74.291667000000004</c:v>
                </c:pt>
                <c:pt idx="8916">
                  <c:v>74.3</c:v>
                </c:pt>
                <c:pt idx="8917">
                  <c:v>74.308333000000005</c:v>
                </c:pt>
                <c:pt idx="8918">
                  <c:v>74.316666999999995</c:v>
                </c:pt>
                <c:pt idx="8919">
                  <c:v>74.325000000000003</c:v>
                </c:pt>
                <c:pt idx="8920">
                  <c:v>74.333332999999996</c:v>
                </c:pt>
                <c:pt idx="8921">
                  <c:v>74.341667000000001</c:v>
                </c:pt>
                <c:pt idx="8922">
                  <c:v>74.349999999999994</c:v>
                </c:pt>
                <c:pt idx="8923">
                  <c:v>74.358333000000002</c:v>
                </c:pt>
                <c:pt idx="8924">
                  <c:v>74.366667000000007</c:v>
                </c:pt>
                <c:pt idx="8925">
                  <c:v>74.375</c:v>
                </c:pt>
                <c:pt idx="8926">
                  <c:v>74.383332999999993</c:v>
                </c:pt>
                <c:pt idx="8927">
                  <c:v>74.391666999999998</c:v>
                </c:pt>
                <c:pt idx="8928">
                  <c:v>74.400000000000006</c:v>
                </c:pt>
                <c:pt idx="8929">
                  <c:v>74.408332999999999</c:v>
                </c:pt>
                <c:pt idx="8930">
                  <c:v>74.416667000000004</c:v>
                </c:pt>
                <c:pt idx="8931">
                  <c:v>74.424999999999997</c:v>
                </c:pt>
                <c:pt idx="8932">
                  <c:v>74.433333000000005</c:v>
                </c:pt>
                <c:pt idx="8933">
                  <c:v>74.441666999999995</c:v>
                </c:pt>
                <c:pt idx="8934">
                  <c:v>74.45</c:v>
                </c:pt>
                <c:pt idx="8935">
                  <c:v>74.458332999999996</c:v>
                </c:pt>
                <c:pt idx="8936">
                  <c:v>74.466667000000001</c:v>
                </c:pt>
                <c:pt idx="8937">
                  <c:v>74.474999999999994</c:v>
                </c:pt>
                <c:pt idx="8938">
                  <c:v>74.483333000000002</c:v>
                </c:pt>
                <c:pt idx="8939">
                  <c:v>74.491667000000007</c:v>
                </c:pt>
                <c:pt idx="8940">
                  <c:v>74.5</c:v>
                </c:pt>
                <c:pt idx="8941">
                  <c:v>74.508332999999993</c:v>
                </c:pt>
                <c:pt idx="8942">
                  <c:v>74.516666999999998</c:v>
                </c:pt>
                <c:pt idx="8943">
                  <c:v>74.525000000000006</c:v>
                </c:pt>
                <c:pt idx="8944">
                  <c:v>74.533332999999999</c:v>
                </c:pt>
                <c:pt idx="8945">
                  <c:v>74.541667000000004</c:v>
                </c:pt>
                <c:pt idx="8946">
                  <c:v>74.55</c:v>
                </c:pt>
                <c:pt idx="8947">
                  <c:v>74.558333000000005</c:v>
                </c:pt>
                <c:pt idx="8948">
                  <c:v>74.566666999999995</c:v>
                </c:pt>
                <c:pt idx="8949">
                  <c:v>74.575000000000003</c:v>
                </c:pt>
                <c:pt idx="8950">
                  <c:v>74.583332999999996</c:v>
                </c:pt>
                <c:pt idx="8951">
                  <c:v>74.591667000000001</c:v>
                </c:pt>
                <c:pt idx="8952">
                  <c:v>74.599999999999994</c:v>
                </c:pt>
                <c:pt idx="8953">
                  <c:v>74.608333000000002</c:v>
                </c:pt>
                <c:pt idx="8954">
                  <c:v>74.616667000000007</c:v>
                </c:pt>
                <c:pt idx="8955">
                  <c:v>74.625</c:v>
                </c:pt>
                <c:pt idx="8956">
                  <c:v>74.633332999999993</c:v>
                </c:pt>
                <c:pt idx="8957">
                  <c:v>74.641666999999998</c:v>
                </c:pt>
                <c:pt idx="8958">
                  <c:v>74.650000000000006</c:v>
                </c:pt>
                <c:pt idx="8959">
                  <c:v>74.658332999999999</c:v>
                </c:pt>
                <c:pt idx="8960">
                  <c:v>74.666667000000004</c:v>
                </c:pt>
                <c:pt idx="8961">
                  <c:v>74.674999999999997</c:v>
                </c:pt>
                <c:pt idx="8962">
                  <c:v>74.683333000000005</c:v>
                </c:pt>
                <c:pt idx="8963">
                  <c:v>74.691666999999995</c:v>
                </c:pt>
                <c:pt idx="8964">
                  <c:v>74.7</c:v>
                </c:pt>
                <c:pt idx="8965">
                  <c:v>74.708332999999996</c:v>
                </c:pt>
                <c:pt idx="8966">
                  <c:v>74.716667000000001</c:v>
                </c:pt>
                <c:pt idx="8967">
                  <c:v>74.724999999999994</c:v>
                </c:pt>
                <c:pt idx="8968">
                  <c:v>74.733333000000002</c:v>
                </c:pt>
                <c:pt idx="8969">
                  <c:v>74.741667000000007</c:v>
                </c:pt>
                <c:pt idx="8970">
                  <c:v>74.75</c:v>
                </c:pt>
                <c:pt idx="8971">
                  <c:v>74.758332999999993</c:v>
                </c:pt>
                <c:pt idx="8972">
                  <c:v>74.766666999999998</c:v>
                </c:pt>
                <c:pt idx="8973">
                  <c:v>74.775000000000006</c:v>
                </c:pt>
                <c:pt idx="8974">
                  <c:v>74.783332999999999</c:v>
                </c:pt>
                <c:pt idx="8975">
                  <c:v>74.791667000000004</c:v>
                </c:pt>
                <c:pt idx="8976">
                  <c:v>74.8</c:v>
                </c:pt>
                <c:pt idx="8977">
                  <c:v>74.808333000000005</c:v>
                </c:pt>
                <c:pt idx="8978">
                  <c:v>74.816666999999995</c:v>
                </c:pt>
                <c:pt idx="8979">
                  <c:v>74.825000000000003</c:v>
                </c:pt>
                <c:pt idx="8980">
                  <c:v>74.833332999999996</c:v>
                </c:pt>
                <c:pt idx="8981">
                  <c:v>74.841667000000001</c:v>
                </c:pt>
                <c:pt idx="8982">
                  <c:v>74.849999999999994</c:v>
                </c:pt>
                <c:pt idx="8983">
                  <c:v>74.858333000000002</c:v>
                </c:pt>
                <c:pt idx="8984">
                  <c:v>74.866667000000007</c:v>
                </c:pt>
                <c:pt idx="8985">
                  <c:v>74.875</c:v>
                </c:pt>
                <c:pt idx="8986">
                  <c:v>74.883332999999993</c:v>
                </c:pt>
                <c:pt idx="8987">
                  <c:v>74.891666999999998</c:v>
                </c:pt>
                <c:pt idx="8988">
                  <c:v>74.900000000000006</c:v>
                </c:pt>
                <c:pt idx="8989">
                  <c:v>74.908332999999999</c:v>
                </c:pt>
                <c:pt idx="8990">
                  <c:v>74.916667000000004</c:v>
                </c:pt>
                <c:pt idx="8991">
                  <c:v>74.924999999999997</c:v>
                </c:pt>
                <c:pt idx="8992">
                  <c:v>74.933333000000005</c:v>
                </c:pt>
                <c:pt idx="8993">
                  <c:v>74.941666999999995</c:v>
                </c:pt>
                <c:pt idx="8994">
                  <c:v>74.95</c:v>
                </c:pt>
                <c:pt idx="8995">
                  <c:v>74.958332999999996</c:v>
                </c:pt>
                <c:pt idx="8996">
                  <c:v>74.966667000000001</c:v>
                </c:pt>
                <c:pt idx="8997">
                  <c:v>74.974999999999994</c:v>
                </c:pt>
                <c:pt idx="8998">
                  <c:v>74.983333000000002</c:v>
                </c:pt>
                <c:pt idx="8999">
                  <c:v>74.991667000000007</c:v>
                </c:pt>
                <c:pt idx="9000">
                  <c:v>75</c:v>
                </c:pt>
                <c:pt idx="9001">
                  <c:v>75.008332999999993</c:v>
                </c:pt>
                <c:pt idx="9002">
                  <c:v>75.016666999999998</c:v>
                </c:pt>
                <c:pt idx="9003">
                  <c:v>75.025000000000006</c:v>
                </c:pt>
                <c:pt idx="9004">
                  <c:v>75.033332999999999</c:v>
                </c:pt>
                <c:pt idx="9005">
                  <c:v>75.041667000000004</c:v>
                </c:pt>
                <c:pt idx="9006">
                  <c:v>75.05</c:v>
                </c:pt>
                <c:pt idx="9007">
                  <c:v>75.058333000000005</c:v>
                </c:pt>
                <c:pt idx="9008">
                  <c:v>75.066666999999995</c:v>
                </c:pt>
                <c:pt idx="9009">
                  <c:v>75.075000000000003</c:v>
                </c:pt>
                <c:pt idx="9010">
                  <c:v>75.083332999999996</c:v>
                </c:pt>
                <c:pt idx="9011">
                  <c:v>75.091667000000001</c:v>
                </c:pt>
                <c:pt idx="9012">
                  <c:v>75.099999999999994</c:v>
                </c:pt>
                <c:pt idx="9013">
                  <c:v>75.108333000000002</c:v>
                </c:pt>
                <c:pt idx="9014">
                  <c:v>75.116667000000007</c:v>
                </c:pt>
                <c:pt idx="9015">
                  <c:v>75.125</c:v>
                </c:pt>
                <c:pt idx="9016">
                  <c:v>75.133332999999993</c:v>
                </c:pt>
                <c:pt idx="9017">
                  <c:v>75.141666999999998</c:v>
                </c:pt>
                <c:pt idx="9018">
                  <c:v>75.150000000000006</c:v>
                </c:pt>
                <c:pt idx="9019">
                  <c:v>75.158332999999999</c:v>
                </c:pt>
                <c:pt idx="9020">
                  <c:v>75.166667000000004</c:v>
                </c:pt>
                <c:pt idx="9021">
                  <c:v>75.174999999999997</c:v>
                </c:pt>
                <c:pt idx="9022">
                  <c:v>75.183333000000005</c:v>
                </c:pt>
                <c:pt idx="9023">
                  <c:v>75.191666999999995</c:v>
                </c:pt>
                <c:pt idx="9024">
                  <c:v>75.2</c:v>
                </c:pt>
                <c:pt idx="9025">
                  <c:v>75.208332999999996</c:v>
                </c:pt>
                <c:pt idx="9026">
                  <c:v>75.216667000000001</c:v>
                </c:pt>
                <c:pt idx="9027">
                  <c:v>75.224999999999994</c:v>
                </c:pt>
                <c:pt idx="9028">
                  <c:v>75.233333000000002</c:v>
                </c:pt>
                <c:pt idx="9029">
                  <c:v>75.241667000000007</c:v>
                </c:pt>
                <c:pt idx="9030">
                  <c:v>75.25</c:v>
                </c:pt>
                <c:pt idx="9031">
                  <c:v>75.258332999999993</c:v>
                </c:pt>
                <c:pt idx="9032">
                  <c:v>75.266666999999998</c:v>
                </c:pt>
                <c:pt idx="9033">
                  <c:v>75.275000000000006</c:v>
                </c:pt>
                <c:pt idx="9034">
                  <c:v>75.283332999999999</c:v>
                </c:pt>
                <c:pt idx="9035">
                  <c:v>75.291667000000004</c:v>
                </c:pt>
                <c:pt idx="9036">
                  <c:v>75.3</c:v>
                </c:pt>
                <c:pt idx="9037">
                  <c:v>75.308333000000005</c:v>
                </c:pt>
                <c:pt idx="9038">
                  <c:v>75.316666999999995</c:v>
                </c:pt>
                <c:pt idx="9039">
                  <c:v>75.325000000000003</c:v>
                </c:pt>
                <c:pt idx="9040">
                  <c:v>75.333332999999996</c:v>
                </c:pt>
                <c:pt idx="9041">
                  <c:v>75.341667000000001</c:v>
                </c:pt>
                <c:pt idx="9042">
                  <c:v>75.349999999999994</c:v>
                </c:pt>
                <c:pt idx="9043">
                  <c:v>75.358333000000002</c:v>
                </c:pt>
                <c:pt idx="9044">
                  <c:v>75.366667000000007</c:v>
                </c:pt>
                <c:pt idx="9045">
                  <c:v>75.375</c:v>
                </c:pt>
                <c:pt idx="9046">
                  <c:v>75.383332999999993</c:v>
                </c:pt>
                <c:pt idx="9047">
                  <c:v>75.391666999999998</c:v>
                </c:pt>
                <c:pt idx="9048">
                  <c:v>75.400000000000006</c:v>
                </c:pt>
                <c:pt idx="9049">
                  <c:v>75.408332999999999</c:v>
                </c:pt>
                <c:pt idx="9050">
                  <c:v>75.416667000000004</c:v>
                </c:pt>
                <c:pt idx="9051">
                  <c:v>75.424999999999997</c:v>
                </c:pt>
                <c:pt idx="9052">
                  <c:v>75.433333000000005</c:v>
                </c:pt>
                <c:pt idx="9053">
                  <c:v>75.441666999999995</c:v>
                </c:pt>
                <c:pt idx="9054">
                  <c:v>75.45</c:v>
                </c:pt>
                <c:pt idx="9055">
                  <c:v>75.458332999999996</c:v>
                </c:pt>
                <c:pt idx="9056">
                  <c:v>75.466667000000001</c:v>
                </c:pt>
                <c:pt idx="9057">
                  <c:v>75.474999999999994</c:v>
                </c:pt>
                <c:pt idx="9058">
                  <c:v>75.483333000000002</c:v>
                </c:pt>
                <c:pt idx="9059">
                  <c:v>75.491667000000007</c:v>
                </c:pt>
                <c:pt idx="9060">
                  <c:v>75.5</c:v>
                </c:pt>
                <c:pt idx="9061">
                  <c:v>75.508332999999993</c:v>
                </c:pt>
                <c:pt idx="9062">
                  <c:v>75.516666999999998</c:v>
                </c:pt>
                <c:pt idx="9063">
                  <c:v>75.525000000000006</c:v>
                </c:pt>
                <c:pt idx="9064">
                  <c:v>75.533332999999999</c:v>
                </c:pt>
                <c:pt idx="9065">
                  <c:v>75.541667000000004</c:v>
                </c:pt>
                <c:pt idx="9066">
                  <c:v>75.55</c:v>
                </c:pt>
                <c:pt idx="9067">
                  <c:v>75.558333000000005</c:v>
                </c:pt>
                <c:pt idx="9068">
                  <c:v>75.566666999999995</c:v>
                </c:pt>
                <c:pt idx="9069">
                  <c:v>75.575000000000003</c:v>
                </c:pt>
                <c:pt idx="9070">
                  <c:v>75.583332999999996</c:v>
                </c:pt>
                <c:pt idx="9071">
                  <c:v>75.591667000000001</c:v>
                </c:pt>
                <c:pt idx="9072">
                  <c:v>75.599999999999994</c:v>
                </c:pt>
                <c:pt idx="9073">
                  <c:v>75.608333000000002</c:v>
                </c:pt>
                <c:pt idx="9074">
                  <c:v>75.616667000000007</c:v>
                </c:pt>
                <c:pt idx="9075">
                  <c:v>75.625</c:v>
                </c:pt>
                <c:pt idx="9076">
                  <c:v>75.633332999999993</c:v>
                </c:pt>
                <c:pt idx="9077">
                  <c:v>75.641666999999998</c:v>
                </c:pt>
                <c:pt idx="9078">
                  <c:v>75.650000000000006</c:v>
                </c:pt>
                <c:pt idx="9079">
                  <c:v>75.658332999999999</c:v>
                </c:pt>
                <c:pt idx="9080">
                  <c:v>75.666667000000004</c:v>
                </c:pt>
                <c:pt idx="9081">
                  <c:v>75.674999999999997</c:v>
                </c:pt>
                <c:pt idx="9082">
                  <c:v>75.683333000000005</c:v>
                </c:pt>
                <c:pt idx="9083">
                  <c:v>75.691666999999995</c:v>
                </c:pt>
                <c:pt idx="9084">
                  <c:v>75.7</c:v>
                </c:pt>
                <c:pt idx="9085">
                  <c:v>75.708332999999996</c:v>
                </c:pt>
                <c:pt idx="9086">
                  <c:v>75.716667000000001</c:v>
                </c:pt>
                <c:pt idx="9087">
                  <c:v>75.724999999999994</c:v>
                </c:pt>
                <c:pt idx="9088">
                  <c:v>75.733333000000002</c:v>
                </c:pt>
                <c:pt idx="9089">
                  <c:v>75.741667000000007</c:v>
                </c:pt>
                <c:pt idx="9090">
                  <c:v>75.75</c:v>
                </c:pt>
                <c:pt idx="9091">
                  <c:v>75.758332999999993</c:v>
                </c:pt>
                <c:pt idx="9092">
                  <c:v>75.766666999999998</c:v>
                </c:pt>
                <c:pt idx="9093">
                  <c:v>75.775000000000006</c:v>
                </c:pt>
                <c:pt idx="9094">
                  <c:v>75.783332999999999</c:v>
                </c:pt>
                <c:pt idx="9095">
                  <c:v>75.791667000000004</c:v>
                </c:pt>
                <c:pt idx="9096">
                  <c:v>75.8</c:v>
                </c:pt>
                <c:pt idx="9097">
                  <c:v>75.808333000000005</c:v>
                </c:pt>
                <c:pt idx="9098">
                  <c:v>75.816666999999995</c:v>
                </c:pt>
                <c:pt idx="9099">
                  <c:v>75.825000000000003</c:v>
                </c:pt>
                <c:pt idx="9100">
                  <c:v>75.833332999999996</c:v>
                </c:pt>
                <c:pt idx="9101">
                  <c:v>75.841667000000001</c:v>
                </c:pt>
                <c:pt idx="9102">
                  <c:v>75.849999999999994</c:v>
                </c:pt>
                <c:pt idx="9103">
                  <c:v>75.858333000000002</c:v>
                </c:pt>
                <c:pt idx="9104">
                  <c:v>75.866667000000007</c:v>
                </c:pt>
                <c:pt idx="9105">
                  <c:v>75.875</c:v>
                </c:pt>
                <c:pt idx="9106">
                  <c:v>75.883332999999993</c:v>
                </c:pt>
                <c:pt idx="9107">
                  <c:v>75.891666999999998</c:v>
                </c:pt>
                <c:pt idx="9108">
                  <c:v>75.900000000000006</c:v>
                </c:pt>
                <c:pt idx="9109">
                  <c:v>75.908332999999999</c:v>
                </c:pt>
                <c:pt idx="9110">
                  <c:v>75.916667000000004</c:v>
                </c:pt>
                <c:pt idx="9111">
                  <c:v>75.924999999999997</c:v>
                </c:pt>
                <c:pt idx="9112">
                  <c:v>75.933333000000005</c:v>
                </c:pt>
                <c:pt idx="9113">
                  <c:v>75.941666999999995</c:v>
                </c:pt>
                <c:pt idx="9114">
                  <c:v>75.95</c:v>
                </c:pt>
                <c:pt idx="9115">
                  <c:v>75.958332999999996</c:v>
                </c:pt>
                <c:pt idx="9116">
                  <c:v>75.966667000000001</c:v>
                </c:pt>
                <c:pt idx="9117">
                  <c:v>75.974999999999994</c:v>
                </c:pt>
                <c:pt idx="9118">
                  <c:v>75.983333000000002</c:v>
                </c:pt>
                <c:pt idx="9119">
                  <c:v>75.991667000000007</c:v>
                </c:pt>
                <c:pt idx="9120">
                  <c:v>76</c:v>
                </c:pt>
                <c:pt idx="9121">
                  <c:v>76.008332999999993</c:v>
                </c:pt>
                <c:pt idx="9122">
                  <c:v>76.016666999999998</c:v>
                </c:pt>
                <c:pt idx="9123">
                  <c:v>76.025000000000006</c:v>
                </c:pt>
                <c:pt idx="9124">
                  <c:v>76.033332999999999</c:v>
                </c:pt>
                <c:pt idx="9125">
                  <c:v>76.041667000000004</c:v>
                </c:pt>
                <c:pt idx="9126">
                  <c:v>76.05</c:v>
                </c:pt>
                <c:pt idx="9127">
                  <c:v>76.058333000000005</c:v>
                </c:pt>
                <c:pt idx="9128">
                  <c:v>76.066666999999995</c:v>
                </c:pt>
                <c:pt idx="9129">
                  <c:v>76.075000000000003</c:v>
                </c:pt>
                <c:pt idx="9130">
                  <c:v>76.083332999999996</c:v>
                </c:pt>
                <c:pt idx="9131">
                  <c:v>76.091667000000001</c:v>
                </c:pt>
                <c:pt idx="9132">
                  <c:v>76.099999999999994</c:v>
                </c:pt>
                <c:pt idx="9133">
                  <c:v>76.108333000000002</c:v>
                </c:pt>
                <c:pt idx="9134">
                  <c:v>76.116667000000007</c:v>
                </c:pt>
                <c:pt idx="9135">
                  <c:v>76.125</c:v>
                </c:pt>
                <c:pt idx="9136">
                  <c:v>76.133332999999993</c:v>
                </c:pt>
                <c:pt idx="9137">
                  <c:v>76.141666999999998</c:v>
                </c:pt>
                <c:pt idx="9138">
                  <c:v>76.150000000000006</c:v>
                </c:pt>
                <c:pt idx="9139">
                  <c:v>76.158332999999999</c:v>
                </c:pt>
                <c:pt idx="9140">
                  <c:v>76.166667000000004</c:v>
                </c:pt>
                <c:pt idx="9141">
                  <c:v>76.174999999999997</c:v>
                </c:pt>
                <c:pt idx="9142">
                  <c:v>76.183333000000005</c:v>
                </c:pt>
                <c:pt idx="9143">
                  <c:v>76.191666999999995</c:v>
                </c:pt>
                <c:pt idx="9144">
                  <c:v>76.2</c:v>
                </c:pt>
                <c:pt idx="9145">
                  <c:v>76.208332999999996</c:v>
                </c:pt>
                <c:pt idx="9146">
                  <c:v>76.216667000000001</c:v>
                </c:pt>
                <c:pt idx="9147">
                  <c:v>76.224999999999994</c:v>
                </c:pt>
                <c:pt idx="9148">
                  <c:v>76.233333000000002</c:v>
                </c:pt>
                <c:pt idx="9149">
                  <c:v>76.241667000000007</c:v>
                </c:pt>
                <c:pt idx="9150">
                  <c:v>76.25</c:v>
                </c:pt>
                <c:pt idx="9151">
                  <c:v>76.258332999999993</c:v>
                </c:pt>
                <c:pt idx="9152">
                  <c:v>76.266666999999998</c:v>
                </c:pt>
                <c:pt idx="9153">
                  <c:v>76.275000000000006</c:v>
                </c:pt>
                <c:pt idx="9154">
                  <c:v>76.283332999999999</c:v>
                </c:pt>
                <c:pt idx="9155">
                  <c:v>76.291667000000004</c:v>
                </c:pt>
                <c:pt idx="9156">
                  <c:v>76.3</c:v>
                </c:pt>
                <c:pt idx="9157">
                  <c:v>76.308333000000005</c:v>
                </c:pt>
                <c:pt idx="9158">
                  <c:v>76.316666999999995</c:v>
                </c:pt>
                <c:pt idx="9159">
                  <c:v>76.325000000000003</c:v>
                </c:pt>
                <c:pt idx="9160">
                  <c:v>76.333332999999996</c:v>
                </c:pt>
                <c:pt idx="9161">
                  <c:v>76.341667000000001</c:v>
                </c:pt>
                <c:pt idx="9162">
                  <c:v>76.349999999999994</c:v>
                </c:pt>
                <c:pt idx="9163">
                  <c:v>76.358333000000002</c:v>
                </c:pt>
                <c:pt idx="9164">
                  <c:v>76.366667000000007</c:v>
                </c:pt>
                <c:pt idx="9165">
                  <c:v>76.375</c:v>
                </c:pt>
                <c:pt idx="9166">
                  <c:v>76.383332999999993</c:v>
                </c:pt>
                <c:pt idx="9167">
                  <c:v>76.391666999999998</c:v>
                </c:pt>
                <c:pt idx="9168">
                  <c:v>76.400000000000006</c:v>
                </c:pt>
                <c:pt idx="9169">
                  <c:v>76.408332999999999</c:v>
                </c:pt>
                <c:pt idx="9170">
                  <c:v>76.416667000000004</c:v>
                </c:pt>
                <c:pt idx="9171">
                  <c:v>76.424999999999997</c:v>
                </c:pt>
                <c:pt idx="9172">
                  <c:v>76.433333000000005</c:v>
                </c:pt>
                <c:pt idx="9173">
                  <c:v>76.441666999999995</c:v>
                </c:pt>
                <c:pt idx="9174">
                  <c:v>76.45</c:v>
                </c:pt>
                <c:pt idx="9175">
                  <c:v>76.458332999999996</c:v>
                </c:pt>
                <c:pt idx="9176">
                  <c:v>76.466667000000001</c:v>
                </c:pt>
                <c:pt idx="9177">
                  <c:v>76.474999999999994</c:v>
                </c:pt>
                <c:pt idx="9178">
                  <c:v>76.483333000000002</c:v>
                </c:pt>
                <c:pt idx="9179">
                  <c:v>76.491667000000007</c:v>
                </c:pt>
                <c:pt idx="9180">
                  <c:v>76.5</c:v>
                </c:pt>
                <c:pt idx="9181">
                  <c:v>76.508332999999993</c:v>
                </c:pt>
                <c:pt idx="9182">
                  <c:v>76.516666999999998</c:v>
                </c:pt>
                <c:pt idx="9183">
                  <c:v>76.525000000000006</c:v>
                </c:pt>
                <c:pt idx="9184">
                  <c:v>76.533332999999999</c:v>
                </c:pt>
                <c:pt idx="9185">
                  <c:v>76.541667000000004</c:v>
                </c:pt>
                <c:pt idx="9186">
                  <c:v>76.55</c:v>
                </c:pt>
                <c:pt idx="9187">
                  <c:v>76.558333000000005</c:v>
                </c:pt>
                <c:pt idx="9188">
                  <c:v>76.566666999999995</c:v>
                </c:pt>
                <c:pt idx="9189">
                  <c:v>76.575000000000003</c:v>
                </c:pt>
                <c:pt idx="9190">
                  <c:v>76.583332999999996</c:v>
                </c:pt>
                <c:pt idx="9191">
                  <c:v>76.591667000000001</c:v>
                </c:pt>
                <c:pt idx="9192">
                  <c:v>76.599999999999994</c:v>
                </c:pt>
                <c:pt idx="9193">
                  <c:v>76.608333000000002</c:v>
                </c:pt>
                <c:pt idx="9194">
                  <c:v>76.616667000000007</c:v>
                </c:pt>
                <c:pt idx="9195">
                  <c:v>76.625</c:v>
                </c:pt>
                <c:pt idx="9196">
                  <c:v>76.633332999999993</c:v>
                </c:pt>
                <c:pt idx="9197">
                  <c:v>76.641666999999998</c:v>
                </c:pt>
                <c:pt idx="9198">
                  <c:v>76.650000000000006</c:v>
                </c:pt>
                <c:pt idx="9199">
                  <c:v>76.658332999999999</c:v>
                </c:pt>
                <c:pt idx="9200">
                  <c:v>76.666667000000004</c:v>
                </c:pt>
                <c:pt idx="9201">
                  <c:v>76.674999999999997</c:v>
                </c:pt>
                <c:pt idx="9202">
                  <c:v>76.683333000000005</c:v>
                </c:pt>
                <c:pt idx="9203">
                  <c:v>76.691666999999995</c:v>
                </c:pt>
                <c:pt idx="9204">
                  <c:v>76.7</c:v>
                </c:pt>
                <c:pt idx="9205">
                  <c:v>76.708332999999996</c:v>
                </c:pt>
                <c:pt idx="9206">
                  <c:v>76.716667000000001</c:v>
                </c:pt>
                <c:pt idx="9207">
                  <c:v>76.724999999999994</c:v>
                </c:pt>
                <c:pt idx="9208">
                  <c:v>76.733333000000002</c:v>
                </c:pt>
                <c:pt idx="9209">
                  <c:v>76.741667000000007</c:v>
                </c:pt>
                <c:pt idx="9210">
                  <c:v>76.75</c:v>
                </c:pt>
                <c:pt idx="9211">
                  <c:v>76.758332999999993</c:v>
                </c:pt>
                <c:pt idx="9212">
                  <c:v>76.766666999999998</c:v>
                </c:pt>
                <c:pt idx="9213">
                  <c:v>76.775000000000006</c:v>
                </c:pt>
                <c:pt idx="9214">
                  <c:v>76.783332999999999</c:v>
                </c:pt>
                <c:pt idx="9215">
                  <c:v>76.791667000000004</c:v>
                </c:pt>
                <c:pt idx="9216">
                  <c:v>76.8</c:v>
                </c:pt>
                <c:pt idx="9217">
                  <c:v>76.808333000000005</c:v>
                </c:pt>
                <c:pt idx="9218">
                  <c:v>76.816666999999995</c:v>
                </c:pt>
                <c:pt idx="9219">
                  <c:v>76.825000000000003</c:v>
                </c:pt>
                <c:pt idx="9220">
                  <c:v>76.833332999999996</c:v>
                </c:pt>
                <c:pt idx="9221">
                  <c:v>76.841667000000001</c:v>
                </c:pt>
                <c:pt idx="9222">
                  <c:v>76.849999999999994</c:v>
                </c:pt>
                <c:pt idx="9223">
                  <c:v>76.858333000000002</c:v>
                </c:pt>
                <c:pt idx="9224">
                  <c:v>76.866667000000007</c:v>
                </c:pt>
                <c:pt idx="9225">
                  <c:v>76.875</c:v>
                </c:pt>
                <c:pt idx="9226">
                  <c:v>76.883332999999993</c:v>
                </c:pt>
                <c:pt idx="9227">
                  <c:v>76.891666999999998</c:v>
                </c:pt>
                <c:pt idx="9228">
                  <c:v>76.900000000000006</c:v>
                </c:pt>
                <c:pt idx="9229">
                  <c:v>76.908332999999999</c:v>
                </c:pt>
                <c:pt idx="9230">
                  <c:v>76.916667000000004</c:v>
                </c:pt>
                <c:pt idx="9231">
                  <c:v>76.924999999999997</c:v>
                </c:pt>
                <c:pt idx="9232">
                  <c:v>76.933333000000005</c:v>
                </c:pt>
                <c:pt idx="9233">
                  <c:v>76.941666999999995</c:v>
                </c:pt>
                <c:pt idx="9234">
                  <c:v>76.95</c:v>
                </c:pt>
                <c:pt idx="9235">
                  <c:v>76.958332999999996</c:v>
                </c:pt>
                <c:pt idx="9236">
                  <c:v>76.966667000000001</c:v>
                </c:pt>
                <c:pt idx="9237">
                  <c:v>76.974999999999994</c:v>
                </c:pt>
                <c:pt idx="9238">
                  <c:v>76.983333000000002</c:v>
                </c:pt>
                <c:pt idx="9239">
                  <c:v>76.991667000000007</c:v>
                </c:pt>
                <c:pt idx="9240">
                  <c:v>77</c:v>
                </c:pt>
                <c:pt idx="9241">
                  <c:v>77.008332999999993</c:v>
                </c:pt>
                <c:pt idx="9242">
                  <c:v>77.016666999999998</c:v>
                </c:pt>
                <c:pt idx="9243">
                  <c:v>77.025000000000006</c:v>
                </c:pt>
                <c:pt idx="9244">
                  <c:v>77.033332999999999</c:v>
                </c:pt>
                <c:pt idx="9245">
                  <c:v>77.041667000000004</c:v>
                </c:pt>
                <c:pt idx="9246">
                  <c:v>77.05</c:v>
                </c:pt>
                <c:pt idx="9247">
                  <c:v>77.058333000000005</c:v>
                </c:pt>
                <c:pt idx="9248">
                  <c:v>77.066666999999995</c:v>
                </c:pt>
                <c:pt idx="9249">
                  <c:v>77.075000000000003</c:v>
                </c:pt>
                <c:pt idx="9250">
                  <c:v>77.083332999999996</c:v>
                </c:pt>
                <c:pt idx="9251">
                  <c:v>77.091667000000001</c:v>
                </c:pt>
                <c:pt idx="9252">
                  <c:v>77.099999999999994</c:v>
                </c:pt>
                <c:pt idx="9253">
                  <c:v>77.108333000000002</c:v>
                </c:pt>
                <c:pt idx="9254">
                  <c:v>77.116667000000007</c:v>
                </c:pt>
                <c:pt idx="9255">
                  <c:v>77.125</c:v>
                </c:pt>
                <c:pt idx="9256">
                  <c:v>77.133332999999993</c:v>
                </c:pt>
                <c:pt idx="9257">
                  <c:v>77.141666999999998</c:v>
                </c:pt>
                <c:pt idx="9258">
                  <c:v>77.150000000000006</c:v>
                </c:pt>
                <c:pt idx="9259">
                  <c:v>77.158332999999999</c:v>
                </c:pt>
                <c:pt idx="9260">
                  <c:v>77.166667000000004</c:v>
                </c:pt>
                <c:pt idx="9261">
                  <c:v>77.174999999999997</c:v>
                </c:pt>
                <c:pt idx="9262">
                  <c:v>77.183333000000005</c:v>
                </c:pt>
                <c:pt idx="9263">
                  <c:v>77.191666999999995</c:v>
                </c:pt>
                <c:pt idx="9264">
                  <c:v>77.2</c:v>
                </c:pt>
                <c:pt idx="9265">
                  <c:v>77.208332999999996</c:v>
                </c:pt>
                <c:pt idx="9266">
                  <c:v>77.216667000000001</c:v>
                </c:pt>
                <c:pt idx="9267">
                  <c:v>77.224999999999994</c:v>
                </c:pt>
                <c:pt idx="9268">
                  <c:v>77.233333000000002</c:v>
                </c:pt>
                <c:pt idx="9269">
                  <c:v>77.241667000000007</c:v>
                </c:pt>
                <c:pt idx="9270">
                  <c:v>77.25</c:v>
                </c:pt>
                <c:pt idx="9271">
                  <c:v>77.258332999999993</c:v>
                </c:pt>
                <c:pt idx="9272">
                  <c:v>77.266666999999998</c:v>
                </c:pt>
                <c:pt idx="9273">
                  <c:v>77.275000000000006</c:v>
                </c:pt>
                <c:pt idx="9274">
                  <c:v>77.283332999999999</c:v>
                </c:pt>
                <c:pt idx="9275">
                  <c:v>77.291667000000004</c:v>
                </c:pt>
                <c:pt idx="9276">
                  <c:v>77.3</c:v>
                </c:pt>
                <c:pt idx="9277">
                  <c:v>77.308333000000005</c:v>
                </c:pt>
                <c:pt idx="9278">
                  <c:v>77.316666999999995</c:v>
                </c:pt>
                <c:pt idx="9279">
                  <c:v>77.325000000000003</c:v>
                </c:pt>
                <c:pt idx="9280">
                  <c:v>77.333332999999996</c:v>
                </c:pt>
                <c:pt idx="9281">
                  <c:v>77.341667000000001</c:v>
                </c:pt>
                <c:pt idx="9282">
                  <c:v>77.349999999999994</c:v>
                </c:pt>
                <c:pt idx="9283">
                  <c:v>77.358333000000002</c:v>
                </c:pt>
                <c:pt idx="9284">
                  <c:v>77.366667000000007</c:v>
                </c:pt>
                <c:pt idx="9285">
                  <c:v>77.375</c:v>
                </c:pt>
                <c:pt idx="9286">
                  <c:v>77.383332999999993</c:v>
                </c:pt>
                <c:pt idx="9287">
                  <c:v>77.391666999999998</c:v>
                </c:pt>
                <c:pt idx="9288">
                  <c:v>77.400000000000006</c:v>
                </c:pt>
                <c:pt idx="9289">
                  <c:v>77.408332999999999</c:v>
                </c:pt>
                <c:pt idx="9290">
                  <c:v>77.416667000000004</c:v>
                </c:pt>
                <c:pt idx="9291">
                  <c:v>77.424999999999997</c:v>
                </c:pt>
                <c:pt idx="9292">
                  <c:v>77.433333000000005</c:v>
                </c:pt>
                <c:pt idx="9293">
                  <c:v>77.441666999999995</c:v>
                </c:pt>
                <c:pt idx="9294">
                  <c:v>77.45</c:v>
                </c:pt>
                <c:pt idx="9295">
                  <c:v>77.458332999999996</c:v>
                </c:pt>
                <c:pt idx="9296">
                  <c:v>77.466667000000001</c:v>
                </c:pt>
                <c:pt idx="9297">
                  <c:v>77.474999999999994</c:v>
                </c:pt>
                <c:pt idx="9298">
                  <c:v>77.483333000000002</c:v>
                </c:pt>
                <c:pt idx="9299">
                  <c:v>77.491667000000007</c:v>
                </c:pt>
                <c:pt idx="9300">
                  <c:v>77.5</c:v>
                </c:pt>
                <c:pt idx="9301">
                  <c:v>77.508332999999993</c:v>
                </c:pt>
                <c:pt idx="9302">
                  <c:v>77.516666999999998</c:v>
                </c:pt>
                <c:pt idx="9303">
                  <c:v>77.525000000000006</c:v>
                </c:pt>
                <c:pt idx="9304">
                  <c:v>77.533332999999999</c:v>
                </c:pt>
                <c:pt idx="9305">
                  <c:v>77.541667000000004</c:v>
                </c:pt>
                <c:pt idx="9306">
                  <c:v>77.55</c:v>
                </c:pt>
                <c:pt idx="9307">
                  <c:v>77.558333000000005</c:v>
                </c:pt>
                <c:pt idx="9308">
                  <c:v>77.566666999999995</c:v>
                </c:pt>
                <c:pt idx="9309">
                  <c:v>77.575000000000003</c:v>
                </c:pt>
                <c:pt idx="9310">
                  <c:v>77.583332999999996</c:v>
                </c:pt>
                <c:pt idx="9311">
                  <c:v>77.591667000000001</c:v>
                </c:pt>
                <c:pt idx="9312">
                  <c:v>77.599999999999994</c:v>
                </c:pt>
                <c:pt idx="9313">
                  <c:v>77.608333000000002</c:v>
                </c:pt>
                <c:pt idx="9314">
                  <c:v>77.616667000000007</c:v>
                </c:pt>
                <c:pt idx="9315">
                  <c:v>77.625</c:v>
                </c:pt>
                <c:pt idx="9316">
                  <c:v>77.633332999999993</c:v>
                </c:pt>
                <c:pt idx="9317">
                  <c:v>77.641666999999998</c:v>
                </c:pt>
                <c:pt idx="9318">
                  <c:v>77.650000000000006</c:v>
                </c:pt>
                <c:pt idx="9319">
                  <c:v>77.658332999999999</c:v>
                </c:pt>
                <c:pt idx="9320">
                  <c:v>77.666667000000004</c:v>
                </c:pt>
                <c:pt idx="9321">
                  <c:v>77.674999999999997</c:v>
                </c:pt>
                <c:pt idx="9322">
                  <c:v>77.683333000000005</c:v>
                </c:pt>
                <c:pt idx="9323">
                  <c:v>77.691666999999995</c:v>
                </c:pt>
                <c:pt idx="9324">
                  <c:v>77.7</c:v>
                </c:pt>
                <c:pt idx="9325">
                  <c:v>77.708332999999996</c:v>
                </c:pt>
                <c:pt idx="9326">
                  <c:v>77.716667000000001</c:v>
                </c:pt>
                <c:pt idx="9327">
                  <c:v>77.724999999999994</c:v>
                </c:pt>
                <c:pt idx="9328">
                  <c:v>77.733333000000002</c:v>
                </c:pt>
                <c:pt idx="9329">
                  <c:v>77.741667000000007</c:v>
                </c:pt>
                <c:pt idx="9330">
                  <c:v>77.75</c:v>
                </c:pt>
                <c:pt idx="9331">
                  <c:v>77.758332999999993</c:v>
                </c:pt>
                <c:pt idx="9332">
                  <c:v>77.766666999999998</c:v>
                </c:pt>
                <c:pt idx="9333">
                  <c:v>77.775000000000006</c:v>
                </c:pt>
                <c:pt idx="9334">
                  <c:v>77.783332999999999</c:v>
                </c:pt>
                <c:pt idx="9335">
                  <c:v>77.791667000000004</c:v>
                </c:pt>
                <c:pt idx="9336">
                  <c:v>77.8</c:v>
                </c:pt>
                <c:pt idx="9337">
                  <c:v>77.808333000000005</c:v>
                </c:pt>
                <c:pt idx="9338">
                  <c:v>77.816666999999995</c:v>
                </c:pt>
                <c:pt idx="9339">
                  <c:v>77.825000000000003</c:v>
                </c:pt>
                <c:pt idx="9340">
                  <c:v>77.833332999999996</c:v>
                </c:pt>
                <c:pt idx="9341">
                  <c:v>77.841667000000001</c:v>
                </c:pt>
                <c:pt idx="9342">
                  <c:v>77.849999999999994</c:v>
                </c:pt>
                <c:pt idx="9343">
                  <c:v>77.858333000000002</c:v>
                </c:pt>
                <c:pt idx="9344">
                  <c:v>77.866667000000007</c:v>
                </c:pt>
                <c:pt idx="9345">
                  <c:v>77.875</c:v>
                </c:pt>
                <c:pt idx="9346">
                  <c:v>77.883332999999993</c:v>
                </c:pt>
                <c:pt idx="9347">
                  <c:v>77.891666999999998</c:v>
                </c:pt>
                <c:pt idx="9348">
                  <c:v>77.900000000000006</c:v>
                </c:pt>
                <c:pt idx="9349">
                  <c:v>77.908332999999999</c:v>
                </c:pt>
                <c:pt idx="9350">
                  <c:v>77.916667000000004</c:v>
                </c:pt>
                <c:pt idx="9351">
                  <c:v>77.924999999999997</c:v>
                </c:pt>
                <c:pt idx="9352">
                  <c:v>77.933333000000005</c:v>
                </c:pt>
                <c:pt idx="9353">
                  <c:v>77.941666999999995</c:v>
                </c:pt>
                <c:pt idx="9354">
                  <c:v>77.95</c:v>
                </c:pt>
                <c:pt idx="9355">
                  <c:v>77.958332999999996</c:v>
                </c:pt>
                <c:pt idx="9356">
                  <c:v>77.966667000000001</c:v>
                </c:pt>
                <c:pt idx="9357">
                  <c:v>77.974999999999994</c:v>
                </c:pt>
                <c:pt idx="9358">
                  <c:v>77.983333000000002</c:v>
                </c:pt>
                <c:pt idx="9359">
                  <c:v>77.991667000000007</c:v>
                </c:pt>
                <c:pt idx="9360">
                  <c:v>78</c:v>
                </c:pt>
                <c:pt idx="9361">
                  <c:v>78.008332999999993</c:v>
                </c:pt>
                <c:pt idx="9362">
                  <c:v>78.016666999999998</c:v>
                </c:pt>
                <c:pt idx="9363">
                  <c:v>78.025000000000006</c:v>
                </c:pt>
                <c:pt idx="9364">
                  <c:v>78.033332999999999</c:v>
                </c:pt>
                <c:pt idx="9365">
                  <c:v>78.041667000000004</c:v>
                </c:pt>
                <c:pt idx="9366">
                  <c:v>78.05</c:v>
                </c:pt>
                <c:pt idx="9367">
                  <c:v>78.058333000000005</c:v>
                </c:pt>
                <c:pt idx="9368">
                  <c:v>78.066666999999995</c:v>
                </c:pt>
                <c:pt idx="9369">
                  <c:v>78.075000000000003</c:v>
                </c:pt>
                <c:pt idx="9370">
                  <c:v>78.083332999999996</c:v>
                </c:pt>
                <c:pt idx="9371">
                  <c:v>78.091667000000001</c:v>
                </c:pt>
                <c:pt idx="9372">
                  <c:v>78.099999999999994</c:v>
                </c:pt>
                <c:pt idx="9373">
                  <c:v>78.108333000000002</c:v>
                </c:pt>
                <c:pt idx="9374">
                  <c:v>78.116667000000007</c:v>
                </c:pt>
                <c:pt idx="9375">
                  <c:v>78.125</c:v>
                </c:pt>
                <c:pt idx="9376">
                  <c:v>78.133332999999993</c:v>
                </c:pt>
                <c:pt idx="9377">
                  <c:v>78.141666999999998</c:v>
                </c:pt>
                <c:pt idx="9378">
                  <c:v>78.150000000000006</c:v>
                </c:pt>
                <c:pt idx="9379">
                  <c:v>78.158332999999999</c:v>
                </c:pt>
                <c:pt idx="9380">
                  <c:v>78.166667000000004</c:v>
                </c:pt>
                <c:pt idx="9381">
                  <c:v>78.174999999999997</c:v>
                </c:pt>
                <c:pt idx="9382">
                  <c:v>78.183333000000005</c:v>
                </c:pt>
                <c:pt idx="9383">
                  <c:v>78.191666999999995</c:v>
                </c:pt>
                <c:pt idx="9384">
                  <c:v>78.2</c:v>
                </c:pt>
                <c:pt idx="9385">
                  <c:v>78.208332999999996</c:v>
                </c:pt>
                <c:pt idx="9386">
                  <c:v>78.216667000000001</c:v>
                </c:pt>
                <c:pt idx="9387">
                  <c:v>78.224999999999994</c:v>
                </c:pt>
                <c:pt idx="9388">
                  <c:v>78.233333000000002</c:v>
                </c:pt>
                <c:pt idx="9389">
                  <c:v>78.241667000000007</c:v>
                </c:pt>
                <c:pt idx="9390">
                  <c:v>78.25</c:v>
                </c:pt>
                <c:pt idx="9391">
                  <c:v>78.258332999999993</c:v>
                </c:pt>
                <c:pt idx="9392">
                  <c:v>78.266666999999998</c:v>
                </c:pt>
                <c:pt idx="9393">
                  <c:v>78.275000000000006</c:v>
                </c:pt>
                <c:pt idx="9394">
                  <c:v>78.283332999999999</c:v>
                </c:pt>
                <c:pt idx="9395">
                  <c:v>78.291667000000004</c:v>
                </c:pt>
                <c:pt idx="9396">
                  <c:v>78.3</c:v>
                </c:pt>
                <c:pt idx="9397">
                  <c:v>78.308333000000005</c:v>
                </c:pt>
                <c:pt idx="9398">
                  <c:v>78.316666999999995</c:v>
                </c:pt>
                <c:pt idx="9399">
                  <c:v>78.325000000000003</c:v>
                </c:pt>
                <c:pt idx="9400">
                  <c:v>78.333332999999996</c:v>
                </c:pt>
                <c:pt idx="9401">
                  <c:v>78.341667000000001</c:v>
                </c:pt>
                <c:pt idx="9402">
                  <c:v>78.349999999999994</c:v>
                </c:pt>
                <c:pt idx="9403">
                  <c:v>78.358333000000002</c:v>
                </c:pt>
                <c:pt idx="9404">
                  <c:v>78.366667000000007</c:v>
                </c:pt>
                <c:pt idx="9405">
                  <c:v>78.375</c:v>
                </c:pt>
                <c:pt idx="9406">
                  <c:v>78.383332999999993</c:v>
                </c:pt>
                <c:pt idx="9407">
                  <c:v>78.391666999999998</c:v>
                </c:pt>
                <c:pt idx="9408">
                  <c:v>78.400000000000006</c:v>
                </c:pt>
                <c:pt idx="9409">
                  <c:v>78.408332999999999</c:v>
                </c:pt>
                <c:pt idx="9410">
                  <c:v>78.416667000000004</c:v>
                </c:pt>
                <c:pt idx="9411">
                  <c:v>78.424999999999997</c:v>
                </c:pt>
                <c:pt idx="9412">
                  <c:v>78.433333000000005</c:v>
                </c:pt>
                <c:pt idx="9413">
                  <c:v>78.441666999999995</c:v>
                </c:pt>
                <c:pt idx="9414">
                  <c:v>78.45</c:v>
                </c:pt>
                <c:pt idx="9415">
                  <c:v>78.458332999999996</c:v>
                </c:pt>
                <c:pt idx="9416">
                  <c:v>78.466667000000001</c:v>
                </c:pt>
                <c:pt idx="9417">
                  <c:v>78.474999999999994</c:v>
                </c:pt>
                <c:pt idx="9418">
                  <c:v>78.483333000000002</c:v>
                </c:pt>
                <c:pt idx="9419">
                  <c:v>78.491667000000007</c:v>
                </c:pt>
                <c:pt idx="9420">
                  <c:v>78.5</c:v>
                </c:pt>
                <c:pt idx="9421">
                  <c:v>78.508332999999993</c:v>
                </c:pt>
                <c:pt idx="9422">
                  <c:v>78.516666999999998</c:v>
                </c:pt>
                <c:pt idx="9423">
                  <c:v>78.525000000000006</c:v>
                </c:pt>
                <c:pt idx="9424">
                  <c:v>78.533332999999999</c:v>
                </c:pt>
                <c:pt idx="9425">
                  <c:v>78.541667000000004</c:v>
                </c:pt>
                <c:pt idx="9426">
                  <c:v>78.55</c:v>
                </c:pt>
                <c:pt idx="9427">
                  <c:v>78.558333000000005</c:v>
                </c:pt>
                <c:pt idx="9428">
                  <c:v>78.566666999999995</c:v>
                </c:pt>
                <c:pt idx="9429">
                  <c:v>78.575000000000003</c:v>
                </c:pt>
                <c:pt idx="9430">
                  <c:v>78.583332999999996</c:v>
                </c:pt>
                <c:pt idx="9431">
                  <c:v>78.591667000000001</c:v>
                </c:pt>
                <c:pt idx="9432">
                  <c:v>78.599999999999994</c:v>
                </c:pt>
                <c:pt idx="9433">
                  <c:v>78.608333000000002</c:v>
                </c:pt>
                <c:pt idx="9434">
                  <c:v>78.616667000000007</c:v>
                </c:pt>
                <c:pt idx="9435">
                  <c:v>78.625</c:v>
                </c:pt>
                <c:pt idx="9436">
                  <c:v>78.633332999999993</c:v>
                </c:pt>
                <c:pt idx="9437">
                  <c:v>78.641666999999998</c:v>
                </c:pt>
                <c:pt idx="9438">
                  <c:v>78.650000000000006</c:v>
                </c:pt>
                <c:pt idx="9439">
                  <c:v>78.658332999999999</c:v>
                </c:pt>
                <c:pt idx="9440">
                  <c:v>78.666667000000004</c:v>
                </c:pt>
                <c:pt idx="9441">
                  <c:v>78.674999999999997</c:v>
                </c:pt>
                <c:pt idx="9442">
                  <c:v>78.683333000000005</c:v>
                </c:pt>
                <c:pt idx="9443">
                  <c:v>78.691666999999995</c:v>
                </c:pt>
                <c:pt idx="9444">
                  <c:v>78.7</c:v>
                </c:pt>
                <c:pt idx="9445">
                  <c:v>78.708332999999996</c:v>
                </c:pt>
                <c:pt idx="9446">
                  <c:v>78.716667000000001</c:v>
                </c:pt>
                <c:pt idx="9447">
                  <c:v>78.724999999999994</c:v>
                </c:pt>
                <c:pt idx="9448">
                  <c:v>78.733333000000002</c:v>
                </c:pt>
                <c:pt idx="9449">
                  <c:v>78.741667000000007</c:v>
                </c:pt>
                <c:pt idx="9450">
                  <c:v>78.75</c:v>
                </c:pt>
                <c:pt idx="9451">
                  <c:v>78.758332999999993</c:v>
                </c:pt>
                <c:pt idx="9452">
                  <c:v>78.766666999999998</c:v>
                </c:pt>
                <c:pt idx="9453">
                  <c:v>78.775000000000006</c:v>
                </c:pt>
                <c:pt idx="9454">
                  <c:v>78.783332999999999</c:v>
                </c:pt>
                <c:pt idx="9455">
                  <c:v>78.791667000000004</c:v>
                </c:pt>
                <c:pt idx="9456">
                  <c:v>78.8</c:v>
                </c:pt>
                <c:pt idx="9457">
                  <c:v>78.808333000000005</c:v>
                </c:pt>
                <c:pt idx="9458">
                  <c:v>78.816666999999995</c:v>
                </c:pt>
                <c:pt idx="9459">
                  <c:v>78.825000000000003</c:v>
                </c:pt>
                <c:pt idx="9460">
                  <c:v>78.833332999999996</c:v>
                </c:pt>
                <c:pt idx="9461">
                  <c:v>78.841667000000001</c:v>
                </c:pt>
                <c:pt idx="9462">
                  <c:v>78.849999999999994</c:v>
                </c:pt>
                <c:pt idx="9463">
                  <c:v>78.858333000000002</c:v>
                </c:pt>
                <c:pt idx="9464">
                  <c:v>78.866667000000007</c:v>
                </c:pt>
                <c:pt idx="9465">
                  <c:v>78.875</c:v>
                </c:pt>
                <c:pt idx="9466">
                  <c:v>78.883332999999993</c:v>
                </c:pt>
                <c:pt idx="9467">
                  <c:v>78.891666999999998</c:v>
                </c:pt>
                <c:pt idx="9468">
                  <c:v>78.900000000000006</c:v>
                </c:pt>
                <c:pt idx="9469">
                  <c:v>78.908332999999999</c:v>
                </c:pt>
                <c:pt idx="9470">
                  <c:v>78.916667000000004</c:v>
                </c:pt>
                <c:pt idx="9471">
                  <c:v>78.924999999999997</c:v>
                </c:pt>
                <c:pt idx="9472">
                  <c:v>78.933333000000005</c:v>
                </c:pt>
                <c:pt idx="9473">
                  <c:v>78.941666999999995</c:v>
                </c:pt>
                <c:pt idx="9474">
                  <c:v>78.95</c:v>
                </c:pt>
                <c:pt idx="9475">
                  <c:v>78.958332999999996</c:v>
                </c:pt>
                <c:pt idx="9476">
                  <c:v>78.966667000000001</c:v>
                </c:pt>
                <c:pt idx="9477">
                  <c:v>78.974999999999994</c:v>
                </c:pt>
                <c:pt idx="9478">
                  <c:v>78.983333000000002</c:v>
                </c:pt>
                <c:pt idx="9479">
                  <c:v>78.991667000000007</c:v>
                </c:pt>
                <c:pt idx="9480">
                  <c:v>79</c:v>
                </c:pt>
                <c:pt idx="9481">
                  <c:v>79.008332999999993</c:v>
                </c:pt>
                <c:pt idx="9482">
                  <c:v>79.016666999999998</c:v>
                </c:pt>
                <c:pt idx="9483">
                  <c:v>79.025000000000006</c:v>
                </c:pt>
                <c:pt idx="9484">
                  <c:v>79.033332999999999</c:v>
                </c:pt>
                <c:pt idx="9485">
                  <c:v>79.041667000000004</c:v>
                </c:pt>
                <c:pt idx="9486">
                  <c:v>79.05</c:v>
                </c:pt>
                <c:pt idx="9487">
                  <c:v>79.058333000000005</c:v>
                </c:pt>
                <c:pt idx="9488">
                  <c:v>79.066666999999995</c:v>
                </c:pt>
                <c:pt idx="9489">
                  <c:v>79.075000000000003</c:v>
                </c:pt>
                <c:pt idx="9490">
                  <c:v>79.083332999999996</c:v>
                </c:pt>
                <c:pt idx="9491">
                  <c:v>79.091667000000001</c:v>
                </c:pt>
                <c:pt idx="9492">
                  <c:v>79.099999999999994</c:v>
                </c:pt>
                <c:pt idx="9493">
                  <c:v>79.108333000000002</c:v>
                </c:pt>
                <c:pt idx="9494">
                  <c:v>79.116667000000007</c:v>
                </c:pt>
                <c:pt idx="9495">
                  <c:v>79.125</c:v>
                </c:pt>
                <c:pt idx="9496">
                  <c:v>79.133332999999993</c:v>
                </c:pt>
                <c:pt idx="9497">
                  <c:v>79.141666999999998</c:v>
                </c:pt>
                <c:pt idx="9498">
                  <c:v>79.150000000000006</c:v>
                </c:pt>
                <c:pt idx="9499">
                  <c:v>79.158332999999999</c:v>
                </c:pt>
                <c:pt idx="9500">
                  <c:v>79.166667000000004</c:v>
                </c:pt>
                <c:pt idx="9501">
                  <c:v>79.174999999999997</c:v>
                </c:pt>
                <c:pt idx="9502">
                  <c:v>79.183333000000005</c:v>
                </c:pt>
                <c:pt idx="9503">
                  <c:v>79.191666999999995</c:v>
                </c:pt>
                <c:pt idx="9504">
                  <c:v>79.2</c:v>
                </c:pt>
                <c:pt idx="9505">
                  <c:v>79.208332999999996</c:v>
                </c:pt>
                <c:pt idx="9506">
                  <c:v>79.216667000000001</c:v>
                </c:pt>
                <c:pt idx="9507">
                  <c:v>79.224999999999994</c:v>
                </c:pt>
                <c:pt idx="9508">
                  <c:v>79.233333000000002</c:v>
                </c:pt>
                <c:pt idx="9509">
                  <c:v>79.241667000000007</c:v>
                </c:pt>
                <c:pt idx="9510">
                  <c:v>79.25</c:v>
                </c:pt>
                <c:pt idx="9511">
                  <c:v>79.258332999999993</c:v>
                </c:pt>
                <c:pt idx="9512">
                  <c:v>79.266666999999998</c:v>
                </c:pt>
                <c:pt idx="9513">
                  <c:v>79.275000000000006</c:v>
                </c:pt>
                <c:pt idx="9514">
                  <c:v>79.283332999999999</c:v>
                </c:pt>
                <c:pt idx="9515">
                  <c:v>79.291667000000004</c:v>
                </c:pt>
                <c:pt idx="9516">
                  <c:v>79.3</c:v>
                </c:pt>
                <c:pt idx="9517">
                  <c:v>79.308333000000005</c:v>
                </c:pt>
                <c:pt idx="9518">
                  <c:v>79.316666999999995</c:v>
                </c:pt>
                <c:pt idx="9519">
                  <c:v>79.325000000000003</c:v>
                </c:pt>
                <c:pt idx="9520">
                  <c:v>79.333332999999996</c:v>
                </c:pt>
                <c:pt idx="9521">
                  <c:v>79.341667000000001</c:v>
                </c:pt>
                <c:pt idx="9522">
                  <c:v>79.349999999999994</c:v>
                </c:pt>
                <c:pt idx="9523">
                  <c:v>79.358333000000002</c:v>
                </c:pt>
                <c:pt idx="9524">
                  <c:v>79.366667000000007</c:v>
                </c:pt>
                <c:pt idx="9525">
                  <c:v>79.375</c:v>
                </c:pt>
                <c:pt idx="9526">
                  <c:v>79.383332999999993</c:v>
                </c:pt>
                <c:pt idx="9527">
                  <c:v>79.391666999999998</c:v>
                </c:pt>
                <c:pt idx="9528">
                  <c:v>79.400000000000006</c:v>
                </c:pt>
                <c:pt idx="9529">
                  <c:v>79.408332999999999</c:v>
                </c:pt>
                <c:pt idx="9530">
                  <c:v>79.416667000000004</c:v>
                </c:pt>
                <c:pt idx="9531">
                  <c:v>79.424999999999997</c:v>
                </c:pt>
                <c:pt idx="9532">
                  <c:v>79.433333000000005</c:v>
                </c:pt>
                <c:pt idx="9533">
                  <c:v>79.441666999999995</c:v>
                </c:pt>
                <c:pt idx="9534">
                  <c:v>79.45</c:v>
                </c:pt>
                <c:pt idx="9535">
                  <c:v>79.458332999999996</c:v>
                </c:pt>
                <c:pt idx="9536">
                  <c:v>79.466667000000001</c:v>
                </c:pt>
                <c:pt idx="9537">
                  <c:v>79.474999999999994</c:v>
                </c:pt>
                <c:pt idx="9538">
                  <c:v>79.483333000000002</c:v>
                </c:pt>
                <c:pt idx="9539">
                  <c:v>79.491667000000007</c:v>
                </c:pt>
                <c:pt idx="9540">
                  <c:v>79.5</c:v>
                </c:pt>
                <c:pt idx="9541">
                  <c:v>79.508332999999993</c:v>
                </c:pt>
                <c:pt idx="9542">
                  <c:v>79.516666999999998</c:v>
                </c:pt>
                <c:pt idx="9543">
                  <c:v>79.525000000000006</c:v>
                </c:pt>
                <c:pt idx="9544">
                  <c:v>79.533332999999999</c:v>
                </c:pt>
                <c:pt idx="9545">
                  <c:v>79.541667000000004</c:v>
                </c:pt>
                <c:pt idx="9546">
                  <c:v>79.55</c:v>
                </c:pt>
                <c:pt idx="9547">
                  <c:v>79.558333000000005</c:v>
                </c:pt>
                <c:pt idx="9548">
                  <c:v>79.566666999999995</c:v>
                </c:pt>
                <c:pt idx="9549">
                  <c:v>79.575000000000003</c:v>
                </c:pt>
                <c:pt idx="9550">
                  <c:v>79.583332999999996</c:v>
                </c:pt>
                <c:pt idx="9551">
                  <c:v>79.591667000000001</c:v>
                </c:pt>
                <c:pt idx="9552">
                  <c:v>79.599999999999994</c:v>
                </c:pt>
                <c:pt idx="9553">
                  <c:v>79.608333000000002</c:v>
                </c:pt>
                <c:pt idx="9554">
                  <c:v>79.616667000000007</c:v>
                </c:pt>
                <c:pt idx="9555">
                  <c:v>79.625</c:v>
                </c:pt>
                <c:pt idx="9556">
                  <c:v>79.633332999999993</c:v>
                </c:pt>
                <c:pt idx="9557">
                  <c:v>79.641666999999998</c:v>
                </c:pt>
                <c:pt idx="9558">
                  <c:v>79.650000000000006</c:v>
                </c:pt>
                <c:pt idx="9559">
                  <c:v>79.658332999999999</c:v>
                </c:pt>
                <c:pt idx="9560">
                  <c:v>79.666667000000004</c:v>
                </c:pt>
                <c:pt idx="9561">
                  <c:v>79.674999999999997</c:v>
                </c:pt>
                <c:pt idx="9562">
                  <c:v>79.683333000000005</c:v>
                </c:pt>
                <c:pt idx="9563">
                  <c:v>79.691666999999995</c:v>
                </c:pt>
                <c:pt idx="9564">
                  <c:v>79.7</c:v>
                </c:pt>
                <c:pt idx="9565">
                  <c:v>79.708332999999996</c:v>
                </c:pt>
                <c:pt idx="9566">
                  <c:v>79.716667000000001</c:v>
                </c:pt>
                <c:pt idx="9567">
                  <c:v>79.724999999999994</c:v>
                </c:pt>
                <c:pt idx="9568">
                  <c:v>79.733333000000002</c:v>
                </c:pt>
                <c:pt idx="9569">
                  <c:v>79.741667000000007</c:v>
                </c:pt>
                <c:pt idx="9570">
                  <c:v>79.75</c:v>
                </c:pt>
                <c:pt idx="9571">
                  <c:v>79.758332999999993</c:v>
                </c:pt>
                <c:pt idx="9572">
                  <c:v>79.766666999999998</c:v>
                </c:pt>
                <c:pt idx="9573">
                  <c:v>79.775000000000006</c:v>
                </c:pt>
                <c:pt idx="9574">
                  <c:v>79.783332999999999</c:v>
                </c:pt>
                <c:pt idx="9575">
                  <c:v>79.791667000000004</c:v>
                </c:pt>
                <c:pt idx="9576">
                  <c:v>79.8</c:v>
                </c:pt>
                <c:pt idx="9577">
                  <c:v>79.808333000000005</c:v>
                </c:pt>
                <c:pt idx="9578">
                  <c:v>79.816666999999995</c:v>
                </c:pt>
                <c:pt idx="9579">
                  <c:v>79.825000000000003</c:v>
                </c:pt>
                <c:pt idx="9580">
                  <c:v>79.833332999999996</c:v>
                </c:pt>
                <c:pt idx="9581">
                  <c:v>79.841667000000001</c:v>
                </c:pt>
                <c:pt idx="9582">
                  <c:v>79.849999999999994</c:v>
                </c:pt>
                <c:pt idx="9583">
                  <c:v>79.858333000000002</c:v>
                </c:pt>
                <c:pt idx="9584">
                  <c:v>79.866667000000007</c:v>
                </c:pt>
                <c:pt idx="9585">
                  <c:v>79.875</c:v>
                </c:pt>
                <c:pt idx="9586">
                  <c:v>79.883332999999993</c:v>
                </c:pt>
                <c:pt idx="9587">
                  <c:v>79.891666999999998</c:v>
                </c:pt>
                <c:pt idx="9588">
                  <c:v>79.900000000000006</c:v>
                </c:pt>
                <c:pt idx="9589">
                  <c:v>79.908332999999999</c:v>
                </c:pt>
                <c:pt idx="9590">
                  <c:v>79.916667000000004</c:v>
                </c:pt>
                <c:pt idx="9591">
                  <c:v>79.924999999999997</c:v>
                </c:pt>
                <c:pt idx="9592">
                  <c:v>79.933333000000005</c:v>
                </c:pt>
                <c:pt idx="9593">
                  <c:v>79.941666999999995</c:v>
                </c:pt>
                <c:pt idx="9594">
                  <c:v>79.95</c:v>
                </c:pt>
                <c:pt idx="9595">
                  <c:v>79.958332999999996</c:v>
                </c:pt>
                <c:pt idx="9596">
                  <c:v>79.966667000000001</c:v>
                </c:pt>
                <c:pt idx="9597">
                  <c:v>79.974999999999994</c:v>
                </c:pt>
                <c:pt idx="9598">
                  <c:v>79.983333000000002</c:v>
                </c:pt>
                <c:pt idx="9599">
                  <c:v>79.991667000000007</c:v>
                </c:pt>
                <c:pt idx="9600">
                  <c:v>80</c:v>
                </c:pt>
                <c:pt idx="9601">
                  <c:v>80.008332999999993</c:v>
                </c:pt>
                <c:pt idx="9602">
                  <c:v>80.016666999999998</c:v>
                </c:pt>
                <c:pt idx="9603">
                  <c:v>80.025000000000006</c:v>
                </c:pt>
                <c:pt idx="9604">
                  <c:v>80.033332999999999</c:v>
                </c:pt>
                <c:pt idx="9605">
                  <c:v>80.041667000000004</c:v>
                </c:pt>
                <c:pt idx="9606">
                  <c:v>80.05</c:v>
                </c:pt>
                <c:pt idx="9607">
                  <c:v>80.058333000000005</c:v>
                </c:pt>
                <c:pt idx="9608">
                  <c:v>80.066666999999995</c:v>
                </c:pt>
                <c:pt idx="9609">
                  <c:v>80.075000000000003</c:v>
                </c:pt>
                <c:pt idx="9610">
                  <c:v>80.083332999999996</c:v>
                </c:pt>
                <c:pt idx="9611">
                  <c:v>80.091667000000001</c:v>
                </c:pt>
                <c:pt idx="9612">
                  <c:v>80.099999999999994</c:v>
                </c:pt>
                <c:pt idx="9613">
                  <c:v>80.108333000000002</c:v>
                </c:pt>
                <c:pt idx="9614">
                  <c:v>80.116667000000007</c:v>
                </c:pt>
                <c:pt idx="9615">
                  <c:v>80.125</c:v>
                </c:pt>
                <c:pt idx="9616">
                  <c:v>80.133332999999993</c:v>
                </c:pt>
                <c:pt idx="9617">
                  <c:v>80.141666999999998</c:v>
                </c:pt>
                <c:pt idx="9618">
                  <c:v>80.150000000000006</c:v>
                </c:pt>
                <c:pt idx="9619">
                  <c:v>80.158332999999999</c:v>
                </c:pt>
                <c:pt idx="9620">
                  <c:v>80.166667000000004</c:v>
                </c:pt>
                <c:pt idx="9621">
                  <c:v>80.174999999999997</c:v>
                </c:pt>
                <c:pt idx="9622">
                  <c:v>80.183333000000005</c:v>
                </c:pt>
                <c:pt idx="9623">
                  <c:v>80.191666999999995</c:v>
                </c:pt>
                <c:pt idx="9624">
                  <c:v>80.2</c:v>
                </c:pt>
                <c:pt idx="9625">
                  <c:v>80.208332999999996</c:v>
                </c:pt>
                <c:pt idx="9626">
                  <c:v>80.216667000000001</c:v>
                </c:pt>
                <c:pt idx="9627">
                  <c:v>80.224999999999994</c:v>
                </c:pt>
                <c:pt idx="9628">
                  <c:v>80.233333000000002</c:v>
                </c:pt>
                <c:pt idx="9629">
                  <c:v>80.241667000000007</c:v>
                </c:pt>
                <c:pt idx="9630">
                  <c:v>80.25</c:v>
                </c:pt>
                <c:pt idx="9631">
                  <c:v>80.258332999999993</c:v>
                </c:pt>
                <c:pt idx="9632">
                  <c:v>80.266666999999998</c:v>
                </c:pt>
                <c:pt idx="9633">
                  <c:v>80.275000000000006</c:v>
                </c:pt>
                <c:pt idx="9634">
                  <c:v>80.283332999999999</c:v>
                </c:pt>
                <c:pt idx="9635">
                  <c:v>80.291667000000004</c:v>
                </c:pt>
                <c:pt idx="9636">
                  <c:v>80.3</c:v>
                </c:pt>
                <c:pt idx="9637">
                  <c:v>80.308333000000005</c:v>
                </c:pt>
                <c:pt idx="9638">
                  <c:v>80.316666999999995</c:v>
                </c:pt>
                <c:pt idx="9639">
                  <c:v>80.325000000000003</c:v>
                </c:pt>
                <c:pt idx="9640">
                  <c:v>80.333332999999996</c:v>
                </c:pt>
                <c:pt idx="9641">
                  <c:v>80.341667000000001</c:v>
                </c:pt>
                <c:pt idx="9642">
                  <c:v>80.349999999999994</c:v>
                </c:pt>
                <c:pt idx="9643">
                  <c:v>80.358333000000002</c:v>
                </c:pt>
                <c:pt idx="9644">
                  <c:v>80.366667000000007</c:v>
                </c:pt>
                <c:pt idx="9645">
                  <c:v>80.375</c:v>
                </c:pt>
                <c:pt idx="9646">
                  <c:v>80.383332999999993</c:v>
                </c:pt>
                <c:pt idx="9647">
                  <c:v>80.391666999999998</c:v>
                </c:pt>
                <c:pt idx="9648">
                  <c:v>80.400000000000006</c:v>
                </c:pt>
                <c:pt idx="9649">
                  <c:v>80.408332999999999</c:v>
                </c:pt>
                <c:pt idx="9650">
                  <c:v>80.416667000000004</c:v>
                </c:pt>
                <c:pt idx="9651">
                  <c:v>80.424999999999997</c:v>
                </c:pt>
                <c:pt idx="9652">
                  <c:v>80.433333000000005</c:v>
                </c:pt>
                <c:pt idx="9653">
                  <c:v>80.441666999999995</c:v>
                </c:pt>
                <c:pt idx="9654">
                  <c:v>80.45</c:v>
                </c:pt>
                <c:pt idx="9655">
                  <c:v>80.458332999999996</c:v>
                </c:pt>
                <c:pt idx="9656">
                  <c:v>80.466667000000001</c:v>
                </c:pt>
                <c:pt idx="9657">
                  <c:v>80.474999999999994</c:v>
                </c:pt>
                <c:pt idx="9658">
                  <c:v>80.483333000000002</c:v>
                </c:pt>
                <c:pt idx="9659">
                  <c:v>80.491667000000007</c:v>
                </c:pt>
                <c:pt idx="9660">
                  <c:v>80.5</c:v>
                </c:pt>
                <c:pt idx="9661">
                  <c:v>80.508332999999993</c:v>
                </c:pt>
                <c:pt idx="9662">
                  <c:v>80.516666999999998</c:v>
                </c:pt>
                <c:pt idx="9663">
                  <c:v>80.525000000000006</c:v>
                </c:pt>
                <c:pt idx="9664">
                  <c:v>80.533332999999999</c:v>
                </c:pt>
                <c:pt idx="9665">
                  <c:v>80.541667000000004</c:v>
                </c:pt>
                <c:pt idx="9666">
                  <c:v>80.55</c:v>
                </c:pt>
                <c:pt idx="9667">
                  <c:v>80.558333000000005</c:v>
                </c:pt>
                <c:pt idx="9668">
                  <c:v>80.566666999999995</c:v>
                </c:pt>
                <c:pt idx="9669">
                  <c:v>80.575000000000003</c:v>
                </c:pt>
                <c:pt idx="9670">
                  <c:v>80.583332999999996</c:v>
                </c:pt>
                <c:pt idx="9671">
                  <c:v>80.591667000000001</c:v>
                </c:pt>
                <c:pt idx="9672">
                  <c:v>80.599999999999994</c:v>
                </c:pt>
                <c:pt idx="9673">
                  <c:v>80.608333000000002</c:v>
                </c:pt>
                <c:pt idx="9674">
                  <c:v>80.616667000000007</c:v>
                </c:pt>
                <c:pt idx="9675">
                  <c:v>80.625</c:v>
                </c:pt>
                <c:pt idx="9676">
                  <c:v>80.633332999999993</c:v>
                </c:pt>
                <c:pt idx="9677">
                  <c:v>80.641666999999998</c:v>
                </c:pt>
                <c:pt idx="9678">
                  <c:v>80.650000000000006</c:v>
                </c:pt>
                <c:pt idx="9679">
                  <c:v>80.658332999999999</c:v>
                </c:pt>
                <c:pt idx="9680">
                  <c:v>80.666667000000004</c:v>
                </c:pt>
                <c:pt idx="9681">
                  <c:v>80.674999999999997</c:v>
                </c:pt>
                <c:pt idx="9682">
                  <c:v>80.683333000000005</c:v>
                </c:pt>
                <c:pt idx="9683">
                  <c:v>80.691666999999995</c:v>
                </c:pt>
                <c:pt idx="9684">
                  <c:v>80.7</c:v>
                </c:pt>
                <c:pt idx="9685">
                  <c:v>80.708332999999996</c:v>
                </c:pt>
                <c:pt idx="9686">
                  <c:v>80.716667000000001</c:v>
                </c:pt>
                <c:pt idx="9687">
                  <c:v>80.724999999999994</c:v>
                </c:pt>
                <c:pt idx="9688">
                  <c:v>80.733333000000002</c:v>
                </c:pt>
                <c:pt idx="9689">
                  <c:v>80.741667000000007</c:v>
                </c:pt>
                <c:pt idx="9690">
                  <c:v>80.75</c:v>
                </c:pt>
                <c:pt idx="9691">
                  <c:v>80.758332999999993</c:v>
                </c:pt>
                <c:pt idx="9692">
                  <c:v>80.766666999999998</c:v>
                </c:pt>
                <c:pt idx="9693">
                  <c:v>80.775000000000006</c:v>
                </c:pt>
                <c:pt idx="9694">
                  <c:v>80.783332999999999</c:v>
                </c:pt>
                <c:pt idx="9695">
                  <c:v>80.791667000000004</c:v>
                </c:pt>
                <c:pt idx="9696">
                  <c:v>80.8</c:v>
                </c:pt>
                <c:pt idx="9697">
                  <c:v>80.808333000000005</c:v>
                </c:pt>
                <c:pt idx="9698">
                  <c:v>80.816666999999995</c:v>
                </c:pt>
                <c:pt idx="9699">
                  <c:v>80.825000000000003</c:v>
                </c:pt>
                <c:pt idx="9700">
                  <c:v>80.833332999999996</c:v>
                </c:pt>
                <c:pt idx="9701">
                  <c:v>80.841667000000001</c:v>
                </c:pt>
                <c:pt idx="9702">
                  <c:v>80.849999999999994</c:v>
                </c:pt>
                <c:pt idx="9703">
                  <c:v>80.858333000000002</c:v>
                </c:pt>
                <c:pt idx="9704">
                  <c:v>80.866667000000007</c:v>
                </c:pt>
                <c:pt idx="9705">
                  <c:v>80.875</c:v>
                </c:pt>
                <c:pt idx="9706">
                  <c:v>80.883332999999993</c:v>
                </c:pt>
                <c:pt idx="9707">
                  <c:v>80.891666999999998</c:v>
                </c:pt>
                <c:pt idx="9708">
                  <c:v>80.900000000000006</c:v>
                </c:pt>
                <c:pt idx="9709">
                  <c:v>80.908332999999999</c:v>
                </c:pt>
                <c:pt idx="9710">
                  <c:v>80.916667000000004</c:v>
                </c:pt>
                <c:pt idx="9711">
                  <c:v>80.924999999999997</c:v>
                </c:pt>
                <c:pt idx="9712">
                  <c:v>80.933333000000005</c:v>
                </c:pt>
                <c:pt idx="9713">
                  <c:v>80.941666999999995</c:v>
                </c:pt>
                <c:pt idx="9714">
                  <c:v>80.95</c:v>
                </c:pt>
                <c:pt idx="9715">
                  <c:v>80.958332999999996</c:v>
                </c:pt>
                <c:pt idx="9716">
                  <c:v>80.966667000000001</c:v>
                </c:pt>
                <c:pt idx="9717">
                  <c:v>80.974999999999994</c:v>
                </c:pt>
                <c:pt idx="9718">
                  <c:v>80.983333000000002</c:v>
                </c:pt>
                <c:pt idx="9719">
                  <c:v>80.991667000000007</c:v>
                </c:pt>
                <c:pt idx="9720">
                  <c:v>81</c:v>
                </c:pt>
                <c:pt idx="9721">
                  <c:v>81.008332999999993</c:v>
                </c:pt>
                <c:pt idx="9722">
                  <c:v>81.016666999999998</c:v>
                </c:pt>
                <c:pt idx="9723">
                  <c:v>81.025000000000006</c:v>
                </c:pt>
                <c:pt idx="9724">
                  <c:v>81.033332999999999</c:v>
                </c:pt>
                <c:pt idx="9725">
                  <c:v>81.041667000000004</c:v>
                </c:pt>
                <c:pt idx="9726">
                  <c:v>81.05</c:v>
                </c:pt>
                <c:pt idx="9727">
                  <c:v>81.058333000000005</c:v>
                </c:pt>
                <c:pt idx="9728">
                  <c:v>81.066666999999995</c:v>
                </c:pt>
                <c:pt idx="9729">
                  <c:v>81.075000000000003</c:v>
                </c:pt>
                <c:pt idx="9730">
                  <c:v>81.083332999999996</c:v>
                </c:pt>
                <c:pt idx="9731">
                  <c:v>81.091667000000001</c:v>
                </c:pt>
                <c:pt idx="9732">
                  <c:v>81.099999999999994</c:v>
                </c:pt>
                <c:pt idx="9733">
                  <c:v>81.108333000000002</c:v>
                </c:pt>
                <c:pt idx="9734">
                  <c:v>81.116667000000007</c:v>
                </c:pt>
                <c:pt idx="9735">
                  <c:v>81.125</c:v>
                </c:pt>
                <c:pt idx="9736">
                  <c:v>81.133332999999993</c:v>
                </c:pt>
                <c:pt idx="9737">
                  <c:v>81.141666999999998</c:v>
                </c:pt>
                <c:pt idx="9738">
                  <c:v>81.150000000000006</c:v>
                </c:pt>
                <c:pt idx="9739">
                  <c:v>81.158332999999999</c:v>
                </c:pt>
                <c:pt idx="9740">
                  <c:v>81.166667000000004</c:v>
                </c:pt>
                <c:pt idx="9741">
                  <c:v>81.174999999999997</c:v>
                </c:pt>
                <c:pt idx="9742">
                  <c:v>81.183333000000005</c:v>
                </c:pt>
                <c:pt idx="9743">
                  <c:v>81.191666999999995</c:v>
                </c:pt>
                <c:pt idx="9744">
                  <c:v>81.2</c:v>
                </c:pt>
                <c:pt idx="9745">
                  <c:v>81.208332999999996</c:v>
                </c:pt>
                <c:pt idx="9746">
                  <c:v>81.216667000000001</c:v>
                </c:pt>
                <c:pt idx="9747">
                  <c:v>81.224999999999994</c:v>
                </c:pt>
                <c:pt idx="9748">
                  <c:v>81.233333000000002</c:v>
                </c:pt>
                <c:pt idx="9749">
                  <c:v>81.241667000000007</c:v>
                </c:pt>
                <c:pt idx="9750">
                  <c:v>81.25</c:v>
                </c:pt>
                <c:pt idx="9751">
                  <c:v>81.258332999999993</c:v>
                </c:pt>
                <c:pt idx="9752">
                  <c:v>81.266666999999998</c:v>
                </c:pt>
                <c:pt idx="9753">
                  <c:v>81.275000000000006</c:v>
                </c:pt>
                <c:pt idx="9754">
                  <c:v>81.283332999999999</c:v>
                </c:pt>
                <c:pt idx="9755">
                  <c:v>81.291667000000004</c:v>
                </c:pt>
                <c:pt idx="9756">
                  <c:v>81.3</c:v>
                </c:pt>
                <c:pt idx="9757">
                  <c:v>81.308333000000005</c:v>
                </c:pt>
                <c:pt idx="9758">
                  <c:v>81.316666999999995</c:v>
                </c:pt>
                <c:pt idx="9759">
                  <c:v>81.325000000000003</c:v>
                </c:pt>
                <c:pt idx="9760">
                  <c:v>81.333332999999996</c:v>
                </c:pt>
                <c:pt idx="9761">
                  <c:v>81.341667000000001</c:v>
                </c:pt>
                <c:pt idx="9762">
                  <c:v>81.349999999999994</c:v>
                </c:pt>
                <c:pt idx="9763">
                  <c:v>81.358333000000002</c:v>
                </c:pt>
                <c:pt idx="9764">
                  <c:v>81.366667000000007</c:v>
                </c:pt>
                <c:pt idx="9765">
                  <c:v>81.375</c:v>
                </c:pt>
                <c:pt idx="9766">
                  <c:v>81.383332999999993</c:v>
                </c:pt>
                <c:pt idx="9767">
                  <c:v>81.391666999999998</c:v>
                </c:pt>
                <c:pt idx="9768">
                  <c:v>81.400000000000006</c:v>
                </c:pt>
                <c:pt idx="9769">
                  <c:v>81.408332999999999</c:v>
                </c:pt>
                <c:pt idx="9770">
                  <c:v>81.416667000000004</c:v>
                </c:pt>
                <c:pt idx="9771">
                  <c:v>81.424999999999997</c:v>
                </c:pt>
                <c:pt idx="9772">
                  <c:v>81.433333000000005</c:v>
                </c:pt>
                <c:pt idx="9773">
                  <c:v>81.441666999999995</c:v>
                </c:pt>
                <c:pt idx="9774">
                  <c:v>81.45</c:v>
                </c:pt>
                <c:pt idx="9775">
                  <c:v>81.458332999999996</c:v>
                </c:pt>
                <c:pt idx="9776">
                  <c:v>81.466667000000001</c:v>
                </c:pt>
                <c:pt idx="9777">
                  <c:v>81.474999999999994</c:v>
                </c:pt>
                <c:pt idx="9778">
                  <c:v>81.483333000000002</c:v>
                </c:pt>
                <c:pt idx="9779">
                  <c:v>81.491667000000007</c:v>
                </c:pt>
                <c:pt idx="9780">
                  <c:v>81.5</c:v>
                </c:pt>
                <c:pt idx="9781">
                  <c:v>81.508332999999993</c:v>
                </c:pt>
                <c:pt idx="9782">
                  <c:v>81.516666999999998</c:v>
                </c:pt>
                <c:pt idx="9783">
                  <c:v>81.525000000000006</c:v>
                </c:pt>
                <c:pt idx="9784">
                  <c:v>81.533332999999999</c:v>
                </c:pt>
                <c:pt idx="9785">
                  <c:v>81.541667000000004</c:v>
                </c:pt>
                <c:pt idx="9786">
                  <c:v>81.55</c:v>
                </c:pt>
                <c:pt idx="9787">
                  <c:v>81.558333000000005</c:v>
                </c:pt>
                <c:pt idx="9788">
                  <c:v>81.566666999999995</c:v>
                </c:pt>
                <c:pt idx="9789">
                  <c:v>81.575000000000003</c:v>
                </c:pt>
                <c:pt idx="9790">
                  <c:v>81.583332999999996</c:v>
                </c:pt>
                <c:pt idx="9791">
                  <c:v>81.591667000000001</c:v>
                </c:pt>
                <c:pt idx="9792">
                  <c:v>81.599999999999994</c:v>
                </c:pt>
                <c:pt idx="9793">
                  <c:v>81.608333000000002</c:v>
                </c:pt>
                <c:pt idx="9794">
                  <c:v>81.616667000000007</c:v>
                </c:pt>
                <c:pt idx="9795">
                  <c:v>81.625</c:v>
                </c:pt>
                <c:pt idx="9796">
                  <c:v>81.633332999999993</c:v>
                </c:pt>
                <c:pt idx="9797">
                  <c:v>81.641666999999998</c:v>
                </c:pt>
                <c:pt idx="9798">
                  <c:v>81.650000000000006</c:v>
                </c:pt>
                <c:pt idx="9799">
                  <c:v>81.658332999999999</c:v>
                </c:pt>
                <c:pt idx="9800">
                  <c:v>81.666667000000004</c:v>
                </c:pt>
                <c:pt idx="9801">
                  <c:v>81.674999999999997</c:v>
                </c:pt>
                <c:pt idx="9802">
                  <c:v>81.683333000000005</c:v>
                </c:pt>
                <c:pt idx="9803">
                  <c:v>81.691666999999995</c:v>
                </c:pt>
                <c:pt idx="9804">
                  <c:v>81.7</c:v>
                </c:pt>
                <c:pt idx="9805">
                  <c:v>81.708332999999996</c:v>
                </c:pt>
                <c:pt idx="9806">
                  <c:v>81.716667000000001</c:v>
                </c:pt>
                <c:pt idx="9807">
                  <c:v>81.724999999999994</c:v>
                </c:pt>
                <c:pt idx="9808">
                  <c:v>81.733333000000002</c:v>
                </c:pt>
                <c:pt idx="9809">
                  <c:v>81.741667000000007</c:v>
                </c:pt>
                <c:pt idx="9810">
                  <c:v>81.75</c:v>
                </c:pt>
                <c:pt idx="9811">
                  <c:v>81.758332999999993</c:v>
                </c:pt>
                <c:pt idx="9812">
                  <c:v>81.766666999999998</c:v>
                </c:pt>
                <c:pt idx="9813">
                  <c:v>81.775000000000006</c:v>
                </c:pt>
                <c:pt idx="9814">
                  <c:v>81.783332999999999</c:v>
                </c:pt>
                <c:pt idx="9815">
                  <c:v>81.791667000000004</c:v>
                </c:pt>
                <c:pt idx="9816">
                  <c:v>81.8</c:v>
                </c:pt>
                <c:pt idx="9817">
                  <c:v>81.808333000000005</c:v>
                </c:pt>
                <c:pt idx="9818">
                  <c:v>81.816666999999995</c:v>
                </c:pt>
                <c:pt idx="9819">
                  <c:v>81.825000000000003</c:v>
                </c:pt>
                <c:pt idx="9820">
                  <c:v>81.833332999999996</c:v>
                </c:pt>
                <c:pt idx="9821">
                  <c:v>81.841667000000001</c:v>
                </c:pt>
                <c:pt idx="9822">
                  <c:v>81.849999999999994</c:v>
                </c:pt>
                <c:pt idx="9823">
                  <c:v>81.858333000000002</c:v>
                </c:pt>
                <c:pt idx="9824">
                  <c:v>81.866667000000007</c:v>
                </c:pt>
                <c:pt idx="9825">
                  <c:v>81.875</c:v>
                </c:pt>
                <c:pt idx="9826">
                  <c:v>81.883332999999993</c:v>
                </c:pt>
                <c:pt idx="9827">
                  <c:v>81.891666999999998</c:v>
                </c:pt>
                <c:pt idx="9828">
                  <c:v>81.900000000000006</c:v>
                </c:pt>
                <c:pt idx="9829">
                  <c:v>81.908332999999999</c:v>
                </c:pt>
                <c:pt idx="9830">
                  <c:v>81.916667000000004</c:v>
                </c:pt>
                <c:pt idx="9831">
                  <c:v>81.924999999999997</c:v>
                </c:pt>
                <c:pt idx="9832">
                  <c:v>81.933333000000005</c:v>
                </c:pt>
                <c:pt idx="9833">
                  <c:v>81.941666999999995</c:v>
                </c:pt>
                <c:pt idx="9834">
                  <c:v>81.95</c:v>
                </c:pt>
                <c:pt idx="9835">
                  <c:v>81.958332999999996</c:v>
                </c:pt>
                <c:pt idx="9836">
                  <c:v>81.966667000000001</c:v>
                </c:pt>
                <c:pt idx="9837">
                  <c:v>81.974999999999994</c:v>
                </c:pt>
                <c:pt idx="9838">
                  <c:v>81.983333000000002</c:v>
                </c:pt>
                <c:pt idx="9839">
                  <c:v>81.991667000000007</c:v>
                </c:pt>
                <c:pt idx="9840">
                  <c:v>82</c:v>
                </c:pt>
                <c:pt idx="9841">
                  <c:v>82.008332999999993</c:v>
                </c:pt>
                <c:pt idx="9842">
                  <c:v>82.016666999999998</c:v>
                </c:pt>
                <c:pt idx="9843">
                  <c:v>82.025000000000006</c:v>
                </c:pt>
                <c:pt idx="9844">
                  <c:v>82.033332999999999</c:v>
                </c:pt>
                <c:pt idx="9845">
                  <c:v>82.041667000000004</c:v>
                </c:pt>
                <c:pt idx="9846">
                  <c:v>82.05</c:v>
                </c:pt>
                <c:pt idx="9847">
                  <c:v>82.058333000000005</c:v>
                </c:pt>
                <c:pt idx="9848">
                  <c:v>82.066666999999995</c:v>
                </c:pt>
                <c:pt idx="9849">
                  <c:v>82.075000000000003</c:v>
                </c:pt>
                <c:pt idx="9850">
                  <c:v>82.083332999999996</c:v>
                </c:pt>
                <c:pt idx="9851">
                  <c:v>82.091667000000001</c:v>
                </c:pt>
                <c:pt idx="9852">
                  <c:v>82.1</c:v>
                </c:pt>
                <c:pt idx="9853">
                  <c:v>82.108333000000002</c:v>
                </c:pt>
                <c:pt idx="9854">
                  <c:v>82.116667000000007</c:v>
                </c:pt>
                <c:pt idx="9855">
                  <c:v>82.125</c:v>
                </c:pt>
                <c:pt idx="9856">
                  <c:v>82.133332999999993</c:v>
                </c:pt>
                <c:pt idx="9857">
                  <c:v>82.141666999999998</c:v>
                </c:pt>
                <c:pt idx="9858">
                  <c:v>82.15</c:v>
                </c:pt>
                <c:pt idx="9859">
                  <c:v>82.158332999999999</c:v>
                </c:pt>
                <c:pt idx="9860">
                  <c:v>82.166667000000004</c:v>
                </c:pt>
                <c:pt idx="9861">
                  <c:v>82.174999999999997</c:v>
                </c:pt>
                <c:pt idx="9862">
                  <c:v>82.183333000000005</c:v>
                </c:pt>
                <c:pt idx="9863">
                  <c:v>82.191666999999995</c:v>
                </c:pt>
                <c:pt idx="9864">
                  <c:v>82.2</c:v>
                </c:pt>
                <c:pt idx="9865">
                  <c:v>82.208332999999996</c:v>
                </c:pt>
                <c:pt idx="9866">
                  <c:v>82.216667000000001</c:v>
                </c:pt>
                <c:pt idx="9867">
                  <c:v>82.224999999999994</c:v>
                </c:pt>
                <c:pt idx="9868">
                  <c:v>82.233333000000002</c:v>
                </c:pt>
                <c:pt idx="9869">
                  <c:v>82.241667000000007</c:v>
                </c:pt>
                <c:pt idx="9870">
                  <c:v>82.25</c:v>
                </c:pt>
                <c:pt idx="9871">
                  <c:v>82.258332999999993</c:v>
                </c:pt>
                <c:pt idx="9872">
                  <c:v>82.266666999999998</c:v>
                </c:pt>
                <c:pt idx="9873">
                  <c:v>82.275000000000006</c:v>
                </c:pt>
                <c:pt idx="9874">
                  <c:v>82.283332999999999</c:v>
                </c:pt>
                <c:pt idx="9875">
                  <c:v>82.291667000000004</c:v>
                </c:pt>
                <c:pt idx="9876">
                  <c:v>82.3</c:v>
                </c:pt>
                <c:pt idx="9877">
                  <c:v>82.308333000000005</c:v>
                </c:pt>
                <c:pt idx="9878">
                  <c:v>82.316666999999995</c:v>
                </c:pt>
                <c:pt idx="9879">
                  <c:v>82.325000000000003</c:v>
                </c:pt>
                <c:pt idx="9880">
                  <c:v>82.333332999999996</c:v>
                </c:pt>
                <c:pt idx="9881">
                  <c:v>82.341667000000001</c:v>
                </c:pt>
                <c:pt idx="9882">
                  <c:v>82.35</c:v>
                </c:pt>
                <c:pt idx="9883">
                  <c:v>82.358333000000002</c:v>
                </c:pt>
                <c:pt idx="9884">
                  <c:v>82.366667000000007</c:v>
                </c:pt>
                <c:pt idx="9885">
                  <c:v>82.375</c:v>
                </c:pt>
                <c:pt idx="9886">
                  <c:v>82.383332999999993</c:v>
                </c:pt>
                <c:pt idx="9887">
                  <c:v>82.391666999999998</c:v>
                </c:pt>
                <c:pt idx="9888">
                  <c:v>82.4</c:v>
                </c:pt>
                <c:pt idx="9889">
                  <c:v>82.408332999999999</c:v>
                </c:pt>
                <c:pt idx="9890">
                  <c:v>82.416667000000004</c:v>
                </c:pt>
                <c:pt idx="9891">
                  <c:v>82.424999999999997</c:v>
                </c:pt>
                <c:pt idx="9892">
                  <c:v>82.433333000000005</c:v>
                </c:pt>
                <c:pt idx="9893">
                  <c:v>82.441666999999995</c:v>
                </c:pt>
                <c:pt idx="9894">
                  <c:v>82.45</c:v>
                </c:pt>
                <c:pt idx="9895">
                  <c:v>82.458332999999996</c:v>
                </c:pt>
                <c:pt idx="9896">
                  <c:v>82.466667000000001</c:v>
                </c:pt>
                <c:pt idx="9897">
                  <c:v>82.474999999999994</c:v>
                </c:pt>
                <c:pt idx="9898">
                  <c:v>82.483333000000002</c:v>
                </c:pt>
                <c:pt idx="9899">
                  <c:v>82.491667000000007</c:v>
                </c:pt>
                <c:pt idx="9900">
                  <c:v>82.5</c:v>
                </c:pt>
                <c:pt idx="9901">
                  <c:v>82.508332999999993</c:v>
                </c:pt>
                <c:pt idx="9902">
                  <c:v>82.516666999999998</c:v>
                </c:pt>
                <c:pt idx="9903">
                  <c:v>82.525000000000006</c:v>
                </c:pt>
                <c:pt idx="9904">
                  <c:v>82.533332999999999</c:v>
                </c:pt>
                <c:pt idx="9905">
                  <c:v>82.541667000000004</c:v>
                </c:pt>
                <c:pt idx="9906">
                  <c:v>82.55</c:v>
                </c:pt>
                <c:pt idx="9907">
                  <c:v>82.558333000000005</c:v>
                </c:pt>
                <c:pt idx="9908">
                  <c:v>82.566666999999995</c:v>
                </c:pt>
                <c:pt idx="9909">
                  <c:v>82.575000000000003</c:v>
                </c:pt>
                <c:pt idx="9910">
                  <c:v>82.583332999999996</c:v>
                </c:pt>
                <c:pt idx="9911">
                  <c:v>82.591667000000001</c:v>
                </c:pt>
                <c:pt idx="9912">
                  <c:v>82.6</c:v>
                </c:pt>
                <c:pt idx="9913">
                  <c:v>82.608333000000002</c:v>
                </c:pt>
                <c:pt idx="9914">
                  <c:v>82.616667000000007</c:v>
                </c:pt>
                <c:pt idx="9915">
                  <c:v>82.625</c:v>
                </c:pt>
                <c:pt idx="9916">
                  <c:v>82.633332999999993</c:v>
                </c:pt>
                <c:pt idx="9917">
                  <c:v>82.641666999999998</c:v>
                </c:pt>
                <c:pt idx="9918">
                  <c:v>82.65</c:v>
                </c:pt>
                <c:pt idx="9919">
                  <c:v>82.658332999999999</c:v>
                </c:pt>
                <c:pt idx="9920">
                  <c:v>82.666667000000004</c:v>
                </c:pt>
                <c:pt idx="9921">
                  <c:v>82.674999999999997</c:v>
                </c:pt>
                <c:pt idx="9922">
                  <c:v>82.683333000000005</c:v>
                </c:pt>
                <c:pt idx="9923">
                  <c:v>82.691666999999995</c:v>
                </c:pt>
                <c:pt idx="9924">
                  <c:v>82.7</c:v>
                </c:pt>
                <c:pt idx="9925">
                  <c:v>82.708332999999996</c:v>
                </c:pt>
                <c:pt idx="9926">
                  <c:v>82.716667000000001</c:v>
                </c:pt>
                <c:pt idx="9927">
                  <c:v>82.724999999999994</c:v>
                </c:pt>
                <c:pt idx="9928">
                  <c:v>82.733333000000002</c:v>
                </c:pt>
                <c:pt idx="9929">
                  <c:v>82.741667000000007</c:v>
                </c:pt>
                <c:pt idx="9930">
                  <c:v>82.75</c:v>
                </c:pt>
                <c:pt idx="9931">
                  <c:v>82.758332999999993</c:v>
                </c:pt>
                <c:pt idx="9932">
                  <c:v>82.766666999999998</c:v>
                </c:pt>
                <c:pt idx="9933">
                  <c:v>82.775000000000006</c:v>
                </c:pt>
                <c:pt idx="9934">
                  <c:v>82.783332999999999</c:v>
                </c:pt>
                <c:pt idx="9935">
                  <c:v>82.791667000000004</c:v>
                </c:pt>
                <c:pt idx="9936">
                  <c:v>82.8</c:v>
                </c:pt>
                <c:pt idx="9937">
                  <c:v>82.808333000000005</c:v>
                </c:pt>
                <c:pt idx="9938">
                  <c:v>82.816666999999995</c:v>
                </c:pt>
                <c:pt idx="9939">
                  <c:v>82.825000000000003</c:v>
                </c:pt>
                <c:pt idx="9940">
                  <c:v>82.833332999999996</c:v>
                </c:pt>
                <c:pt idx="9941">
                  <c:v>82.841667000000001</c:v>
                </c:pt>
                <c:pt idx="9942">
                  <c:v>82.85</c:v>
                </c:pt>
                <c:pt idx="9943">
                  <c:v>82.858333000000002</c:v>
                </c:pt>
                <c:pt idx="9944">
                  <c:v>82.866667000000007</c:v>
                </c:pt>
                <c:pt idx="9945">
                  <c:v>82.875</c:v>
                </c:pt>
                <c:pt idx="9946">
                  <c:v>82.883332999999993</c:v>
                </c:pt>
                <c:pt idx="9947">
                  <c:v>82.891666999999998</c:v>
                </c:pt>
                <c:pt idx="9948">
                  <c:v>82.9</c:v>
                </c:pt>
                <c:pt idx="9949">
                  <c:v>82.908332999999999</c:v>
                </c:pt>
                <c:pt idx="9950">
                  <c:v>82.916667000000004</c:v>
                </c:pt>
                <c:pt idx="9951">
                  <c:v>82.924999999999997</c:v>
                </c:pt>
                <c:pt idx="9952">
                  <c:v>82.933333000000005</c:v>
                </c:pt>
                <c:pt idx="9953">
                  <c:v>82.941666999999995</c:v>
                </c:pt>
                <c:pt idx="9954">
                  <c:v>82.95</c:v>
                </c:pt>
                <c:pt idx="9955">
                  <c:v>82.958332999999996</c:v>
                </c:pt>
                <c:pt idx="9956">
                  <c:v>82.966667000000001</c:v>
                </c:pt>
                <c:pt idx="9957">
                  <c:v>82.974999999999994</c:v>
                </c:pt>
                <c:pt idx="9958">
                  <c:v>82.983333000000002</c:v>
                </c:pt>
                <c:pt idx="9959">
                  <c:v>82.991667000000007</c:v>
                </c:pt>
                <c:pt idx="9960">
                  <c:v>83</c:v>
                </c:pt>
                <c:pt idx="9961">
                  <c:v>83.008332999999993</c:v>
                </c:pt>
                <c:pt idx="9962">
                  <c:v>83.016666999999998</c:v>
                </c:pt>
                <c:pt idx="9963">
                  <c:v>83.025000000000006</c:v>
                </c:pt>
                <c:pt idx="9964">
                  <c:v>83.033332999999999</c:v>
                </c:pt>
                <c:pt idx="9965">
                  <c:v>83.041667000000004</c:v>
                </c:pt>
                <c:pt idx="9966">
                  <c:v>83.05</c:v>
                </c:pt>
                <c:pt idx="9967">
                  <c:v>83.058333000000005</c:v>
                </c:pt>
                <c:pt idx="9968">
                  <c:v>83.066666999999995</c:v>
                </c:pt>
                <c:pt idx="9969">
                  <c:v>83.075000000000003</c:v>
                </c:pt>
                <c:pt idx="9970">
                  <c:v>83.083332999999996</c:v>
                </c:pt>
                <c:pt idx="9971">
                  <c:v>83.091667000000001</c:v>
                </c:pt>
                <c:pt idx="9972">
                  <c:v>83.1</c:v>
                </c:pt>
                <c:pt idx="9973">
                  <c:v>83.108333000000002</c:v>
                </c:pt>
                <c:pt idx="9974">
                  <c:v>83.116667000000007</c:v>
                </c:pt>
                <c:pt idx="9975">
                  <c:v>83.125</c:v>
                </c:pt>
                <c:pt idx="9976">
                  <c:v>83.133332999999993</c:v>
                </c:pt>
                <c:pt idx="9977">
                  <c:v>83.141666999999998</c:v>
                </c:pt>
                <c:pt idx="9978">
                  <c:v>83.15</c:v>
                </c:pt>
                <c:pt idx="9979">
                  <c:v>83.158332999999999</c:v>
                </c:pt>
                <c:pt idx="9980">
                  <c:v>83.166667000000004</c:v>
                </c:pt>
                <c:pt idx="9981">
                  <c:v>83.174999999999997</c:v>
                </c:pt>
                <c:pt idx="9982">
                  <c:v>83.183333000000005</c:v>
                </c:pt>
                <c:pt idx="9983">
                  <c:v>83.191666999999995</c:v>
                </c:pt>
                <c:pt idx="9984">
                  <c:v>83.2</c:v>
                </c:pt>
                <c:pt idx="9985">
                  <c:v>83.208332999999996</c:v>
                </c:pt>
                <c:pt idx="9986">
                  <c:v>83.216667000000001</c:v>
                </c:pt>
                <c:pt idx="9987">
                  <c:v>83.224999999999994</c:v>
                </c:pt>
                <c:pt idx="9988">
                  <c:v>83.233333000000002</c:v>
                </c:pt>
                <c:pt idx="9989">
                  <c:v>83.241667000000007</c:v>
                </c:pt>
                <c:pt idx="9990">
                  <c:v>83.25</c:v>
                </c:pt>
                <c:pt idx="9991">
                  <c:v>83.258332999999993</c:v>
                </c:pt>
                <c:pt idx="9992">
                  <c:v>83.266666999999998</c:v>
                </c:pt>
                <c:pt idx="9993">
                  <c:v>83.275000000000006</c:v>
                </c:pt>
                <c:pt idx="9994">
                  <c:v>83.283332999999999</c:v>
                </c:pt>
                <c:pt idx="9995">
                  <c:v>83.291667000000004</c:v>
                </c:pt>
                <c:pt idx="9996">
                  <c:v>83.3</c:v>
                </c:pt>
                <c:pt idx="9997">
                  <c:v>83.308333000000005</c:v>
                </c:pt>
                <c:pt idx="9998">
                  <c:v>83.316666999999995</c:v>
                </c:pt>
                <c:pt idx="9999">
                  <c:v>83.325000000000003</c:v>
                </c:pt>
                <c:pt idx="10000">
                  <c:v>83.333332999999996</c:v>
                </c:pt>
                <c:pt idx="10001">
                  <c:v>83.341667000000001</c:v>
                </c:pt>
                <c:pt idx="10002">
                  <c:v>83.35</c:v>
                </c:pt>
                <c:pt idx="10003">
                  <c:v>83.358333000000002</c:v>
                </c:pt>
                <c:pt idx="10004">
                  <c:v>83.366667000000007</c:v>
                </c:pt>
                <c:pt idx="10005">
                  <c:v>83.375</c:v>
                </c:pt>
                <c:pt idx="10006">
                  <c:v>83.383332999999993</c:v>
                </c:pt>
                <c:pt idx="10007">
                  <c:v>83.391666999999998</c:v>
                </c:pt>
                <c:pt idx="10008">
                  <c:v>83.4</c:v>
                </c:pt>
                <c:pt idx="10009">
                  <c:v>83.408332999999999</c:v>
                </c:pt>
                <c:pt idx="10010">
                  <c:v>83.416667000000004</c:v>
                </c:pt>
                <c:pt idx="10011">
                  <c:v>83.424999999999997</c:v>
                </c:pt>
                <c:pt idx="10012">
                  <c:v>83.433333000000005</c:v>
                </c:pt>
                <c:pt idx="10013">
                  <c:v>83.441666999999995</c:v>
                </c:pt>
                <c:pt idx="10014">
                  <c:v>83.45</c:v>
                </c:pt>
                <c:pt idx="10015">
                  <c:v>83.458332999999996</c:v>
                </c:pt>
                <c:pt idx="10016">
                  <c:v>83.466667000000001</c:v>
                </c:pt>
                <c:pt idx="10017">
                  <c:v>83.474999999999994</c:v>
                </c:pt>
                <c:pt idx="10018">
                  <c:v>83.483333000000002</c:v>
                </c:pt>
                <c:pt idx="10019">
                  <c:v>83.491667000000007</c:v>
                </c:pt>
                <c:pt idx="10020">
                  <c:v>83.5</c:v>
                </c:pt>
                <c:pt idx="10021">
                  <c:v>83.508332999999993</c:v>
                </c:pt>
                <c:pt idx="10022">
                  <c:v>83.516666999999998</c:v>
                </c:pt>
                <c:pt idx="10023">
                  <c:v>83.525000000000006</c:v>
                </c:pt>
                <c:pt idx="10024">
                  <c:v>83.533332999999999</c:v>
                </c:pt>
                <c:pt idx="10025">
                  <c:v>83.541667000000004</c:v>
                </c:pt>
                <c:pt idx="10026">
                  <c:v>83.55</c:v>
                </c:pt>
                <c:pt idx="10027">
                  <c:v>83.558333000000005</c:v>
                </c:pt>
                <c:pt idx="10028">
                  <c:v>83.566666999999995</c:v>
                </c:pt>
                <c:pt idx="10029">
                  <c:v>83.575000000000003</c:v>
                </c:pt>
                <c:pt idx="10030">
                  <c:v>83.583332999999996</c:v>
                </c:pt>
                <c:pt idx="10031">
                  <c:v>83.591667000000001</c:v>
                </c:pt>
                <c:pt idx="10032">
                  <c:v>83.6</c:v>
                </c:pt>
                <c:pt idx="10033">
                  <c:v>83.608333000000002</c:v>
                </c:pt>
                <c:pt idx="10034">
                  <c:v>83.616667000000007</c:v>
                </c:pt>
                <c:pt idx="10035">
                  <c:v>83.625</c:v>
                </c:pt>
                <c:pt idx="10036">
                  <c:v>83.633332999999993</c:v>
                </c:pt>
                <c:pt idx="10037">
                  <c:v>83.641666999999998</c:v>
                </c:pt>
                <c:pt idx="10038">
                  <c:v>83.65</c:v>
                </c:pt>
                <c:pt idx="10039">
                  <c:v>83.658332999999999</c:v>
                </c:pt>
                <c:pt idx="10040">
                  <c:v>83.666667000000004</c:v>
                </c:pt>
                <c:pt idx="10041">
                  <c:v>83.674999999999997</c:v>
                </c:pt>
                <c:pt idx="10042">
                  <c:v>83.683333000000005</c:v>
                </c:pt>
                <c:pt idx="10043">
                  <c:v>83.691666999999995</c:v>
                </c:pt>
                <c:pt idx="10044">
                  <c:v>83.7</c:v>
                </c:pt>
                <c:pt idx="10045">
                  <c:v>83.708332999999996</c:v>
                </c:pt>
                <c:pt idx="10046">
                  <c:v>83.716667000000001</c:v>
                </c:pt>
                <c:pt idx="10047">
                  <c:v>83.724999999999994</c:v>
                </c:pt>
                <c:pt idx="10048">
                  <c:v>83.733333000000002</c:v>
                </c:pt>
                <c:pt idx="10049">
                  <c:v>83.741667000000007</c:v>
                </c:pt>
                <c:pt idx="10050">
                  <c:v>83.75</c:v>
                </c:pt>
                <c:pt idx="10051">
                  <c:v>83.758332999999993</c:v>
                </c:pt>
                <c:pt idx="10052">
                  <c:v>83.766666999999998</c:v>
                </c:pt>
                <c:pt idx="10053">
                  <c:v>83.775000000000006</c:v>
                </c:pt>
                <c:pt idx="10054">
                  <c:v>83.783332999999999</c:v>
                </c:pt>
                <c:pt idx="10055">
                  <c:v>83.791667000000004</c:v>
                </c:pt>
                <c:pt idx="10056">
                  <c:v>83.8</c:v>
                </c:pt>
                <c:pt idx="10057">
                  <c:v>83.808333000000005</c:v>
                </c:pt>
                <c:pt idx="10058">
                  <c:v>83.816666999999995</c:v>
                </c:pt>
                <c:pt idx="10059">
                  <c:v>83.825000000000003</c:v>
                </c:pt>
                <c:pt idx="10060">
                  <c:v>83.833332999999996</c:v>
                </c:pt>
                <c:pt idx="10061">
                  <c:v>83.841667000000001</c:v>
                </c:pt>
                <c:pt idx="10062">
                  <c:v>83.85</c:v>
                </c:pt>
                <c:pt idx="10063">
                  <c:v>83.858333000000002</c:v>
                </c:pt>
                <c:pt idx="10064">
                  <c:v>83.866667000000007</c:v>
                </c:pt>
                <c:pt idx="10065">
                  <c:v>83.875</c:v>
                </c:pt>
                <c:pt idx="10066">
                  <c:v>83.883332999999993</c:v>
                </c:pt>
                <c:pt idx="10067">
                  <c:v>83.891666999999998</c:v>
                </c:pt>
                <c:pt idx="10068">
                  <c:v>83.9</c:v>
                </c:pt>
                <c:pt idx="10069">
                  <c:v>83.908332999999999</c:v>
                </c:pt>
                <c:pt idx="10070">
                  <c:v>83.916667000000004</c:v>
                </c:pt>
                <c:pt idx="10071">
                  <c:v>83.924999999999997</c:v>
                </c:pt>
                <c:pt idx="10072">
                  <c:v>83.933333000000005</c:v>
                </c:pt>
                <c:pt idx="10073">
                  <c:v>83.941666999999995</c:v>
                </c:pt>
                <c:pt idx="10074">
                  <c:v>83.95</c:v>
                </c:pt>
                <c:pt idx="10075">
                  <c:v>83.958332999999996</c:v>
                </c:pt>
                <c:pt idx="10076">
                  <c:v>83.966667000000001</c:v>
                </c:pt>
                <c:pt idx="10077">
                  <c:v>83.974999999999994</c:v>
                </c:pt>
                <c:pt idx="10078">
                  <c:v>83.983333000000002</c:v>
                </c:pt>
                <c:pt idx="10079">
                  <c:v>83.991667000000007</c:v>
                </c:pt>
                <c:pt idx="10080">
                  <c:v>84</c:v>
                </c:pt>
                <c:pt idx="10081">
                  <c:v>84.008332999999993</c:v>
                </c:pt>
                <c:pt idx="10082">
                  <c:v>84.016666999999998</c:v>
                </c:pt>
                <c:pt idx="10083">
                  <c:v>84.025000000000006</c:v>
                </c:pt>
                <c:pt idx="10084">
                  <c:v>84.033332999999999</c:v>
                </c:pt>
                <c:pt idx="10085">
                  <c:v>84.041667000000004</c:v>
                </c:pt>
                <c:pt idx="10086">
                  <c:v>84.05</c:v>
                </c:pt>
                <c:pt idx="10087">
                  <c:v>84.058333000000005</c:v>
                </c:pt>
                <c:pt idx="10088">
                  <c:v>84.066666999999995</c:v>
                </c:pt>
                <c:pt idx="10089">
                  <c:v>84.075000000000003</c:v>
                </c:pt>
                <c:pt idx="10090">
                  <c:v>84.083332999999996</c:v>
                </c:pt>
                <c:pt idx="10091">
                  <c:v>84.091667000000001</c:v>
                </c:pt>
                <c:pt idx="10092">
                  <c:v>84.1</c:v>
                </c:pt>
                <c:pt idx="10093">
                  <c:v>84.108333000000002</c:v>
                </c:pt>
                <c:pt idx="10094">
                  <c:v>84.116667000000007</c:v>
                </c:pt>
                <c:pt idx="10095">
                  <c:v>84.125</c:v>
                </c:pt>
                <c:pt idx="10096">
                  <c:v>84.133332999999993</c:v>
                </c:pt>
                <c:pt idx="10097">
                  <c:v>84.141666999999998</c:v>
                </c:pt>
                <c:pt idx="10098">
                  <c:v>84.15</c:v>
                </c:pt>
                <c:pt idx="10099">
                  <c:v>84.158332999999999</c:v>
                </c:pt>
                <c:pt idx="10100">
                  <c:v>84.166667000000004</c:v>
                </c:pt>
                <c:pt idx="10101">
                  <c:v>84.174999999999997</c:v>
                </c:pt>
                <c:pt idx="10102">
                  <c:v>84.183333000000005</c:v>
                </c:pt>
                <c:pt idx="10103">
                  <c:v>84.191666999999995</c:v>
                </c:pt>
                <c:pt idx="10104">
                  <c:v>84.2</c:v>
                </c:pt>
                <c:pt idx="10105">
                  <c:v>84.208332999999996</c:v>
                </c:pt>
                <c:pt idx="10106">
                  <c:v>84.216667000000001</c:v>
                </c:pt>
                <c:pt idx="10107">
                  <c:v>84.224999999999994</c:v>
                </c:pt>
                <c:pt idx="10108">
                  <c:v>84.233333000000002</c:v>
                </c:pt>
                <c:pt idx="10109">
                  <c:v>84.241667000000007</c:v>
                </c:pt>
                <c:pt idx="10110">
                  <c:v>84.25</c:v>
                </c:pt>
                <c:pt idx="10111">
                  <c:v>84.258332999999993</c:v>
                </c:pt>
                <c:pt idx="10112">
                  <c:v>84.266666999999998</c:v>
                </c:pt>
                <c:pt idx="10113">
                  <c:v>84.275000000000006</c:v>
                </c:pt>
                <c:pt idx="10114">
                  <c:v>84.283332999999999</c:v>
                </c:pt>
                <c:pt idx="10115">
                  <c:v>84.291667000000004</c:v>
                </c:pt>
                <c:pt idx="10116">
                  <c:v>84.3</c:v>
                </c:pt>
                <c:pt idx="10117">
                  <c:v>84.308333000000005</c:v>
                </c:pt>
                <c:pt idx="10118">
                  <c:v>84.316666999999995</c:v>
                </c:pt>
                <c:pt idx="10119">
                  <c:v>84.325000000000003</c:v>
                </c:pt>
                <c:pt idx="10120">
                  <c:v>84.333332999999996</c:v>
                </c:pt>
                <c:pt idx="10121">
                  <c:v>84.341667000000001</c:v>
                </c:pt>
                <c:pt idx="10122">
                  <c:v>84.35</c:v>
                </c:pt>
                <c:pt idx="10123">
                  <c:v>84.358333000000002</c:v>
                </c:pt>
                <c:pt idx="10124">
                  <c:v>84.366667000000007</c:v>
                </c:pt>
                <c:pt idx="10125">
                  <c:v>84.375</c:v>
                </c:pt>
                <c:pt idx="10126">
                  <c:v>84.383332999999993</c:v>
                </c:pt>
                <c:pt idx="10127">
                  <c:v>84.391666999999998</c:v>
                </c:pt>
                <c:pt idx="10128">
                  <c:v>84.4</c:v>
                </c:pt>
                <c:pt idx="10129">
                  <c:v>84.408332999999999</c:v>
                </c:pt>
                <c:pt idx="10130">
                  <c:v>84.416667000000004</c:v>
                </c:pt>
                <c:pt idx="10131">
                  <c:v>84.424999999999997</c:v>
                </c:pt>
                <c:pt idx="10132">
                  <c:v>84.433333000000005</c:v>
                </c:pt>
                <c:pt idx="10133">
                  <c:v>84.441666999999995</c:v>
                </c:pt>
                <c:pt idx="10134">
                  <c:v>84.45</c:v>
                </c:pt>
                <c:pt idx="10135">
                  <c:v>84.458332999999996</c:v>
                </c:pt>
                <c:pt idx="10136">
                  <c:v>84.466667000000001</c:v>
                </c:pt>
                <c:pt idx="10137">
                  <c:v>84.474999999999994</c:v>
                </c:pt>
                <c:pt idx="10138">
                  <c:v>84.483333000000002</c:v>
                </c:pt>
                <c:pt idx="10139">
                  <c:v>84.491667000000007</c:v>
                </c:pt>
                <c:pt idx="10140">
                  <c:v>84.5</c:v>
                </c:pt>
                <c:pt idx="10141">
                  <c:v>84.508332999999993</c:v>
                </c:pt>
                <c:pt idx="10142">
                  <c:v>84.516666999999998</c:v>
                </c:pt>
                <c:pt idx="10143">
                  <c:v>84.525000000000006</c:v>
                </c:pt>
                <c:pt idx="10144">
                  <c:v>84.533332999999999</c:v>
                </c:pt>
                <c:pt idx="10145">
                  <c:v>84.541667000000004</c:v>
                </c:pt>
                <c:pt idx="10146">
                  <c:v>84.55</c:v>
                </c:pt>
                <c:pt idx="10147">
                  <c:v>84.558333000000005</c:v>
                </c:pt>
                <c:pt idx="10148">
                  <c:v>84.566666999999995</c:v>
                </c:pt>
                <c:pt idx="10149">
                  <c:v>84.575000000000003</c:v>
                </c:pt>
                <c:pt idx="10150">
                  <c:v>84.583332999999996</c:v>
                </c:pt>
                <c:pt idx="10151">
                  <c:v>84.591667000000001</c:v>
                </c:pt>
                <c:pt idx="10152">
                  <c:v>84.6</c:v>
                </c:pt>
                <c:pt idx="10153">
                  <c:v>84.608333000000002</c:v>
                </c:pt>
                <c:pt idx="10154">
                  <c:v>84.616667000000007</c:v>
                </c:pt>
                <c:pt idx="10155">
                  <c:v>84.625</c:v>
                </c:pt>
                <c:pt idx="10156">
                  <c:v>84.633332999999993</c:v>
                </c:pt>
                <c:pt idx="10157">
                  <c:v>84.641666999999998</c:v>
                </c:pt>
                <c:pt idx="10158">
                  <c:v>84.65</c:v>
                </c:pt>
                <c:pt idx="10159">
                  <c:v>84.658332999999999</c:v>
                </c:pt>
                <c:pt idx="10160">
                  <c:v>84.666667000000004</c:v>
                </c:pt>
                <c:pt idx="10161">
                  <c:v>84.674999999999997</c:v>
                </c:pt>
                <c:pt idx="10162">
                  <c:v>84.683333000000005</c:v>
                </c:pt>
                <c:pt idx="10163">
                  <c:v>84.691666999999995</c:v>
                </c:pt>
                <c:pt idx="10164">
                  <c:v>84.7</c:v>
                </c:pt>
                <c:pt idx="10165">
                  <c:v>84.708332999999996</c:v>
                </c:pt>
                <c:pt idx="10166">
                  <c:v>84.716667000000001</c:v>
                </c:pt>
                <c:pt idx="10167">
                  <c:v>84.724999999999994</c:v>
                </c:pt>
                <c:pt idx="10168">
                  <c:v>84.733333000000002</c:v>
                </c:pt>
                <c:pt idx="10169">
                  <c:v>84.741667000000007</c:v>
                </c:pt>
                <c:pt idx="10170">
                  <c:v>84.75</c:v>
                </c:pt>
                <c:pt idx="10171">
                  <c:v>84.758332999999993</c:v>
                </c:pt>
                <c:pt idx="10172">
                  <c:v>84.766666999999998</c:v>
                </c:pt>
                <c:pt idx="10173">
                  <c:v>84.775000000000006</c:v>
                </c:pt>
                <c:pt idx="10174">
                  <c:v>84.783332999999999</c:v>
                </c:pt>
                <c:pt idx="10175">
                  <c:v>84.791667000000004</c:v>
                </c:pt>
                <c:pt idx="10176">
                  <c:v>84.8</c:v>
                </c:pt>
                <c:pt idx="10177">
                  <c:v>84.808333000000005</c:v>
                </c:pt>
                <c:pt idx="10178">
                  <c:v>84.816666999999995</c:v>
                </c:pt>
                <c:pt idx="10179">
                  <c:v>84.825000000000003</c:v>
                </c:pt>
                <c:pt idx="10180">
                  <c:v>84.833332999999996</c:v>
                </c:pt>
                <c:pt idx="10181">
                  <c:v>84.841667000000001</c:v>
                </c:pt>
                <c:pt idx="10182">
                  <c:v>84.85</c:v>
                </c:pt>
                <c:pt idx="10183">
                  <c:v>84.858333000000002</c:v>
                </c:pt>
                <c:pt idx="10184">
                  <c:v>84.866667000000007</c:v>
                </c:pt>
                <c:pt idx="10185">
                  <c:v>84.875</c:v>
                </c:pt>
                <c:pt idx="10186">
                  <c:v>84.883332999999993</c:v>
                </c:pt>
                <c:pt idx="10187">
                  <c:v>84.891666999999998</c:v>
                </c:pt>
                <c:pt idx="10188">
                  <c:v>84.9</c:v>
                </c:pt>
                <c:pt idx="10189">
                  <c:v>84.908332999999999</c:v>
                </c:pt>
                <c:pt idx="10190">
                  <c:v>84.916667000000004</c:v>
                </c:pt>
                <c:pt idx="10191">
                  <c:v>84.924999999999997</c:v>
                </c:pt>
                <c:pt idx="10192">
                  <c:v>84.933333000000005</c:v>
                </c:pt>
                <c:pt idx="10193">
                  <c:v>84.941666999999995</c:v>
                </c:pt>
                <c:pt idx="10194">
                  <c:v>84.95</c:v>
                </c:pt>
                <c:pt idx="10195">
                  <c:v>84.958332999999996</c:v>
                </c:pt>
                <c:pt idx="10196">
                  <c:v>84.966667000000001</c:v>
                </c:pt>
                <c:pt idx="10197">
                  <c:v>84.974999999999994</c:v>
                </c:pt>
                <c:pt idx="10198">
                  <c:v>84.983333000000002</c:v>
                </c:pt>
                <c:pt idx="10199">
                  <c:v>84.991667000000007</c:v>
                </c:pt>
                <c:pt idx="10200">
                  <c:v>85</c:v>
                </c:pt>
                <c:pt idx="10201">
                  <c:v>85.008332999999993</c:v>
                </c:pt>
                <c:pt idx="10202">
                  <c:v>85.016666999999998</c:v>
                </c:pt>
                <c:pt idx="10203">
                  <c:v>85.025000000000006</c:v>
                </c:pt>
                <c:pt idx="10204">
                  <c:v>85.033332999999999</c:v>
                </c:pt>
                <c:pt idx="10205">
                  <c:v>85.041667000000004</c:v>
                </c:pt>
                <c:pt idx="10206">
                  <c:v>85.05</c:v>
                </c:pt>
                <c:pt idx="10207">
                  <c:v>85.058333000000005</c:v>
                </c:pt>
                <c:pt idx="10208">
                  <c:v>85.066666999999995</c:v>
                </c:pt>
                <c:pt idx="10209">
                  <c:v>85.075000000000003</c:v>
                </c:pt>
                <c:pt idx="10210">
                  <c:v>85.083332999999996</c:v>
                </c:pt>
                <c:pt idx="10211">
                  <c:v>85.091667000000001</c:v>
                </c:pt>
                <c:pt idx="10212">
                  <c:v>85.1</c:v>
                </c:pt>
                <c:pt idx="10213">
                  <c:v>85.108333000000002</c:v>
                </c:pt>
                <c:pt idx="10214">
                  <c:v>85.116667000000007</c:v>
                </c:pt>
                <c:pt idx="10215">
                  <c:v>85.125</c:v>
                </c:pt>
                <c:pt idx="10216">
                  <c:v>85.133332999999993</c:v>
                </c:pt>
                <c:pt idx="10217">
                  <c:v>85.141666999999998</c:v>
                </c:pt>
                <c:pt idx="10218">
                  <c:v>85.15</c:v>
                </c:pt>
                <c:pt idx="10219">
                  <c:v>85.158332999999999</c:v>
                </c:pt>
                <c:pt idx="10220">
                  <c:v>85.166667000000004</c:v>
                </c:pt>
                <c:pt idx="10221">
                  <c:v>85.174999999999997</c:v>
                </c:pt>
                <c:pt idx="10222">
                  <c:v>85.183333000000005</c:v>
                </c:pt>
                <c:pt idx="10223">
                  <c:v>85.191666999999995</c:v>
                </c:pt>
                <c:pt idx="10224">
                  <c:v>85.2</c:v>
                </c:pt>
                <c:pt idx="10225">
                  <c:v>85.208332999999996</c:v>
                </c:pt>
                <c:pt idx="10226">
                  <c:v>85.216667000000001</c:v>
                </c:pt>
                <c:pt idx="10227">
                  <c:v>85.224999999999994</c:v>
                </c:pt>
                <c:pt idx="10228">
                  <c:v>85.233333000000002</c:v>
                </c:pt>
                <c:pt idx="10229">
                  <c:v>85.241667000000007</c:v>
                </c:pt>
                <c:pt idx="10230">
                  <c:v>85.25</c:v>
                </c:pt>
                <c:pt idx="10231">
                  <c:v>85.258332999999993</c:v>
                </c:pt>
                <c:pt idx="10232">
                  <c:v>85.266666999999998</c:v>
                </c:pt>
                <c:pt idx="10233">
                  <c:v>85.275000000000006</c:v>
                </c:pt>
                <c:pt idx="10234">
                  <c:v>85.283332999999999</c:v>
                </c:pt>
                <c:pt idx="10235">
                  <c:v>85.291667000000004</c:v>
                </c:pt>
                <c:pt idx="10236">
                  <c:v>85.3</c:v>
                </c:pt>
                <c:pt idx="10237">
                  <c:v>85.308333000000005</c:v>
                </c:pt>
                <c:pt idx="10238">
                  <c:v>85.316666999999995</c:v>
                </c:pt>
                <c:pt idx="10239">
                  <c:v>85.325000000000003</c:v>
                </c:pt>
                <c:pt idx="10240">
                  <c:v>85.333332999999996</c:v>
                </c:pt>
                <c:pt idx="10241">
                  <c:v>85.341667000000001</c:v>
                </c:pt>
                <c:pt idx="10242">
                  <c:v>85.35</c:v>
                </c:pt>
                <c:pt idx="10243">
                  <c:v>85.358333000000002</c:v>
                </c:pt>
                <c:pt idx="10244">
                  <c:v>85.366667000000007</c:v>
                </c:pt>
                <c:pt idx="10245">
                  <c:v>85.375</c:v>
                </c:pt>
                <c:pt idx="10246">
                  <c:v>85.383332999999993</c:v>
                </c:pt>
                <c:pt idx="10247">
                  <c:v>85.391666999999998</c:v>
                </c:pt>
                <c:pt idx="10248">
                  <c:v>85.4</c:v>
                </c:pt>
                <c:pt idx="10249">
                  <c:v>85.408332999999999</c:v>
                </c:pt>
                <c:pt idx="10250">
                  <c:v>85.416667000000004</c:v>
                </c:pt>
                <c:pt idx="10251">
                  <c:v>85.424999999999997</c:v>
                </c:pt>
                <c:pt idx="10252">
                  <c:v>85.433333000000005</c:v>
                </c:pt>
                <c:pt idx="10253">
                  <c:v>85.441666999999995</c:v>
                </c:pt>
                <c:pt idx="10254">
                  <c:v>85.45</c:v>
                </c:pt>
                <c:pt idx="10255">
                  <c:v>85.458332999999996</c:v>
                </c:pt>
                <c:pt idx="10256">
                  <c:v>85.466667000000001</c:v>
                </c:pt>
                <c:pt idx="10257">
                  <c:v>85.474999999999994</c:v>
                </c:pt>
                <c:pt idx="10258">
                  <c:v>85.483333000000002</c:v>
                </c:pt>
                <c:pt idx="10259">
                  <c:v>85.491667000000007</c:v>
                </c:pt>
                <c:pt idx="10260">
                  <c:v>85.5</c:v>
                </c:pt>
                <c:pt idx="10261">
                  <c:v>85.508332999999993</c:v>
                </c:pt>
                <c:pt idx="10262">
                  <c:v>85.516666999999998</c:v>
                </c:pt>
                <c:pt idx="10263">
                  <c:v>85.525000000000006</c:v>
                </c:pt>
                <c:pt idx="10264">
                  <c:v>85.533332999999999</c:v>
                </c:pt>
                <c:pt idx="10265">
                  <c:v>85.541667000000004</c:v>
                </c:pt>
                <c:pt idx="10266">
                  <c:v>85.55</c:v>
                </c:pt>
                <c:pt idx="10267">
                  <c:v>85.558333000000005</c:v>
                </c:pt>
                <c:pt idx="10268">
                  <c:v>85.566666999999995</c:v>
                </c:pt>
                <c:pt idx="10269">
                  <c:v>85.575000000000003</c:v>
                </c:pt>
                <c:pt idx="10270">
                  <c:v>85.583332999999996</c:v>
                </c:pt>
                <c:pt idx="10271">
                  <c:v>85.591667000000001</c:v>
                </c:pt>
                <c:pt idx="10272">
                  <c:v>85.6</c:v>
                </c:pt>
                <c:pt idx="10273">
                  <c:v>85.608333000000002</c:v>
                </c:pt>
                <c:pt idx="10274">
                  <c:v>85.616667000000007</c:v>
                </c:pt>
                <c:pt idx="10275">
                  <c:v>85.625</c:v>
                </c:pt>
                <c:pt idx="10276">
                  <c:v>85.633332999999993</c:v>
                </c:pt>
                <c:pt idx="10277">
                  <c:v>85.641666999999998</c:v>
                </c:pt>
                <c:pt idx="10278">
                  <c:v>85.65</c:v>
                </c:pt>
                <c:pt idx="10279">
                  <c:v>85.658332999999999</c:v>
                </c:pt>
                <c:pt idx="10280">
                  <c:v>85.666667000000004</c:v>
                </c:pt>
                <c:pt idx="10281">
                  <c:v>85.674999999999997</c:v>
                </c:pt>
                <c:pt idx="10282">
                  <c:v>85.683333000000005</c:v>
                </c:pt>
                <c:pt idx="10283">
                  <c:v>85.691666999999995</c:v>
                </c:pt>
                <c:pt idx="10284">
                  <c:v>85.7</c:v>
                </c:pt>
                <c:pt idx="10285">
                  <c:v>85.708332999999996</c:v>
                </c:pt>
                <c:pt idx="10286">
                  <c:v>85.716667000000001</c:v>
                </c:pt>
                <c:pt idx="10287">
                  <c:v>85.724999999999994</c:v>
                </c:pt>
                <c:pt idx="10288">
                  <c:v>85.733333000000002</c:v>
                </c:pt>
                <c:pt idx="10289">
                  <c:v>85.741667000000007</c:v>
                </c:pt>
                <c:pt idx="10290">
                  <c:v>85.75</c:v>
                </c:pt>
                <c:pt idx="10291">
                  <c:v>85.758332999999993</c:v>
                </c:pt>
                <c:pt idx="10292">
                  <c:v>85.766666999999998</c:v>
                </c:pt>
                <c:pt idx="10293">
                  <c:v>85.775000000000006</c:v>
                </c:pt>
                <c:pt idx="10294">
                  <c:v>85.783332999999999</c:v>
                </c:pt>
                <c:pt idx="10295">
                  <c:v>85.791667000000004</c:v>
                </c:pt>
                <c:pt idx="10296">
                  <c:v>85.8</c:v>
                </c:pt>
                <c:pt idx="10297">
                  <c:v>85.808333000000005</c:v>
                </c:pt>
                <c:pt idx="10298">
                  <c:v>85.816666999999995</c:v>
                </c:pt>
                <c:pt idx="10299">
                  <c:v>85.825000000000003</c:v>
                </c:pt>
                <c:pt idx="10300">
                  <c:v>85.833332999999996</c:v>
                </c:pt>
                <c:pt idx="10301">
                  <c:v>85.841667000000001</c:v>
                </c:pt>
                <c:pt idx="10302">
                  <c:v>85.85</c:v>
                </c:pt>
                <c:pt idx="10303">
                  <c:v>85.858333000000002</c:v>
                </c:pt>
                <c:pt idx="10304">
                  <c:v>85.866667000000007</c:v>
                </c:pt>
                <c:pt idx="10305">
                  <c:v>85.875</c:v>
                </c:pt>
                <c:pt idx="10306">
                  <c:v>85.883332999999993</c:v>
                </c:pt>
                <c:pt idx="10307">
                  <c:v>85.891666999999998</c:v>
                </c:pt>
                <c:pt idx="10308">
                  <c:v>85.9</c:v>
                </c:pt>
                <c:pt idx="10309">
                  <c:v>85.908332999999999</c:v>
                </c:pt>
                <c:pt idx="10310">
                  <c:v>85.916667000000004</c:v>
                </c:pt>
                <c:pt idx="10311">
                  <c:v>85.924999999999997</c:v>
                </c:pt>
                <c:pt idx="10312">
                  <c:v>85.933333000000005</c:v>
                </c:pt>
                <c:pt idx="10313">
                  <c:v>85.941666999999995</c:v>
                </c:pt>
                <c:pt idx="10314">
                  <c:v>85.95</c:v>
                </c:pt>
                <c:pt idx="10315">
                  <c:v>85.958332999999996</c:v>
                </c:pt>
                <c:pt idx="10316">
                  <c:v>85.966667000000001</c:v>
                </c:pt>
                <c:pt idx="10317">
                  <c:v>85.974999999999994</c:v>
                </c:pt>
                <c:pt idx="10318">
                  <c:v>85.983333000000002</c:v>
                </c:pt>
                <c:pt idx="10319">
                  <c:v>85.991667000000007</c:v>
                </c:pt>
                <c:pt idx="10320">
                  <c:v>86</c:v>
                </c:pt>
                <c:pt idx="10321">
                  <c:v>86.008332999999993</c:v>
                </c:pt>
                <c:pt idx="10322">
                  <c:v>86.016666999999998</c:v>
                </c:pt>
                <c:pt idx="10323">
                  <c:v>86.025000000000006</c:v>
                </c:pt>
                <c:pt idx="10324">
                  <c:v>86.033332999999999</c:v>
                </c:pt>
                <c:pt idx="10325">
                  <c:v>86.041667000000004</c:v>
                </c:pt>
                <c:pt idx="10326">
                  <c:v>86.05</c:v>
                </c:pt>
                <c:pt idx="10327">
                  <c:v>86.058333000000005</c:v>
                </c:pt>
                <c:pt idx="10328">
                  <c:v>86.066666999999995</c:v>
                </c:pt>
                <c:pt idx="10329">
                  <c:v>86.075000000000003</c:v>
                </c:pt>
                <c:pt idx="10330">
                  <c:v>86.083332999999996</c:v>
                </c:pt>
                <c:pt idx="10331">
                  <c:v>86.091667000000001</c:v>
                </c:pt>
                <c:pt idx="10332">
                  <c:v>86.1</c:v>
                </c:pt>
                <c:pt idx="10333">
                  <c:v>86.108333000000002</c:v>
                </c:pt>
                <c:pt idx="10334">
                  <c:v>86.116667000000007</c:v>
                </c:pt>
                <c:pt idx="10335">
                  <c:v>86.125</c:v>
                </c:pt>
                <c:pt idx="10336">
                  <c:v>86.133332999999993</c:v>
                </c:pt>
                <c:pt idx="10337">
                  <c:v>86.141666999999998</c:v>
                </c:pt>
                <c:pt idx="10338">
                  <c:v>86.15</c:v>
                </c:pt>
                <c:pt idx="10339">
                  <c:v>86.158332999999999</c:v>
                </c:pt>
                <c:pt idx="10340">
                  <c:v>86.166667000000004</c:v>
                </c:pt>
                <c:pt idx="10341">
                  <c:v>86.174999999999997</c:v>
                </c:pt>
                <c:pt idx="10342">
                  <c:v>86.183333000000005</c:v>
                </c:pt>
                <c:pt idx="10343">
                  <c:v>86.191666999999995</c:v>
                </c:pt>
                <c:pt idx="10344">
                  <c:v>86.2</c:v>
                </c:pt>
                <c:pt idx="10345">
                  <c:v>86.208332999999996</c:v>
                </c:pt>
                <c:pt idx="10346">
                  <c:v>86.216667000000001</c:v>
                </c:pt>
                <c:pt idx="10347">
                  <c:v>86.224999999999994</c:v>
                </c:pt>
                <c:pt idx="10348">
                  <c:v>86.233333000000002</c:v>
                </c:pt>
                <c:pt idx="10349">
                  <c:v>86.241667000000007</c:v>
                </c:pt>
                <c:pt idx="10350">
                  <c:v>86.25</c:v>
                </c:pt>
                <c:pt idx="10351">
                  <c:v>86.258332999999993</c:v>
                </c:pt>
                <c:pt idx="10352">
                  <c:v>86.266666999999998</c:v>
                </c:pt>
                <c:pt idx="10353">
                  <c:v>86.275000000000006</c:v>
                </c:pt>
                <c:pt idx="10354">
                  <c:v>86.283332999999999</c:v>
                </c:pt>
                <c:pt idx="10355">
                  <c:v>86.291667000000004</c:v>
                </c:pt>
                <c:pt idx="10356">
                  <c:v>86.3</c:v>
                </c:pt>
                <c:pt idx="10357">
                  <c:v>86.308333000000005</c:v>
                </c:pt>
                <c:pt idx="10358">
                  <c:v>86.316666999999995</c:v>
                </c:pt>
                <c:pt idx="10359">
                  <c:v>86.325000000000003</c:v>
                </c:pt>
                <c:pt idx="10360">
                  <c:v>86.333332999999996</c:v>
                </c:pt>
                <c:pt idx="10361">
                  <c:v>86.341667000000001</c:v>
                </c:pt>
                <c:pt idx="10362">
                  <c:v>86.35</c:v>
                </c:pt>
                <c:pt idx="10363">
                  <c:v>86.358333000000002</c:v>
                </c:pt>
                <c:pt idx="10364">
                  <c:v>86.366667000000007</c:v>
                </c:pt>
                <c:pt idx="10365">
                  <c:v>86.375</c:v>
                </c:pt>
                <c:pt idx="10366">
                  <c:v>86.383332999999993</c:v>
                </c:pt>
                <c:pt idx="10367">
                  <c:v>86.391666999999998</c:v>
                </c:pt>
                <c:pt idx="10368">
                  <c:v>86.4</c:v>
                </c:pt>
                <c:pt idx="10369">
                  <c:v>86.408332999999999</c:v>
                </c:pt>
                <c:pt idx="10370">
                  <c:v>86.416667000000004</c:v>
                </c:pt>
                <c:pt idx="10371">
                  <c:v>86.424999999999997</c:v>
                </c:pt>
                <c:pt idx="10372">
                  <c:v>86.433333000000005</c:v>
                </c:pt>
                <c:pt idx="10373">
                  <c:v>86.441666999999995</c:v>
                </c:pt>
                <c:pt idx="10374">
                  <c:v>86.45</c:v>
                </c:pt>
                <c:pt idx="10375">
                  <c:v>86.458332999999996</c:v>
                </c:pt>
                <c:pt idx="10376">
                  <c:v>86.466667000000001</c:v>
                </c:pt>
                <c:pt idx="10377">
                  <c:v>86.474999999999994</c:v>
                </c:pt>
                <c:pt idx="10378">
                  <c:v>86.483333000000002</c:v>
                </c:pt>
                <c:pt idx="10379">
                  <c:v>86.491667000000007</c:v>
                </c:pt>
                <c:pt idx="10380">
                  <c:v>86.5</c:v>
                </c:pt>
                <c:pt idx="10381">
                  <c:v>86.508332999999993</c:v>
                </c:pt>
                <c:pt idx="10382">
                  <c:v>86.516666999999998</c:v>
                </c:pt>
                <c:pt idx="10383">
                  <c:v>86.525000000000006</c:v>
                </c:pt>
                <c:pt idx="10384">
                  <c:v>86.533332999999999</c:v>
                </c:pt>
                <c:pt idx="10385">
                  <c:v>86.541667000000004</c:v>
                </c:pt>
                <c:pt idx="10386">
                  <c:v>86.55</c:v>
                </c:pt>
                <c:pt idx="10387">
                  <c:v>86.558333000000005</c:v>
                </c:pt>
                <c:pt idx="10388">
                  <c:v>86.566666999999995</c:v>
                </c:pt>
                <c:pt idx="10389">
                  <c:v>86.575000000000003</c:v>
                </c:pt>
                <c:pt idx="10390">
                  <c:v>86.583332999999996</c:v>
                </c:pt>
                <c:pt idx="10391">
                  <c:v>86.591667000000001</c:v>
                </c:pt>
                <c:pt idx="10392">
                  <c:v>86.6</c:v>
                </c:pt>
                <c:pt idx="10393">
                  <c:v>86.608333000000002</c:v>
                </c:pt>
                <c:pt idx="10394">
                  <c:v>86.616667000000007</c:v>
                </c:pt>
                <c:pt idx="10395">
                  <c:v>86.625</c:v>
                </c:pt>
                <c:pt idx="10396">
                  <c:v>86.633332999999993</c:v>
                </c:pt>
                <c:pt idx="10397">
                  <c:v>86.641666999999998</c:v>
                </c:pt>
                <c:pt idx="10398">
                  <c:v>86.65</c:v>
                </c:pt>
                <c:pt idx="10399">
                  <c:v>86.658332999999999</c:v>
                </c:pt>
                <c:pt idx="10400">
                  <c:v>86.666667000000004</c:v>
                </c:pt>
                <c:pt idx="10401">
                  <c:v>86.674999999999997</c:v>
                </c:pt>
                <c:pt idx="10402">
                  <c:v>86.683333000000005</c:v>
                </c:pt>
                <c:pt idx="10403">
                  <c:v>86.691666999999995</c:v>
                </c:pt>
                <c:pt idx="10404">
                  <c:v>86.7</c:v>
                </c:pt>
                <c:pt idx="10405">
                  <c:v>86.708332999999996</c:v>
                </c:pt>
                <c:pt idx="10406">
                  <c:v>86.716667000000001</c:v>
                </c:pt>
                <c:pt idx="10407">
                  <c:v>86.724999999999994</c:v>
                </c:pt>
                <c:pt idx="10408">
                  <c:v>86.733333000000002</c:v>
                </c:pt>
                <c:pt idx="10409">
                  <c:v>86.741667000000007</c:v>
                </c:pt>
                <c:pt idx="10410">
                  <c:v>86.75</c:v>
                </c:pt>
                <c:pt idx="10411">
                  <c:v>86.758332999999993</c:v>
                </c:pt>
                <c:pt idx="10412">
                  <c:v>86.766666999999998</c:v>
                </c:pt>
                <c:pt idx="10413">
                  <c:v>86.775000000000006</c:v>
                </c:pt>
                <c:pt idx="10414">
                  <c:v>86.783332999999999</c:v>
                </c:pt>
                <c:pt idx="10415">
                  <c:v>86.791667000000004</c:v>
                </c:pt>
                <c:pt idx="10416">
                  <c:v>86.8</c:v>
                </c:pt>
                <c:pt idx="10417">
                  <c:v>86.808333000000005</c:v>
                </c:pt>
                <c:pt idx="10418">
                  <c:v>86.816666999999995</c:v>
                </c:pt>
                <c:pt idx="10419">
                  <c:v>86.825000000000003</c:v>
                </c:pt>
                <c:pt idx="10420">
                  <c:v>86.833332999999996</c:v>
                </c:pt>
                <c:pt idx="10421">
                  <c:v>86.841667000000001</c:v>
                </c:pt>
                <c:pt idx="10422">
                  <c:v>86.85</c:v>
                </c:pt>
                <c:pt idx="10423">
                  <c:v>86.858333000000002</c:v>
                </c:pt>
                <c:pt idx="10424">
                  <c:v>86.866667000000007</c:v>
                </c:pt>
                <c:pt idx="10425">
                  <c:v>86.875</c:v>
                </c:pt>
                <c:pt idx="10426">
                  <c:v>86.883332999999993</c:v>
                </c:pt>
                <c:pt idx="10427">
                  <c:v>86.891666999999998</c:v>
                </c:pt>
                <c:pt idx="10428">
                  <c:v>86.9</c:v>
                </c:pt>
                <c:pt idx="10429">
                  <c:v>86.908332999999999</c:v>
                </c:pt>
                <c:pt idx="10430">
                  <c:v>86.916667000000004</c:v>
                </c:pt>
                <c:pt idx="10431">
                  <c:v>86.924999999999997</c:v>
                </c:pt>
                <c:pt idx="10432">
                  <c:v>86.933333000000005</c:v>
                </c:pt>
                <c:pt idx="10433">
                  <c:v>86.941666999999995</c:v>
                </c:pt>
                <c:pt idx="10434">
                  <c:v>86.95</c:v>
                </c:pt>
                <c:pt idx="10435">
                  <c:v>86.958332999999996</c:v>
                </c:pt>
                <c:pt idx="10436">
                  <c:v>86.966667000000001</c:v>
                </c:pt>
                <c:pt idx="10437">
                  <c:v>86.974999999999994</c:v>
                </c:pt>
                <c:pt idx="10438">
                  <c:v>86.983333000000002</c:v>
                </c:pt>
                <c:pt idx="10439">
                  <c:v>86.991667000000007</c:v>
                </c:pt>
                <c:pt idx="10440">
                  <c:v>87</c:v>
                </c:pt>
                <c:pt idx="10441">
                  <c:v>87.008332999999993</c:v>
                </c:pt>
                <c:pt idx="10442">
                  <c:v>87.016666999999998</c:v>
                </c:pt>
                <c:pt idx="10443">
                  <c:v>87.025000000000006</c:v>
                </c:pt>
                <c:pt idx="10444">
                  <c:v>87.033332999999999</c:v>
                </c:pt>
                <c:pt idx="10445">
                  <c:v>87.041667000000004</c:v>
                </c:pt>
                <c:pt idx="10446">
                  <c:v>87.05</c:v>
                </c:pt>
                <c:pt idx="10447">
                  <c:v>87.058333000000005</c:v>
                </c:pt>
                <c:pt idx="10448">
                  <c:v>87.066666999999995</c:v>
                </c:pt>
                <c:pt idx="10449">
                  <c:v>87.075000000000003</c:v>
                </c:pt>
                <c:pt idx="10450">
                  <c:v>87.083332999999996</c:v>
                </c:pt>
                <c:pt idx="10451">
                  <c:v>87.091667000000001</c:v>
                </c:pt>
                <c:pt idx="10452">
                  <c:v>87.1</c:v>
                </c:pt>
                <c:pt idx="10453">
                  <c:v>87.108333000000002</c:v>
                </c:pt>
                <c:pt idx="10454">
                  <c:v>87.116667000000007</c:v>
                </c:pt>
                <c:pt idx="10455">
                  <c:v>87.125</c:v>
                </c:pt>
                <c:pt idx="10456">
                  <c:v>87.133332999999993</c:v>
                </c:pt>
                <c:pt idx="10457">
                  <c:v>87.141666999999998</c:v>
                </c:pt>
                <c:pt idx="10458">
                  <c:v>87.15</c:v>
                </c:pt>
                <c:pt idx="10459">
                  <c:v>87.158332999999999</c:v>
                </c:pt>
                <c:pt idx="10460">
                  <c:v>87.166667000000004</c:v>
                </c:pt>
                <c:pt idx="10461">
                  <c:v>87.174999999999997</c:v>
                </c:pt>
                <c:pt idx="10462">
                  <c:v>87.183333000000005</c:v>
                </c:pt>
                <c:pt idx="10463">
                  <c:v>87.191666999999995</c:v>
                </c:pt>
                <c:pt idx="10464">
                  <c:v>87.2</c:v>
                </c:pt>
                <c:pt idx="10465">
                  <c:v>87.208332999999996</c:v>
                </c:pt>
                <c:pt idx="10466">
                  <c:v>87.216667000000001</c:v>
                </c:pt>
                <c:pt idx="10467">
                  <c:v>87.224999999999994</c:v>
                </c:pt>
                <c:pt idx="10468">
                  <c:v>87.233333000000002</c:v>
                </c:pt>
                <c:pt idx="10469">
                  <c:v>87.241667000000007</c:v>
                </c:pt>
                <c:pt idx="10470">
                  <c:v>87.25</c:v>
                </c:pt>
                <c:pt idx="10471">
                  <c:v>87.258332999999993</c:v>
                </c:pt>
                <c:pt idx="10472">
                  <c:v>87.266666999999998</c:v>
                </c:pt>
                <c:pt idx="10473">
                  <c:v>87.275000000000006</c:v>
                </c:pt>
                <c:pt idx="10474">
                  <c:v>87.283332999999999</c:v>
                </c:pt>
                <c:pt idx="10475">
                  <c:v>87.291667000000004</c:v>
                </c:pt>
                <c:pt idx="10476">
                  <c:v>87.3</c:v>
                </c:pt>
                <c:pt idx="10477">
                  <c:v>87.308333000000005</c:v>
                </c:pt>
                <c:pt idx="10478">
                  <c:v>87.316666999999995</c:v>
                </c:pt>
                <c:pt idx="10479">
                  <c:v>87.325000000000003</c:v>
                </c:pt>
                <c:pt idx="10480">
                  <c:v>87.333332999999996</c:v>
                </c:pt>
                <c:pt idx="10481">
                  <c:v>87.341667000000001</c:v>
                </c:pt>
                <c:pt idx="10482">
                  <c:v>87.35</c:v>
                </c:pt>
                <c:pt idx="10483">
                  <c:v>87.358333000000002</c:v>
                </c:pt>
                <c:pt idx="10484">
                  <c:v>87.366667000000007</c:v>
                </c:pt>
                <c:pt idx="10485">
                  <c:v>87.375</c:v>
                </c:pt>
                <c:pt idx="10486">
                  <c:v>87.383332999999993</c:v>
                </c:pt>
                <c:pt idx="10487">
                  <c:v>87.391666999999998</c:v>
                </c:pt>
                <c:pt idx="10488">
                  <c:v>87.4</c:v>
                </c:pt>
                <c:pt idx="10489">
                  <c:v>87.408332999999999</c:v>
                </c:pt>
                <c:pt idx="10490">
                  <c:v>87.416667000000004</c:v>
                </c:pt>
                <c:pt idx="10491">
                  <c:v>87.424999999999997</c:v>
                </c:pt>
                <c:pt idx="10492">
                  <c:v>87.433333000000005</c:v>
                </c:pt>
                <c:pt idx="10493">
                  <c:v>87.441666999999995</c:v>
                </c:pt>
                <c:pt idx="10494">
                  <c:v>87.45</c:v>
                </c:pt>
                <c:pt idx="10495">
                  <c:v>87.458332999999996</c:v>
                </c:pt>
                <c:pt idx="10496">
                  <c:v>87.466667000000001</c:v>
                </c:pt>
                <c:pt idx="10497">
                  <c:v>87.474999999999994</c:v>
                </c:pt>
                <c:pt idx="10498">
                  <c:v>87.483333000000002</c:v>
                </c:pt>
                <c:pt idx="10499">
                  <c:v>87.491667000000007</c:v>
                </c:pt>
                <c:pt idx="10500">
                  <c:v>87.5</c:v>
                </c:pt>
                <c:pt idx="10501">
                  <c:v>87.508332999999993</c:v>
                </c:pt>
                <c:pt idx="10502">
                  <c:v>87.516666999999998</c:v>
                </c:pt>
                <c:pt idx="10503">
                  <c:v>87.525000000000006</c:v>
                </c:pt>
                <c:pt idx="10504">
                  <c:v>87.533332999999999</c:v>
                </c:pt>
                <c:pt idx="10505">
                  <c:v>87.541667000000004</c:v>
                </c:pt>
                <c:pt idx="10506">
                  <c:v>87.55</c:v>
                </c:pt>
                <c:pt idx="10507">
                  <c:v>87.558333000000005</c:v>
                </c:pt>
                <c:pt idx="10508">
                  <c:v>87.566666999999995</c:v>
                </c:pt>
                <c:pt idx="10509">
                  <c:v>87.575000000000003</c:v>
                </c:pt>
                <c:pt idx="10510">
                  <c:v>87.583332999999996</c:v>
                </c:pt>
                <c:pt idx="10511">
                  <c:v>87.591667000000001</c:v>
                </c:pt>
                <c:pt idx="10512">
                  <c:v>87.6</c:v>
                </c:pt>
                <c:pt idx="10513">
                  <c:v>87.608333000000002</c:v>
                </c:pt>
                <c:pt idx="10514">
                  <c:v>87.616667000000007</c:v>
                </c:pt>
                <c:pt idx="10515">
                  <c:v>87.625</c:v>
                </c:pt>
                <c:pt idx="10516">
                  <c:v>87.633332999999993</c:v>
                </c:pt>
                <c:pt idx="10517">
                  <c:v>87.641666999999998</c:v>
                </c:pt>
                <c:pt idx="10518">
                  <c:v>87.65</c:v>
                </c:pt>
                <c:pt idx="10519">
                  <c:v>87.658332999999999</c:v>
                </c:pt>
                <c:pt idx="10520">
                  <c:v>87.666667000000004</c:v>
                </c:pt>
                <c:pt idx="10521">
                  <c:v>87.674999999999997</c:v>
                </c:pt>
                <c:pt idx="10522">
                  <c:v>87.683333000000005</c:v>
                </c:pt>
                <c:pt idx="10523">
                  <c:v>87.691666999999995</c:v>
                </c:pt>
                <c:pt idx="10524">
                  <c:v>87.7</c:v>
                </c:pt>
                <c:pt idx="10525">
                  <c:v>87.708332999999996</c:v>
                </c:pt>
                <c:pt idx="10526">
                  <c:v>87.716667000000001</c:v>
                </c:pt>
                <c:pt idx="10527">
                  <c:v>87.724999999999994</c:v>
                </c:pt>
                <c:pt idx="10528">
                  <c:v>87.733333000000002</c:v>
                </c:pt>
                <c:pt idx="10529">
                  <c:v>87.741667000000007</c:v>
                </c:pt>
                <c:pt idx="10530">
                  <c:v>87.75</c:v>
                </c:pt>
                <c:pt idx="10531">
                  <c:v>87.758332999999993</c:v>
                </c:pt>
                <c:pt idx="10532">
                  <c:v>87.766666999999998</c:v>
                </c:pt>
                <c:pt idx="10533">
                  <c:v>87.775000000000006</c:v>
                </c:pt>
                <c:pt idx="10534">
                  <c:v>87.783332999999999</c:v>
                </c:pt>
                <c:pt idx="10535">
                  <c:v>87.791667000000004</c:v>
                </c:pt>
                <c:pt idx="10536">
                  <c:v>87.8</c:v>
                </c:pt>
                <c:pt idx="10537">
                  <c:v>87.808333000000005</c:v>
                </c:pt>
                <c:pt idx="10538">
                  <c:v>87.816666999999995</c:v>
                </c:pt>
                <c:pt idx="10539">
                  <c:v>87.825000000000003</c:v>
                </c:pt>
                <c:pt idx="10540">
                  <c:v>87.833332999999996</c:v>
                </c:pt>
                <c:pt idx="10541">
                  <c:v>87.841667000000001</c:v>
                </c:pt>
                <c:pt idx="10542">
                  <c:v>87.85</c:v>
                </c:pt>
                <c:pt idx="10543">
                  <c:v>87.858333000000002</c:v>
                </c:pt>
                <c:pt idx="10544">
                  <c:v>87.866667000000007</c:v>
                </c:pt>
                <c:pt idx="10545">
                  <c:v>87.875</c:v>
                </c:pt>
                <c:pt idx="10546">
                  <c:v>87.883332999999993</c:v>
                </c:pt>
                <c:pt idx="10547">
                  <c:v>87.891666999999998</c:v>
                </c:pt>
                <c:pt idx="10548">
                  <c:v>87.9</c:v>
                </c:pt>
                <c:pt idx="10549">
                  <c:v>87.908332999999999</c:v>
                </c:pt>
                <c:pt idx="10550">
                  <c:v>87.916667000000004</c:v>
                </c:pt>
                <c:pt idx="10551">
                  <c:v>87.924999999999997</c:v>
                </c:pt>
                <c:pt idx="10552">
                  <c:v>87.933333000000005</c:v>
                </c:pt>
                <c:pt idx="10553">
                  <c:v>87.941666999999995</c:v>
                </c:pt>
                <c:pt idx="10554">
                  <c:v>87.95</c:v>
                </c:pt>
                <c:pt idx="10555">
                  <c:v>87.958332999999996</c:v>
                </c:pt>
                <c:pt idx="10556">
                  <c:v>87.966667000000001</c:v>
                </c:pt>
                <c:pt idx="10557">
                  <c:v>87.974999999999994</c:v>
                </c:pt>
                <c:pt idx="10558">
                  <c:v>87.983333000000002</c:v>
                </c:pt>
                <c:pt idx="10559">
                  <c:v>87.991667000000007</c:v>
                </c:pt>
                <c:pt idx="10560">
                  <c:v>88</c:v>
                </c:pt>
                <c:pt idx="10561">
                  <c:v>88.008332999999993</c:v>
                </c:pt>
                <c:pt idx="10562">
                  <c:v>88.016666999999998</c:v>
                </c:pt>
                <c:pt idx="10563">
                  <c:v>88.025000000000006</c:v>
                </c:pt>
                <c:pt idx="10564">
                  <c:v>88.033332999999999</c:v>
                </c:pt>
                <c:pt idx="10565">
                  <c:v>88.041667000000004</c:v>
                </c:pt>
                <c:pt idx="10566">
                  <c:v>88.05</c:v>
                </c:pt>
                <c:pt idx="10567">
                  <c:v>88.058333000000005</c:v>
                </c:pt>
                <c:pt idx="10568">
                  <c:v>88.066666999999995</c:v>
                </c:pt>
                <c:pt idx="10569">
                  <c:v>88.075000000000003</c:v>
                </c:pt>
                <c:pt idx="10570">
                  <c:v>88.083332999999996</c:v>
                </c:pt>
                <c:pt idx="10571">
                  <c:v>88.091667000000001</c:v>
                </c:pt>
                <c:pt idx="10572">
                  <c:v>88.1</c:v>
                </c:pt>
                <c:pt idx="10573">
                  <c:v>88.108333000000002</c:v>
                </c:pt>
                <c:pt idx="10574">
                  <c:v>88.116667000000007</c:v>
                </c:pt>
                <c:pt idx="10575">
                  <c:v>88.125</c:v>
                </c:pt>
                <c:pt idx="10576">
                  <c:v>88.133332999999993</c:v>
                </c:pt>
                <c:pt idx="10577">
                  <c:v>88.141666999999998</c:v>
                </c:pt>
                <c:pt idx="10578">
                  <c:v>88.15</c:v>
                </c:pt>
                <c:pt idx="10579">
                  <c:v>88.158332999999999</c:v>
                </c:pt>
                <c:pt idx="10580">
                  <c:v>88.166667000000004</c:v>
                </c:pt>
                <c:pt idx="10581">
                  <c:v>88.174999999999997</c:v>
                </c:pt>
                <c:pt idx="10582">
                  <c:v>88.183333000000005</c:v>
                </c:pt>
                <c:pt idx="10583">
                  <c:v>88.191666999999995</c:v>
                </c:pt>
                <c:pt idx="10584">
                  <c:v>88.2</c:v>
                </c:pt>
                <c:pt idx="10585">
                  <c:v>88.208332999999996</c:v>
                </c:pt>
                <c:pt idx="10586">
                  <c:v>88.216667000000001</c:v>
                </c:pt>
                <c:pt idx="10587">
                  <c:v>88.224999999999994</c:v>
                </c:pt>
                <c:pt idx="10588">
                  <c:v>88.233333000000002</c:v>
                </c:pt>
                <c:pt idx="10589">
                  <c:v>88.241667000000007</c:v>
                </c:pt>
                <c:pt idx="10590">
                  <c:v>88.25</c:v>
                </c:pt>
                <c:pt idx="10591">
                  <c:v>88.258332999999993</c:v>
                </c:pt>
                <c:pt idx="10592">
                  <c:v>88.266666999999998</c:v>
                </c:pt>
                <c:pt idx="10593">
                  <c:v>88.275000000000006</c:v>
                </c:pt>
                <c:pt idx="10594">
                  <c:v>88.283332999999999</c:v>
                </c:pt>
                <c:pt idx="10595">
                  <c:v>88.291667000000004</c:v>
                </c:pt>
                <c:pt idx="10596">
                  <c:v>88.3</c:v>
                </c:pt>
                <c:pt idx="10597">
                  <c:v>88.308333000000005</c:v>
                </c:pt>
                <c:pt idx="10598">
                  <c:v>88.316666999999995</c:v>
                </c:pt>
                <c:pt idx="10599">
                  <c:v>88.325000000000003</c:v>
                </c:pt>
                <c:pt idx="10600">
                  <c:v>88.333332999999996</c:v>
                </c:pt>
                <c:pt idx="10601">
                  <c:v>88.341667000000001</c:v>
                </c:pt>
                <c:pt idx="10602">
                  <c:v>88.35</c:v>
                </c:pt>
                <c:pt idx="10603">
                  <c:v>88.358333000000002</c:v>
                </c:pt>
                <c:pt idx="10604">
                  <c:v>88.366667000000007</c:v>
                </c:pt>
                <c:pt idx="10605">
                  <c:v>88.375</c:v>
                </c:pt>
                <c:pt idx="10606">
                  <c:v>88.383332999999993</c:v>
                </c:pt>
                <c:pt idx="10607">
                  <c:v>88.391666999999998</c:v>
                </c:pt>
                <c:pt idx="10608">
                  <c:v>88.4</c:v>
                </c:pt>
                <c:pt idx="10609">
                  <c:v>88.408332999999999</c:v>
                </c:pt>
                <c:pt idx="10610">
                  <c:v>88.416667000000004</c:v>
                </c:pt>
                <c:pt idx="10611">
                  <c:v>88.424999999999997</c:v>
                </c:pt>
                <c:pt idx="10612">
                  <c:v>88.433333000000005</c:v>
                </c:pt>
                <c:pt idx="10613">
                  <c:v>88.441666999999995</c:v>
                </c:pt>
                <c:pt idx="10614">
                  <c:v>88.45</c:v>
                </c:pt>
                <c:pt idx="10615">
                  <c:v>88.458332999999996</c:v>
                </c:pt>
                <c:pt idx="10616">
                  <c:v>88.466667000000001</c:v>
                </c:pt>
                <c:pt idx="10617">
                  <c:v>88.474999999999994</c:v>
                </c:pt>
                <c:pt idx="10618">
                  <c:v>88.483333000000002</c:v>
                </c:pt>
                <c:pt idx="10619">
                  <c:v>88.491667000000007</c:v>
                </c:pt>
                <c:pt idx="10620">
                  <c:v>88.5</c:v>
                </c:pt>
                <c:pt idx="10621">
                  <c:v>88.508332999999993</c:v>
                </c:pt>
                <c:pt idx="10622">
                  <c:v>88.516666999999998</c:v>
                </c:pt>
                <c:pt idx="10623">
                  <c:v>88.525000000000006</c:v>
                </c:pt>
                <c:pt idx="10624">
                  <c:v>88.533332999999999</c:v>
                </c:pt>
                <c:pt idx="10625">
                  <c:v>88.541667000000004</c:v>
                </c:pt>
                <c:pt idx="10626">
                  <c:v>88.55</c:v>
                </c:pt>
                <c:pt idx="10627">
                  <c:v>88.558333000000005</c:v>
                </c:pt>
                <c:pt idx="10628">
                  <c:v>88.566666999999995</c:v>
                </c:pt>
                <c:pt idx="10629">
                  <c:v>88.575000000000003</c:v>
                </c:pt>
                <c:pt idx="10630">
                  <c:v>88.583332999999996</c:v>
                </c:pt>
                <c:pt idx="10631">
                  <c:v>88.591667000000001</c:v>
                </c:pt>
                <c:pt idx="10632">
                  <c:v>88.6</c:v>
                </c:pt>
                <c:pt idx="10633">
                  <c:v>88.608333000000002</c:v>
                </c:pt>
                <c:pt idx="10634">
                  <c:v>88.616667000000007</c:v>
                </c:pt>
                <c:pt idx="10635">
                  <c:v>88.625</c:v>
                </c:pt>
                <c:pt idx="10636">
                  <c:v>88.633332999999993</c:v>
                </c:pt>
                <c:pt idx="10637">
                  <c:v>88.641666999999998</c:v>
                </c:pt>
                <c:pt idx="10638">
                  <c:v>88.65</c:v>
                </c:pt>
                <c:pt idx="10639">
                  <c:v>88.658332999999999</c:v>
                </c:pt>
                <c:pt idx="10640">
                  <c:v>88.666667000000004</c:v>
                </c:pt>
                <c:pt idx="10641">
                  <c:v>88.674999999999997</c:v>
                </c:pt>
                <c:pt idx="10642">
                  <c:v>88.683333000000005</c:v>
                </c:pt>
                <c:pt idx="10643">
                  <c:v>88.691666999999995</c:v>
                </c:pt>
                <c:pt idx="10644">
                  <c:v>88.7</c:v>
                </c:pt>
                <c:pt idx="10645">
                  <c:v>88.708332999999996</c:v>
                </c:pt>
                <c:pt idx="10646">
                  <c:v>88.716667000000001</c:v>
                </c:pt>
                <c:pt idx="10647">
                  <c:v>88.724999999999994</c:v>
                </c:pt>
                <c:pt idx="10648">
                  <c:v>88.733333000000002</c:v>
                </c:pt>
                <c:pt idx="10649">
                  <c:v>88.741667000000007</c:v>
                </c:pt>
                <c:pt idx="10650">
                  <c:v>88.75</c:v>
                </c:pt>
                <c:pt idx="10651">
                  <c:v>88.758332999999993</c:v>
                </c:pt>
                <c:pt idx="10652">
                  <c:v>88.766666999999998</c:v>
                </c:pt>
                <c:pt idx="10653">
                  <c:v>88.775000000000006</c:v>
                </c:pt>
                <c:pt idx="10654">
                  <c:v>88.783332999999999</c:v>
                </c:pt>
                <c:pt idx="10655">
                  <c:v>88.791667000000004</c:v>
                </c:pt>
                <c:pt idx="10656">
                  <c:v>88.8</c:v>
                </c:pt>
                <c:pt idx="10657">
                  <c:v>88.808333000000005</c:v>
                </c:pt>
                <c:pt idx="10658">
                  <c:v>88.816666999999995</c:v>
                </c:pt>
                <c:pt idx="10659">
                  <c:v>88.825000000000003</c:v>
                </c:pt>
                <c:pt idx="10660">
                  <c:v>88.833332999999996</c:v>
                </c:pt>
                <c:pt idx="10661">
                  <c:v>88.841667000000001</c:v>
                </c:pt>
                <c:pt idx="10662">
                  <c:v>88.85</c:v>
                </c:pt>
                <c:pt idx="10663">
                  <c:v>88.858333000000002</c:v>
                </c:pt>
                <c:pt idx="10664">
                  <c:v>88.866667000000007</c:v>
                </c:pt>
                <c:pt idx="10665">
                  <c:v>88.875</c:v>
                </c:pt>
                <c:pt idx="10666">
                  <c:v>88.883332999999993</c:v>
                </c:pt>
                <c:pt idx="10667">
                  <c:v>88.891666999999998</c:v>
                </c:pt>
                <c:pt idx="10668">
                  <c:v>88.9</c:v>
                </c:pt>
                <c:pt idx="10669">
                  <c:v>88.908332999999999</c:v>
                </c:pt>
                <c:pt idx="10670">
                  <c:v>88.916667000000004</c:v>
                </c:pt>
                <c:pt idx="10671">
                  <c:v>88.924999999999997</c:v>
                </c:pt>
                <c:pt idx="10672">
                  <c:v>88.933333000000005</c:v>
                </c:pt>
                <c:pt idx="10673">
                  <c:v>88.941666999999995</c:v>
                </c:pt>
                <c:pt idx="10674">
                  <c:v>88.95</c:v>
                </c:pt>
                <c:pt idx="10675">
                  <c:v>88.958332999999996</c:v>
                </c:pt>
                <c:pt idx="10676">
                  <c:v>88.966667000000001</c:v>
                </c:pt>
                <c:pt idx="10677">
                  <c:v>88.974999999999994</c:v>
                </c:pt>
                <c:pt idx="10678">
                  <c:v>88.983333000000002</c:v>
                </c:pt>
                <c:pt idx="10679">
                  <c:v>88.991667000000007</c:v>
                </c:pt>
                <c:pt idx="10680">
                  <c:v>89</c:v>
                </c:pt>
                <c:pt idx="10681">
                  <c:v>89.008332999999993</c:v>
                </c:pt>
                <c:pt idx="10682">
                  <c:v>89.016666999999998</c:v>
                </c:pt>
                <c:pt idx="10683">
                  <c:v>89.025000000000006</c:v>
                </c:pt>
                <c:pt idx="10684">
                  <c:v>89.033332999999999</c:v>
                </c:pt>
                <c:pt idx="10685">
                  <c:v>89.041667000000004</c:v>
                </c:pt>
                <c:pt idx="10686">
                  <c:v>89.05</c:v>
                </c:pt>
                <c:pt idx="10687">
                  <c:v>89.058333000000005</c:v>
                </c:pt>
                <c:pt idx="10688">
                  <c:v>89.066666999999995</c:v>
                </c:pt>
                <c:pt idx="10689">
                  <c:v>89.075000000000003</c:v>
                </c:pt>
                <c:pt idx="10690">
                  <c:v>89.083332999999996</c:v>
                </c:pt>
                <c:pt idx="10691">
                  <c:v>89.091667000000001</c:v>
                </c:pt>
                <c:pt idx="10692">
                  <c:v>89.1</c:v>
                </c:pt>
                <c:pt idx="10693">
                  <c:v>89.108333000000002</c:v>
                </c:pt>
                <c:pt idx="10694">
                  <c:v>89.116667000000007</c:v>
                </c:pt>
                <c:pt idx="10695">
                  <c:v>89.125</c:v>
                </c:pt>
                <c:pt idx="10696">
                  <c:v>89.133332999999993</c:v>
                </c:pt>
                <c:pt idx="10697">
                  <c:v>89.141666999999998</c:v>
                </c:pt>
                <c:pt idx="10698">
                  <c:v>89.15</c:v>
                </c:pt>
                <c:pt idx="10699">
                  <c:v>89.158332999999999</c:v>
                </c:pt>
                <c:pt idx="10700">
                  <c:v>89.166667000000004</c:v>
                </c:pt>
                <c:pt idx="10701">
                  <c:v>89.174999999999997</c:v>
                </c:pt>
                <c:pt idx="10702">
                  <c:v>89.183333000000005</c:v>
                </c:pt>
                <c:pt idx="10703">
                  <c:v>89.191666999999995</c:v>
                </c:pt>
                <c:pt idx="10704">
                  <c:v>89.2</c:v>
                </c:pt>
                <c:pt idx="10705">
                  <c:v>89.208332999999996</c:v>
                </c:pt>
                <c:pt idx="10706">
                  <c:v>89.216667000000001</c:v>
                </c:pt>
                <c:pt idx="10707">
                  <c:v>89.224999999999994</c:v>
                </c:pt>
                <c:pt idx="10708">
                  <c:v>89.233333000000002</c:v>
                </c:pt>
                <c:pt idx="10709">
                  <c:v>89.241667000000007</c:v>
                </c:pt>
                <c:pt idx="10710">
                  <c:v>89.25</c:v>
                </c:pt>
                <c:pt idx="10711">
                  <c:v>89.258332999999993</c:v>
                </c:pt>
                <c:pt idx="10712">
                  <c:v>89.266666999999998</c:v>
                </c:pt>
                <c:pt idx="10713">
                  <c:v>89.275000000000006</c:v>
                </c:pt>
                <c:pt idx="10714">
                  <c:v>89.283332999999999</c:v>
                </c:pt>
                <c:pt idx="10715">
                  <c:v>89.291667000000004</c:v>
                </c:pt>
                <c:pt idx="10716">
                  <c:v>89.3</c:v>
                </c:pt>
                <c:pt idx="10717">
                  <c:v>89.308333000000005</c:v>
                </c:pt>
                <c:pt idx="10718">
                  <c:v>89.316666999999995</c:v>
                </c:pt>
                <c:pt idx="10719">
                  <c:v>89.325000000000003</c:v>
                </c:pt>
                <c:pt idx="10720">
                  <c:v>89.333332999999996</c:v>
                </c:pt>
                <c:pt idx="10721">
                  <c:v>89.341667000000001</c:v>
                </c:pt>
                <c:pt idx="10722">
                  <c:v>89.35</c:v>
                </c:pt>
                <c:pt idx="10723">
                  <c:v>89.358333000000002</c:v>
                </c:pt>
                <c:pt idx="10724">
                  <c:v>89.366667000000007</c:v>
                </c:pt>
                <c:pt idx="10725">
                  <c:v>89.375</c:v>
                </c:pt>
                <c:pt idx="10726">
                  <c:v>89.383332999999993</c:v>
                </c:pt>
                <c:pt idx="10727">
                  <c:v>89.391666999999998</c:v>
                </c:pt>
                <c:pt idx="10728">
                  <c:v>89.4</c:v>
                </c:pt>
                <c:pt idx="10729">
                  <c:v>89.408332999999999</c:v>
                </c:pt>
                <c:pt idx="10730">
                  <c:v>89.416667000000004</c:v>
                </c:pt>
                <c:pt idx="10731">
                  <c:v>89.424999999999997</c:v>
                </c:pt>
                <c:pt idx="10732">
                  <c:v>89.433333000000005</c:v>
                </c:pt>
                <c:pt idx="10733">
                  <c:v>89.441666999999995</c:v>
                </c:pt>
                <c:pt idx="10734">
                  <c:v>89.45</c:v>
                </c:pt>
                <c:pt idx="10735">
                  <c:v>89.458332999999996</c:v>
                </c:pt>
                <c:pt idx="10736">
                  <c:v>89.466667000000001</c:v>
                </c:pt>
                <c:pt idx="10737">
                  <c:v>89.474999999999994</c:v>
                </c:pt>
                <c:pt idx="10738">
                  <c:v>89.483333000000002</c:v>
                </c:pt>
                <c:pt idx="10739">
                  <c:v>89.491667000000007</c:v>
                </c:pt>
                <c:pt idx="10740">
                  <c:v>89.5</c:v>
                </c:pt>
                <c:pt idx="10741">
                  <c:v>89.508332999999993</c:v>
                </c:pt>
                <c:pt idx="10742">
                  <c:v>89.516666999999998</c:v>
                </c:pt>
                <c:pt idx="10743">
                  <c:v>89.525000000000006</c:v>
                </c:pt>
                <c:pt idx="10744">
                  <c:v>89.533332999999999</c:v>
                </c:pt>
                <c:pt idx="10745">
                  <c:v>89.541667000000004</c:v>
                </c:pt>
                <c:pt idx="10746">
                  <c:v>89.55</c:v>
                </c:pt>
                <c:pt idx="10747">
                  <c:v>89.558333000000005</c:v>
                </c:pt>
                <c:pt idx="10748">
                  <c:v>89.566666999999995</c:v>
                </c:pt>
                <c:pt idx="10749">
                  <c:v>89.575000000000003</c:v>
                </c:pt>
                <c:pt idx="10750">
                  <c:v>89.583332999999996</c:v>
                </c:pt>
                <c:pt idx="10751">
                  <c:v>89.591667000000001</c:v>
                </c:pt>
                <c:pt idx="10752">
                  <c:v>89.6</c:v>
                </c:pt>
                <c:pt idx="10753">
                  <c:v>89.608333000000002</c:v>
                </c:pt>
                <c:pt idx="10754">
                  <c:v>89.616667000000007</c:v>
                </c:pt>
                <c:pt idx="10755">
                  <c:v>89.625</c:v>
                </c:pt>
                <c:pt idx="10756">
                  <c:v>89.633332999999993</c:v>
                </c:pt>
                <c:pt idx="10757">
                  <c:v>89.641666999999998</c:v>
                </c:pt>
                <c:pt idx="10758">
                  <c:v>89.65</c:v>
                </c:pt>
                <c:pt idx="10759">
                  <c:v>89.658332999999999</c:v>
                </c:pt>
                <c:pt idx="10760">
                  <c:v>89.666667000000004</c:v>
                </c:pt>
                <c:pt idx="10761">
                  <c:v>89.674999999999997</c:v>
                </c:pt>
                <c:pt idx="10762">
                  <c:v>89.683333000000005</c:v>
                </c:pt>
                <c:pt idx="10763">
                  <c:v>89.691666999999995</c:v>
                </c:pt>
                <c:pt idx="10764">
                  <c:v>89.7</c:v>
                </c:pt>
                <c:pt idx="10765">
                  <c:v>89.708332999999996</c:v>
                </c:pt>
                <c:pt idx="10766">
                  <c:v>89.716667000000001</c:v>
                </c:pt>
                <c:pt idx="10767">
                  <c:v>89.724999999999994</c:v>
                </c:pt>
                <c:pt idx="10768">
                  <c:v>89.733333000000002</c:v>
                </c:pt>
                <c:pt idx="10769">
                  <c:v>89.741667000000007</c:v>
                </c:pt>
                <c:pt idx="10770">
                  <c:v>89.75</c:v>
                </c:pt>
                <c:pt idx="10771">
                  <c:v>89.758332999999993</c:v>
                </c:pt>
                <c:pt idx="10772">
                  <c:v>89.766666999999998</c:v>
                </c:pt>
                <c:pt idx="10773">
                  <c:v>89.775000000000006</c:v>
                </c:pt>
                <c:pt idx="10774">
                  <c:v>89.783332999999999</c:v>
                </c:pt>
                <c:pt idx="10775">
                  <c:v>89.791667000000004</c:v>
                </c:pt>
                <c:pt idx="10776">
                  <c:v>89.8</c:v>
                </c:pt>
                <c:pt idx="10777">
                  <c:v>89.808333000000005</c:v>
                </c:pt>
                <c:pt idx="10778">
                  <c:v>89.816666999999995</c:v>
                </c:pt>
                <c:pt idx="10779">
                  <c:v>89.825000000000003</c:v>
                </c:pt>
                <c:pt idx="10780">
                  <c:v>89.833332999999996</c:v>
                </c:pt>
                <c:pt idx="10781">
                  <c:v>89.841667000000001</c:v>
                </c:pt>
                <c:pt idx="10782">
                  <c:v>89.85</c:v>
                </c:pt>
                <c:pt idx="10783">
                  <c:v>89.858333000000002</c:v>
                </c:pt>
                <c:pt idx="10784">
                  <c:v>89.866667000000007</c:v>
                </c:pt>
                <c:pt idx="10785">
                  <c:v>89.875</c:v>
                </c:pt>
                <c:pt idx="10786">
                  <c:v>89.883332999999993</c:v>
                </c:pt>
                <c:pt idx="10787">
                  <c:v>89.891666999999998</c:v>
                </c:pt>
                <c:pt idx="10788">
                  <c:v>89.9</c:v>
                </c:pt>
                <c:pt idx="10789">
                  <c:v>89.908332999999999</c:v>
                </c:pt>
                <c:pt idx="10790">
                  <c:v>89.916667000000004</c:v>
                </c:pt>
                <c:pt idx="10791">
                  <c:v>89.924999999999997</c:v>
                </c:pt>
                <c:pt idx="10792">
                  <c:v>89.933333000000005</c:v>
                </c:pt>
                <c:pt idx="10793">
                  <c:v>89.941666999999995</c:v>
                </c:pt>
                <c:pt idx="10794">
                  <c:v>89.95</c:v>
                </c:pt>
                <c:pt idx="10795">
                  <c:v>89.958332999999996</c:v>
                </c:pt>
                <c:pt idx="10796">
                  <c:v>89.966667000000001</c:v>
                </c:pt>
                <c:pt idx="10797">
                  <c:v>89.974999999999994</c:v>
                </c:pt>
                <c:pt idx="10798">
                  <c:v>89.983333000000002</c:v>
                </c:pt>
                <c:pt idx="10799">
                  <c:v>89.991667000000007</c:v>
                </c:pt>
                <c:pt idx="10800">
                  <c:v>90</c:v>
                </c:pt>
                <c:pt idx="10801">
                  <c:v>90.008332999999993</c:v>
                </c:pt>
                <c:pt idx="10802">
                  <c:v>90.016666999999998</c:v>
                </c:pt>
                <c:pt idx="10803">
                  <c:v>90.025000000000006</c:v>
                </c:pt>
                <c:pt idx="10804">
                  <c:v>90.033332999999999</c:v>
                </c:pt>
                <c:pt idx="10805">
                  <c:v>90.041667000000004</c:v>
                </c:pt>
                <c:pt idx="10806">
                  <c:v>90.05</c:v>
                </c:pt>
                <c:pt idx="10807">
                  <c:v>90.058333000000005</c:v>
                </c:pt>
                <c:pt idx="10808">
                  <c:v>90.066666999999995</c:v>
                </c:pt>
                <c:pt idx="10809">
                  <c:v>90.075000000000003</c:v>
                </c:pt>
                <c:pt idx="10810">
                  <c:v>90.083332999999996</c:v>
                </c:pt>
                <c:pt idx="10811">
                  <c:v>90.091667000000001</c:v>
                </c:pt>
                <c:pt idx="10812">
                  <c:v>90.1</c:v>
                </c:pt>
                <c:pt idx="10813">
                  <c:v>90.108333000000002</c:v>
                </c:pt>
                <c:pt idx="10814">
                  <c:v>90.116667000000007</c:v>
                </c:pt>
                <c:pt idx="10815">
                  <c:v>90.125</c:v>
                </c:pt>
                <c:pt idx="10816">
                  <c:v>90.133332999999993</c:v>
                </c:pt>
                <c:pt idx="10817">
                  <c:v>90.141666999999998</c:v>
                </c:pt>
                <c:pt idx="10818">
                  <c:v>90.15</c:v>
                </c:pt>
                <c:pt idx="10819">
                  <c:v>90.158332999999999</c:v>
                </c:pt>
                <c:pt idx="10820">
                  <c:v>90.166667000000004</c:v>
                </c:pt>
                <c:pt idx="10821">
                  <c:v>90.174999999999997</c:v>
                </c:pt>
                <c:pt idx="10822">
                  <c:v>90.183333000000005</c:v>
                </c:pt>
                <c:pt idx="10823">
                  <c:v>90.191666999999995</c:v>
                </c:pt>
                <c:pt idx="10824">
                  <c:v>90.2</c:v>
                </c:pt>
                <c:pt idx="10825">
                  <c:v>90.208332999999996</c:v>
                </c:pt>
                <c:pt idx="10826">
                  <c:v>90.216667000000001</c:v>
                </c:pt>
                <c:pt idx="10827">
                  <c:v>90.224999999999994</c:v>
                </c:pt>
                <c:pt idx="10828">
                  <c:v>90.233333000000002</c:v>
                </c:pt>
                <c:pt idx="10829">
                  <c:v>90.241667000000007</c:v>
                </c:pt>
                <c:pt idx="10830">
                  <c:v>90.25</c:v>
                </c:pt>
                <c:pt idx="10831">
                  <c:v>90.258332999999993</c:v>
                </c:pt>
                <c:pt idx="10832">
                  <c:v>90.266666999999998</c:v>
                </c:pt>
                <c:pt idx="10833">
                  <c:v>90.275000000000006</c:v>
                </c:pt>
                <c:pt idx="10834">
                  <c:v>90.283332999999999</c:v>
                </c:pt>
                <c:pt idx="10835">
                  <c:v>90.291667000000004</c:v>
                </c:pt>
                <c:pt idx="10836">
                  <c:v>90.3</c:v>
                </c:pt>
                <c:pt idx="10837">
                  <c:v>90.308333000000005</c:v>
                </c:pt>
                <c:pt idx="10838">
                  <c:v>90.316666999999995</c:v>
                </c:pt>
                <c:pt idx="10839">
                  <c:v>90.325000000000003</c:v>
                </c:pt>
                <c:pt idx="10840">
                  <c:v>90.333332999999996</c:v>
                </c:pt>
                <c:pt idx="10841">
                  <c:v>90.341667000000001</c:v>
                </c:pt>
                <c:pt idx="10842">
                  <c:v>90.35</c:v>
                </c:pt>
                <c:pt idx="10843">
                  <c:v>90.358333000000002</c:v>
                </c:pt>
                <c:pt idx="10844">
                  <c:v>90.366667000000007</c:v>
                </c:pt>
                <c:pt idx="10845">
                  <c:v>90.375</c:v>
                </c:pt>
                <c:pt idx="10846">
                  <c:v>90.383332999999993</c:v>
                </c:pt>
                <c:pt idx="10847">
                  <c:v>90.391666999999998</c:v>
                </c:pt>
                <c:pt idx="10848">
                  <c:v>90.4</c:v>
                </c:pt>
                <c:pt idx="10849">
                  <c:v>90.408332999999999</c:v>
                </c:pt>
                <c:pt idx="10850">
                  <c:v>90.416667000000004</c:v>
                </c:pt>
                <c:pt idx="10851">
                  <c:v>90.424999999999997</c:v>
                </c:pt>
                <c:pt idx="10852">
                  <c:v>90.433333000000005</c:v>
                </c:pt>
                <c:pt idx="10853">
                  <c:v>90.441666999999995</c:v>
                </c:pt>
                <c:pt idx="10854">
                  <c:v>90.45</c:v>
                </c:pt>
                <c:pt idx="10855">
                  <c:v>90.458332999999996</c:v>
                </c:pt>
                <c:pt idx="10856">
                  <c:v>90.466667000000001</c:v>
                </c:pt>
                <c:pt idx="10857">
                  <c:v>90.474999999999994</c:v>
                </c:pt>
                <c:pt idx="10858">
                  <c:v>90.483333000000002</c:v>
                </c:pt>
                <c:pt idx="10859">
                  <c:v>90.491667000000007</c:v>
                </c:pt>
                <c:pt idx="10860">
                  <c:v>90.5</c:v>
                </c:pt>
                <c:pt idx="10861">
                  <c:v>90.508332999999993</c:v>
                </c:pt>
                <c:pt idx="10862">
                  <c:v>90.516666999999998</c:v>
                </c:pt>
                <c:pt idx="10863">
                  <c:v>90.525000000000006</c:v>
                </c:pt>
                <c:pt idx="10864">
                  <c:v>90.533332999999999</c:v>
                </c:pt>
                <c:pt idx="10865">
                  <c:v>90.541667000000004</c:v>
                </c:pt>
                <c:pt idx="10866">
                  <c:v>90.55</c:v>
                </c:pt>
                <c:pt idx="10867">
                  <c:v>90.558333000000005</c:v>
                </c:pt>
                <c:pt idx="10868">
                  <c:v>90.566666999999995</c:v>
                </c:pt>
                <c:pt idx="10869">
                  <c:v>90.575000000000003</c:v>
                </c:pt>
                <c:pt idx="10870">
                  <c:v>90.583332999999996</c:v>
                </c:pt>
                <c:pt idx="10871">
                  <c:v>90.591667000000001</c:v>
                </c:pt>
                <c:pt idx="10872">
                  <c:v>90.6</c:v>
                </c:pt>
                <c:pt idx="10873">
                  <c:v>90.608333000000002</c:v>
                </c:pt>
                <c:pt idx="10874">
                  <c:v>90.616667000000007</c:v>
                </c:pt>
                <c:pt idx="10875">
                  <c:v>90.625</c:v>
                </c:pt>
                <c:pt idx="10876">
                  <c:v>90.633332999999993</c:v>
                </c:pt>
                <c:pt idx="10877">
                  <c:v>90.641666999999998</c:v>
                </c:pt>
                <c:pt idx="10878">
                  <c:v>90.65</c:v>
                </c:pt>
                <c:pt idx="10879">
                  <c:v>90.658332999999999</c:v>
                </c:pt>
                <c:pt idx="10880">
                  <c:v>90.666667000000004</c:v>
                </c:pt>
                <c:pt idx="10881">
                  <c:v>90.674999999999997</c:v>
                </c:pt>
                <c:pt idx="10882">
                  <c:v>90.683333000000005</c:v>
                </c:pt>
                <c:pt idx="10883">
                  <c:v>90.691666999999995</c:v>
                </c:pt>
                <c:pt idx="10884">
                  <c:v>90.7</c:v>
                </c:pt>
                <c:pt idx="10885">
                  <c:v>90.708332999999996</c:v>
                </c:pt>
                <c:pt idx="10886">
                  <c:v>90.716667000000001</c:v>
                </c:pt>
                <c:pt idx="10887">
                  <c:v>90.724999999999994</c:v>
                </c:pt>
                <c:pt idx="10888">
                  <c:v>90.733333000000002</c:v>
                </c:pt>
                <c:pt idx="10889">
                  <c:v>90.741667000000007</c:v>
                </c:pt>
                <c:pt idx="10890">
                  <c:v>90.75</c:v>
                </c:pt>
                <c:pt idx="10891">
                  <c:v>90.758332999999993</c:v>
                </c:pt>
                <c:pt idx="10892">
                  <c:v>90.766666999999998</c:v>
                </c:pt>
                <c:pt idx="10893">
                  <c:v>90.775000000000006</c:v>
                </c:pt>
                <c:pt idx="10894">
                  <c:v>90.783332999999999</c:v>
                </c:pt>
                <c:pt idx="10895">
                  <c:v>90.791667000000004</c:v>
                </c:pt>
                <c:pt idx="10896">
                  <c:v>90.8</c:v>
                </c:pt>
                <c:pt idx="10897">
                  <c:v>90.808333000000005</c:v>
                </c:pt>
                <c:pt idx="10898">
                  <c:v>90.816666999999995</c:v>
                </c:pt>
                <c:pt idx="10899">
                  <c:v>90.825000000000003</c:v>
                </c:pt>
                <c:pt idx="10900">
                  <c:v>90.833332999999996</c:v>
                </c:pt>
                <c:pt idx="10901">
                  <c:v>90.841667000000001</c:v>
                </c:pt>
                <c:pt idx="10902">
                  <c:v>90.85</c:v>
                </c:pt>
                <c:pt idx="10903">
                  <c:v>90.858333000000002</c:v>
                </c:pt>
                <c:pt idx="10904">
                  <c:v>90.866667000000007</c:v>
                </c:pt>
                <c:pt idx="10905">
                  <c:v>90.875</c:v>
                </c:pt>
                <c:pt idx="10906">
                  <c:v>90.883332999999993</c:v>
                </c:pt>
                <c:pt idx="10907">
                  <c:v>90.891666999999998</c:v>
                </c:pt>
                <c:pt idx="10908">
                  <c:v>90.9</c:v>
                </c:pt>
                <c:pt idx="10909">
                  <c:v>90.908332999999999</c:v>
                </c:pt>
                <c:pt idx="10910">
                  <c:v>90.916667000000004</c:v>
                </c:pt>
                <c:pt idx="10911">
                  <c:v>90.924999999999997</c:v>
                </c:pt>
                <c:pt idx="10912">
                  <c:v>90.933333000000005</c:v>
                </c:pt>
                <c:pt idx="10913">
                  <c:v>90.941666999999995</c:v>
                </c:pt>
                <c:pt idx="10914">
                  <c:v>90.95</c:v>
                </c:pt>
                <c:pt idx="10915">
                  <c:v>90.958332999999996</c:v>
                </c:pt>
                <c:pt idx="10916">
                  <c:v>90.966667000000001</c:v>
                </c:pt>
                <c:pt idx="10917">
                  <c:v>90.974999999999994</c:v>
                </c:pt>
                <c:pt idx="10918">
                  <c:v>90.983333000000002</c:v>
                </c:pt>
                <c:pt idx="10919">
                  <c:v>90.991667000000007</c:v>
                </c:pt>
                <c:pt idx="10920">
                  <c:v>91</c:v>
                </c:pt>
                <c:pt idx="10921">
                  <c:v>91.008332999999993</c:v>
                </c:pt>
                <c:pt idx="10922">
                  <c:v>91.016666999999998</c:v>
                </c:pt>
                <c:pt idx="10923">
                  <c:v>91.025000000000006</c:v>
                </c:pt>
                <c:pt idx="10924">
                  <c:v>91.033332999999999</c:v>
                </c:pt>
                <c:pt idx="10925">
                  <c:v>91.041667000000004</c:v>
                </c:pt>
                <c:pt idx="10926">
                  <c:v>91.05</c:v>
                </c:pt>
                <c:pt idx="10927">
                  <c:v>91.058333000000005</c:v>
                </c:pt>
                <c:pt idx="10928">
                  <c:v>91.066666999999995</c:v>
                </c:pt>
                <c:pt idx="10929">
                  <c:v>91.075000000000003</c:v>
                </c:pt>
                <c:pt idx="10930">
                  <c:v>91.083332999999996</c:v>
                </c:pt>
                <c:pt idx="10931">
                  <c:v>91.091667000000001</c:v>
                </c:pt>
                <c:pt idx="10932">
                  <c:v>91.1</c:v>
                </c:pt>
                <c:pt idx="10933">
                  <c:v>91.108333000000002</c:v>
                </c:pt>
                <c:pt idx="10934">
                  <c:v>91.116667000000007</c:v>
                </c:pt>
                <c:pt idx="10935">
                  <c:v>91.125</c:v>
                </c:pt>
                <c:pt idx="10936">
                  <c:v>91.133332999999993</c:v>
                </c:pt>
                <c:pt idx="10937">
                  <c:v>91.141666999999998</c:v>
                </c:pt>
                <c:pt idx="10938">
                  <c:v>91.15</c:v>
                </c:pt>
                <c:pt idx="10939">
                  <c:v>91.158332999999999</c:v>
                </c:pt>
                <c:pt idx="10940">
                  <c:v>91.166667000000004</c:v>
                </c:pt>
                <c:pt idx="10941">
                  <c:v>91.174999999999997</c:v>
                </c:pt>
                <c:pt idx="10942">
                  <c:v>91.183333000000005</c:v>
                </c:pt>
                <c:pt idx="10943">
                  <c:v>91.191666999999995</c:v>
                </c:pt>
                <c:pt idx="10944">
                  <c:v>91.2</c:v>
                </c:pt>
                <c:pt idx="10945">
                  <c:v>91.208332999999996</c:v>
                </c:pt>
                <c:pt idx="10946">
                  <c:v>91.216667000000001</c:v>
                </c:pt>
                <c:pt idx="10947">
                  <c:v>91.224999999999994</c:v>
                </c:pt>
                <c:pt idx="10948">
                  <c:v>91.233333000000002</c:v>
                </c:pt>
                <c:pt idx="10949">
                  <c:v>91.241667000000007</c:v>
                </c:pt>
                <c:pt idx="10950">
                  <c:v>91.25</c:v>
                </c:pt>
                <c:pt idx="10951">
                  <c:v>91.258332999999993</c:v>
                </c:pt>
                <c:pt idx="10952">
                  <c:v>91.266666999999998</c:v>
                </c:pt>
                <c:pt idx="10953">
                  <c:v>91.275000000000006</c:v>
                </c:pt>
                <c:pt idx="10954">
                  <c:v>91.283332999999999</c:v>
                </c:pt>
                <c:pt idx="10955">
                  <c:v>91.291667000000004</c:v>
                </c:pt>
                <c:pt idx="10956">
                  <c:v>91.3</c:v>
                </c:pt>
                <c:pt idx="10957">
                  <c:v>91.308333000000005</c:v>
                </c:pt>
                <c:pt idx="10958">
                  <c:v>91.316666999999995</c:v>
                </c:pt>
                <c:pt idx="10959">
                  <c:v>91.325000000000003</c:v>
                </c:pt>
                <c:pt idx="10960">
                  <c:v>91.333332999999996</c:v>
                </c:pt>
                <c:pt idx="10961">
                  <c:v>91.341667000000001</c:v>
                </c:pt>
                <c:pt idx="10962">
                  <c:v>91.35</c:v>
                </c:pt>
                <c:pt idx="10963">
                  <c:v>91.358333000000002</c:v>
                </c:pt>
                <c:pt idx="10964">
                  <c:v>91.366667000000007</c:v>
                </c:pt>
                <c:pt idx="10965">
                  <c:v>91.375</c:v>
                </c:pt>
                <c:pt idx="10966">
                  <c:v>91.383332999999993</c:v>
                </c:pt>
                <c:pt idx="10967">
                  <c:v>91.391666999999998</c:v>
                </c:pt>
                <c:pt idx="10968">
                  <c:v>91.4</c:v>
                </c:pt>
                <c:pt idx="10969">
                  <c:v>91.408332999999999</c:v>
                </c:pt>
                <c:pt idx="10970">
                  <c:v>91.416667000000004</c:v>
                </c:pt>
                <c:pt idx="10971">
                  <c:v>91.424999999999997</c:v>
                </c:pt>
                <c:pt idx="10972">
                  <c:v>91.433333000000005</c:v>
                </c:pt>
                <c:pt idx="10973">
                  <c:v>91.441666999999995</c:v>
                </c:pt>
                <c:pt idx="10974">
                  <c:v>91.45</c:v>
                </c:pt>
                <c:pt idx="10975">
                  <c:v>91.458332999999996</c:v>
                </c:pt>
                <c:pt idx="10976">
                  <c:v>91.466667000000001</c:v>
                </c:pt>
                <c:pt idx="10977">
                  <c:v>91.474999999999994</c:v>
                </c:pt>
                <c:pt idx="10978">
                  <c:v>91.483333000000002</c:v>
                </c:pt>
                <c:pt idx="10979">
                  <c:v>91.491667000000007</c:v>
                </c:pt>
                <c:pt idx="10980">
                  <c:v>91.5</c:v>
                </c:pt>
                <c:pt idx="10981">
                  <c:v>91.508332999999993</c:v>
                </c:pt>
                <c:pt idx="10982">
                  <c:v>91.516666999999998</c:v>
                </c:pt>
                <c:pt idx="10983">
                  <c:v>91.525000000000006</c:v>
                </c:pt>
                <c:pt idx="10984">
                  <c:v>91.533332999999999</c:v>
                </c:pt>
                <c:pt idx="10985">
                  <c:v>91.541667000000004</c:v>
                </c:pt>
                <c:pt idx="10986">
                  <c:v>91.55</c:v>
                </c:pt>
                <c:pt idx="10987">
                  <c:v>91.558333000000005</c:v>
                </c:pt>
                <c:pt idx="10988">
                  <c:v>91.566666999999995</c:v>
                </c:pt>
                <c:pt idx="10989">
                  <c:v>91.575000000000003</c:v>
                </c:pt>
                <c:pt idx="10990">
                  <c:v>91.583332999999996</c:v>
                </c:pt>
                <c:pt idx="10991">
                  <c:v>91.591667000000001</c:v>
                </c:pt>
                <c:pt idx="10992">
                  <c:v>91.6</c:v>
                </c:pt>
                <c:pt idx="10993">
                  <c:v>91.608333000000002</c:v>
                </c:pt>
                <c:pt idx="10994">
                  <c:v>91.616667000000007</c:v>
                </c:pt>
                <c:pt idx="10995">
                  <c:v>91.625</c:v>
                </c:pt>
                <c:pt idx="10996">
                  <c:v>91.633332999999993</c:v>
                </c:pt>
                <c:pt idx="10997">
                  <c:v>91.641666999999998</c:v>
                </c:pt>
                <c:pt idx="10998">
                  <c:v>91.65</c:v>
                </c:pt>
                <c:pt idx="10999">
                  <c:v>91.658332999999999</c:v>
                </c:pt>
                <c:pt idx="11000">
                  <c:v>91.666667000000004</c:v>
                </c:pt>
                <c:pt idx="11001">
                  <c:v>91.674999999999997</c:v>
                </c:pt>
                <c:pt idx="11002">
                  <c:v>91.683333000000005</c:v>
                </c:pt>
                <c:pt idx="11003">
                  <c:v>91.691666999999995</c:v>
                </c:pt>
                <c:pt idx="11004">
                  <c:v>91.7</c:v>
                </c:pt>
                <c:pt idx="11005">
                  <c:v>91.708332999999996</c:v>
                </c:pt>
                <c:pt idx="11006">
                  <c:v>91.716667000000001</c:v>
                </c:pt>
                <c:pt idx="11007">
                  <c:v>91.724999999999994</c:v>
                </c:pt>
                <c:pt idx="11008">
                  <c:v>91.733333000000002</c:v>
                </c:pt>
                <c:pt idx="11009">
                  <c:v>91.741667000000007</c:v>
                </c:pt>
                <c:pt idx="11010">
                  <c:v>91.75</c:v>
                </c:pt>
                <c:pt idx="11011">
                  <c:v>91.758332999999993</c:v>
                </c:pt>
                <c:pt idx="11012">
                  <c:v>91.766666999999998</c:v>
                </c:pt>
                <c:pt idx="11013">
                  <c:v>91.775000000000006</c:v>
                </c:pt>
                <c:pt idx="11014">
                  <c:v>91.783332999999999</c:v>
                </c:pt>
                <c:pt idx="11015">
                  <c:v>91.791667000000004</c:v>
                </c:pt>
                <c:pt idx="11016">
                  <c:v>91.8</c:v>
                </c:pt>
                <c:pt idx="11017">
                  <c:v>91.808333000000005</c:v>
                </c:pt>
                <c:pt idx="11018">
                  <c:v>91.816666999999995</c:v>
                </c:pt>
                <c:pt idx="11019">
                  <c:v>91.825000000000003</c:v>
                </c:pt>
                <c:pt idx="11020">
                  <c:v>91.833332999999996</c:v>
                </c:pt>
                <c:pt idx="11021">
                  <c:v>91.841667000000001</c:v>
                </c:pt>
                <c:pt idx="11022">
                  <c:v>91.85</c:v>
                </c:pt>
                <c:pt idx="11023">
                  <c:v>91.858333000000002</c:v>
                </c:pt>
                <c:pt idx="11024">
                  <c:v>91.866667000000007</c:v>
                </c:pt>
                <c:pt idx="11025">
                  <c:v>91.875</c:v>
                </c:pt>
                <c:pt idx="11026">
                  <c:v>91.883332999999993</c:v>
                </c:pt>
                <c:pt idx="11027">
                  <c:v>91.891666999999998</c:v>
                </c:pt>
                <c:pt idx="11028">
                  <c:v>91.9</c:v>
                </c:pt>
                <c:pt idx="11029">
                  <c:v>91.908332999999999</c:v>
                </c:pt>
                <c:pt idx="11030">
                  <c:v>91.916667000000004</c:v>
                </c:pt>
                <c:pt idx="11031">
                  <c:v>91.924999999999997</c:v>
                </c:pt>
                <c:pt idx="11032">
                  <c:v>91.933333000000005</c:v>
                </c:pt>
                <c:pt idx="11033">
                  <c:v>91.941666999999995</c:v>
                </c:pt>
                <c:pt idx="11034">
                  <c:v>91.95</c:v>
                </c:pt>
                <c:pt idx="11035">
                  <c:v>91.958332999999996</c:v>
                </c:pt>
                <c:pt idx="11036">
                  <c:v>91.966667000000001</c:v>
                </c:pt>
                <c:pt idx="11037">
                  <c:v>91.974999999999994</c:v>
                </c:pt>
                <c:pt idx="11038">
                  <c:v>91.983333000000002</c:v>
                </c:pt>
                <c:pt idx="11039">
                  <c:v>91.991667000000007</c:v>
                </c:pt>
                <c:pt idx="11040">
                  <c:v>92</c:v>
                </c:pt>
                <c:pt idx="11041">
                  <c:v>92.008332999999993</c:v>
                </c:pt>
                <c:pt idx="11042">
                  <c:v>92.016666999999998</c:v>
                </c:pt>
                <c:pt idx="11043">
                  <c:v>92.025000000000006</c:v>
                </c:pt>
                <c:pt idx="11044">
                  <c:v>92.033332999999999</c:v>
                </c:pt>
                <c:pt idx="11045">
                  <c:v>92.041667000000004</c:v>
                </c:pt>
                <c:pt idx="11046">
                  <c:v>92.05</c:v>
                </c:pt>
                <c:pt idx="11047">
                  <c:v>92.058333000000005</c:v>
                </c:pt>
                <c:pt idx="11048">
                  <c:v>92.066666999999995</c:v>
                </c:pt>
                <c:pt idx="11049">
                  <c:v>92.075000000000003</c:v>
                </c:pt>
                <c:pt idx="11050">
                  <c:v>92.083332999999996</c:v>
                </c:pt>
                <c:pt idx="11051">
                  <c:v>92.091667000000001</c:v>
                </c:pt>
                <c:pt idx="11052">
                  <c:v>92.1</c:v>
                </c:pt>
                <c:pt idx="11053">
                  <c:v>92.108333000000002</c:v>
                </c:pt>
                <c:pt idx="11054">
                  <c:v>92.116667000000007</c:v>
                </c:pt>
                <c:pt idx="11055">
                  <c:v>92.125</c:v>
                </c:pt>
                <c:pt idx="11056">
                  <c:v>92.133332999999993</c:v>
                </c:pt>
                <c:pt idx="11057">
                  <c:v>92.141666999999998</c:v>
                </c:pt>
                <c:pt idx="11058">
                  <c:v>92.15</c:v>
                </c:pt>
                <c:pt idx="11059">
                  <c:v>92.158332999999999</c:v>
                </c:pt>
                <c:pt idx="11060">
                  <c:v>92.166667000000004</c:v>
                </c:pt>
                <c:pt idx="11061">
                  <c:v>92.174999999999997</c:v>
                </c:pt>
                <c:pt idx="11062">
                  <c:v>92.183333000000005</c:v>
                </c:pt>
                <c:pt idx="11063">
                  <c:v>92.191666999999995</c:v>
                </c:pt>
                <c:pt idx="11064">
                  <c:v>92.2</c:v>
                </c:pt>
                <c:pt idx="11065">
                  <c:v>92.208332999999996</c:v>
                </c:pt>
                <c:pt idx="11066">
                  <c:v>92.216667000000001</c:v>
                </c:pt>
                <c:pt idx="11067">
                  <c:v>92.224999999999994</c:v>
                </c:pt>
                <c:pt idx="11068">
                  <c:v>92.233333000000002</c:v>
                </c:pt>
                <c:pt idx="11069">
                  <c:v>92.241667000000007</c:v>
                </c:pt>
                <c:pt idx="11070">
                  <c:v>92.25</c:v>
                </c:pt>
                <c:pt idx="11071">
                  <c:v>92.258332999999993</c:v>
                </c:pt>
                <c:pt idx="11072">
                  <c:v>92.266666999999998</c:v>
                </c:pt>
                <c:pt idx="11073">
                  <c:v>92.275000000000006</c:v>
                </c:pt>
                <c:pt idx="11074">
                  <c:v>92.283332999999999</c:v>
                </c:pt>
                <c:pt idx="11075">
                  <c:v>92.291667000000004</c:v>
                </c:pt>
                <c:pt idx="11076">
                  <c:v>92.3</c:v>
                </c:pt>
                <c:pt idx="11077">
                  <c:v>92.308333000000005</c:v>
                </c:pt>
                <c:pt idx="11078">
                  <c:v>92.316666999999995</c:v>
                </c:pt>
                <c:pt idx="11079">
                  <c:v>92.325000000000003</c:v>
                </c:pt>
                <c:pt idx="11080">
                  <c:v>92.333332999999996</c:v>
                </c:pt>
                <c:pt idx="11081">
                  <c:v>92.341667000000001</c:v>
                </c:pt>
                <c:pt idx="11082">
                  <c:v>92.35</c:v>
                </c:pt>
                <c:pt idx="11083">
                  <c:v>92.358333000000002</c:v>
                </c:pt>
                <c:pt idx="11084">
                  <c:v>92.366667000000007</c:v>
                </c:pt>
                <c:pt idx="11085">
                  <c:v>92.375</c:v>
                </c:pt>
                <c:pt idx="11086">
                  <c:v>92.383332999999993</c:v>
                </c:pt>
                <c:pt idx="11087">
                  <c:v>92.391666999999998</c:v>
                </c:pt>
                <c:pt idx="11088">
                  <c:v>92.4</c:v>
                </c:pt>
                <c:pt idx="11089">
                  <c:v>92.408332999999999</c:v>
                </c:pt>
                <c:pt idx="11090">
                  <c:v>92.416667000000004</c:v>
                </c:pt>
                <c:pt idx="11091">
                  <c:v>92.424999999999997</c:v>
                </c:pt>
                <c:pt idx="11092">
                  <c:v>92.433333000000005</c:v>
                </c:pt>
                <c:pt idx="11093">
                  <c:v>92.441666999999995</c:v>
                </c:pt>
                <c:pt idx="11094">
                  <c:v>92.45</c:v>
                </c:pt>
                <c:pt idx="11095">
                  <c:v>92.458332999999996</c:v>
                </c:pt>
                <c:pt idx="11096">
                  <c:v>92.466667000000001</c:v>
                </c:pt>
                <c:pt idx="11097">
                  <c:v>92.474999999999994</c:v>
                </c:pt>
                <c:pt idx="11098">
                  <c:v>92.483333000000002</c:v>
                </c:pt>
                <c:pt idx="11099">
                  <c:v>92.491667000000007</c:v>
                </c:pt>
                <c:pt idx="11100">
                  <c:v>92.5</c:v>
                </c:pt>
                <c:pt idx="11101">
                  <c:v>92.508332999999993</c:v>
                </c:pt>
                <c:pt idx="11102">
                  <c:v>92.516666999999998</c:v>
                </c:pt>
                <c:pt idx="11103">
                  <c:v>92.525000000000006</c:v>
                </c:pt>
                <c:pt idx="11104">
                  <c:v>92.533332999999999</c:v>
                </c:pt>
                <c:pt idx="11105">
                  <c:v>92.541667000000004</c:v>
                </c:pt>
                <c:pt idx="11106">
                  <c:v>92.55</c:v>
                </c:pt>
                <c:pt idx="11107">
                  <c:v>92.558333000000005</c:v>
                </c:pt>
                <c:pt idx="11108">
                  <c:v>92.566666999999995</c:v>
                </c:pt>
                <c:pt idx="11109">
                  <c:v>92.575000000000003</c:v>
                </c:pt>
                <c:pt idx="11110">
                  <c:v>92.583332999999996</c:v>
                </c:pt>
                <c:pt idx="11111">
                  <c:v>92.591667000000001</c:v>
                </c:pt>
                <c:pt idx="11112">
                  <c:v>92.6</c:v>
                </c:pt>
                <c:pt idx="11113">
                  <c:v>92.608333000000002</c:v>
                </c:pt>
                <c:pt idx="11114">
                  <c:v>92.616667000000007</c:v>
                </c:pt>
                <c:pt idx="11115">
                  <c:v>92.625</c:v>
                </c:pt>
                <c:pt idx="11116">
                  <c:v>92.633332999999993</c:v>
                </c:pt>
                <c:pt idx="11117">
                  <c:v>92.641666999999998</c:v>
                </c:pt>
                <c:pt idx="11118">
                  <c:v>92.65</c:v>
                </c:pt>
                <c:pt idx="11119">
                  <c:v>92.658332999999999</c:v>
                </c:pt>
                <c:pt idx="11120">
                  <c:v>92.666667000000004</c:v>
                </c:pt>
                <c:pt idx="11121">
                  <c:v>92.674999999999997</c:v>
                </c:pt>
                <c:pt idx="11122">
                  <c:v>92.683333000000005</c:v>
                </c:pt>
                <c:pt idx="11123">
                  <c:v>92.691666999999995</c:v>
                </c:pt>
                <c:pt idx="11124">
                  <c:v>92.7</c:v>
                </c:pt>
                <c:pt idx="11125">
                  <c:v>92.708332999999996</c:v>
                </c:pt>
                <c:pt idx="11126">
                  <c:v>92.716667000000001</c:v>
                </c:pt>
                <c:pt idx="11127">
                  <c:v>92.724999999999994</c:v>
                </c:pt>
                <c:pt idx="11128">
                  <c:v>92.733333000000002</c:v>
                </c:pt>
                <c:pt idx="11129">
                  <c:v>92.741667000000007</c:v>
                </c:pt>
                <c:pt idx="11130">
                  <c:v>92.75</c:v>
                </c:pt>
                <c:pt idx="11131">
                  <c:v>92.758332999999993</c:v>
                </c:pt>
                <c:pt idx="11132">
                  <c:v>92.766666999999998</c:v>
                </c:pt>
                <c:pt idx="11133">
                  <c:v>92.775000000000006</c:v>
                </c:pt>
                <c:pt idx="11134">
                  <c:v>92.783332999999999</c:v>
                </c:pt>
                <c:pt idx="11135">
                  <c:v>92.791667000000004</c:v>
                </c:pt>
                <c:pt idx="11136">
                  <c:v>92.8</c:v>
                </c:pt>
                <c:pt idx="11137">
                  <c:v>92.808333000000005</c:v>
                </c:pt>
                <c:pt idx="11138">
                  <c:v>92.816666999999995</c:v>
                </c:pt>
                <c:pt idx="11139">
                  <c:v>92.825000000000003</c:v>
                </c:pt>
                <c:pt idx="11140">
                  <c:v>92.833332999999996</c:v>
                </c:pt>
                <c:pt idx="11141">
                  <c:v>92.841667000000001</c:v>
                </c:pt>
                <c:pt idx="11142">
                  <c:v>92.85</c:v>
                </c:pt>
                <c:pt idx="11143">
                  <c:v>92.858333000000002</c:v>
                </c:pt>
                <c:pt idx="11144">
                  <c:v>92.866667000000007</c:v>
                </c:pt>
                <c:pt idx="11145">
                  <c:v>92.875</c:v>
                </c:pt>
                <c:pt idx="11146">
                  <c:v>92.883332999999993</c:v>
                </c:pt>
                <c:pt idx="11147">
                  <c:v>92.891666999999998</c:v>
                </c:pt>
                <c:pt idx="11148">
                  <c:v>92.9</c:v>
                </c:pt>
                <c:pt idx="11149">
                  <c:v>92.908332999999999</c:v>
                </c:pt>
                <c:pt idx="11150">
                  <c:v>92.916667000000004</c:v>
                </c:pt>
                <c:pt idx="11151">
                  <c:v>92.924999999999997</c:v>
                </c:pt>
                <c:pt idx="11152">
                  <c:v>92.933333000000005</c:v>
                </c:pt>
                <c:pt idx="11153">
                  <c:v>92.941666999999995</c:v>
                </c:pt>
                <c:pt idx="11154">
                  <c:v>92.95</c:v>
                </c:pt>
                <c:pt idx="11155">
                  <c:v>92.958332999999996</c:v>
                </c:pt>
                <c:pt idx="11156">
                  <c:v>92.966667000000001</c:v>
                </c:pt>
                <c:pt idx="11157">
                  <c:v>92.974999999999994</c:v>
                </c:pt>
                <c:pt idx="11158">
                  <c:v>92.983333000000002</c:v>
                </c:pt>
                <c:pt idx="11159">
                  <c:v>92.991667000000007</c:v>
                </c:pt>
                <c:pt idx="11160">
                  <c:v>93</c:v>
                </c:pt>
                <c:pt idx="11161">
                  <c:v>93.008332999999993</c:v>
                </c:pt>
                <c:pt idx="11162">
                  <c:v>93.016666999999998</c:v>
                </c:pt>
                <c:pt idx="11163">
                  <c:v>93.025000000000006</c:v>
                </c:pt>
                <c:pt idx="11164">
                  <c:v>93.033332999999999</c:v>
                </c:pt>
                <c:pt idx="11165">
                  <c:v>93.041667000000004</c:v>
                </c:pt>
                <c:pt idx="11166">
                  <c:v>93.05</c:v>
                </c:pt>
                <c:pt idx="11167">
                  <c:v>93.058333000000005</c:v>
                </c:pt>
                <c:pt idx="11168">
                  <c:v>93.066666999999995</c:v>
                </c:pt>
                <c:pt idx="11169">
                  <c:v>93.075000000000003</c:v>
                </c:pt>
                <c:pt idx="11170">
                  <c:v>93.083332999999996</c:v>
                </c:pt>
                <c:pt idx="11171">
                  <c:v>93.091667000000001</c:v>
                </c:pt>
                <c:pt idx="11172">
                  <c:v>93.1</c:v>
                </c:pt>
                <c:pt idx="11173">
                  <c:v>93.108333000000002</c:v>
                </c:pt>
                <c:pt idx="11174">
                  <c:v>93.116667000000007</c:v>
                </c:pt>
                <c:pt idx="11175">
                  <c:v>93.125</c:v>
                </c:pt>
                <c:pt idx="11176">
                  <c:v>93.133332999999993</c:v>
                </c:pt>
                <c:pt idx="11177">
                  <c:v>93.141666999999998</c:v>
                </c:pt>
                <c:pt idx="11178">
                  <c:v>93.15</c:v>
                </c:pt>
                <c:pt idx="11179">
                  <c:v>93.158332999999999</c:v>
                </c:pt>
                <c:pt idx="11180">
                  <c:v>93.166667000000004</c:v>
                </c:pt>
                <c:pt idx="11181">
                  <c:v>93.174999999999997</c:v>
                </c:pt>
                <c:pt idx="11182">
                  <c:v>93.183333000000005</c:v>
                </c:pt>
                <c:pt idx="11183">
                  <c:v>93.191666999999995</c:v>
                </c:pt>
                <c:pt idx="11184">
                  <c:v>93.2</c:v>
                </c:pt>
                <c:pt idx="11185">
                  <c:v>93.208332999999996</c:v>
                </c:pt>
                <c:pt idx="11186">
                  <c:v>93.216667000000001</c:v>
                </c:pt>
                <c:pt idx="11187">
                  <c:v>93.224999999999994</c:v>
                </c:pt>
                <c:pt idx="11188">
                  <c:v>93.233333000000002</c:v>
                </c:pt>
                <c:pt idx="11189">
                  <c:v>93.241667000000007</c:v>
                </c:pt>
                <c:pt idx="11190">
                  <c:v>93.25</c:v>
                </c:pt>
                <c:pt idx="11191">
                  <c:v>93.258332999999993</c:v>
                </c:pt>
                <c:pt idx="11192">
                  <c:v>93.266666999999998</c:v>
                </c:pt>
                <c:pt idx="11193">
                  <c:v>93.275000000000006</c:v>
                </c:pt>
                <c:pt idx="11194">
                  <c:v>93.283332999999999</c:v>
                </c:pt>
                <c:pt idx="11195">
                  <c:v>93.291667000000004</c:v>
                </c:pt>
                <c:pt idx="11196">
                  <c:v>93.3</c:v>
                </c:pt>
                <c:pt idx="11197">
                  <c:v>93.308333000000005</c:v>
                </c:pt>
                <c:pt idx="11198">
                  <c:v>93.316666999999995</c:v>
                </c:pt>
                <c:pt idx="11199">
                  <c:v>93.325000000000003</c:v>
                </c:pt>
                <c:pt idx="11200">
                  <c:v>93.333332999999996</c:v>
                </c:pt>
                <c:pt idx="11201">
                  <c:v>93.341667000000001</c:v>
                </c:pt>
                <c:pt idx="11202">
                  <c:v>93.35</c:v>
                </c:pt>
                <c:pt idx="11203">
                  <c:v>93.358333000000002</c:v>
                </c:pt>
                <c:pt idx="11204">
                  <c:v>93.366667000000007</c:v>
                </c:pt>
                <c:pt idx="11205">
                  <c:v>93.375</c:v>
                </c:pt>
                <c:pt idx="11206">
                  <c:v>93.383332999999993</c:v>
                </c:pt>
                <c:pt idx="11207">
                  <c:v>93.391666999999998</c:v>
                </c:pt>
                <c:pt idx="11208">
                  <c:v>93.4</c:v>
                </c:pt>
                <c:pt idx="11209">
                  <c:v>93.408332999999999</c:v>
                </c:pt>
                <c:pt idx="11210">
                  <c:v>93.416667000000004</c:v>
                </c:pt>
                <c:pt idx="11211">
                  <c:v>93.424999999999997</c:v>
                </c:pt>
                <c:pt idx="11212">
                  <c:v>93.433333000000005</c:v>
                </c:pt>
                <c:pt idx="11213">
                  <c:v>93.441666999999995</c:v>
                </c:pt>
                <c:pt idx="11214">
                  <c:v>93.45</c:v>
                </c:pt>
                <c:pt idx="11215">
                  <c:v>93.458332999999996</c:v>
                </c:pt>
                <c:pt idx="11216">
                  <c:v>93.466667000000001</c:v>
                </c:pt>
                <c:pt idx="11217">
                  <c:v>93.474999999999994</c:v>
                </c:pt>
                <c:pt idx="11218">
                  <c:v>93.483333000000002</c:v>
                </c:pt>
                <c:pt idx="11219">
                  <c:v>93.491667000000007</c:v>
                </c:pt>
                <c:pt idx="11220">
                  <c:v>93.5</c:v>
                </c:pt>
                <c:pt idx="11221">
                  <c:v>93.508332999999993</c:v>
                </c:pt>
                <c:pt idx="11222">
                  <c:v>93.516666999999998</c:v>
                </c:pt>
                <c:pt idx="11223">
                  <c:v>93.525000000000006</c:v>
                </c:pt>
                <c:pt idx="11224">
                  <c:v>93.533332999999999</c:v>
                </c:pt>
                <c:pt idx="11225">
                  <c:v>93.541667000000004</c:v>
                </c:pt>
                <c:pt idx="11226">
                  <c:v>93.55</c:v>
                </c:pt>
                <c:pt idx="11227">
                  <c:v>93.558333000000005</c:v>
                </c:pt>
                <c:pt idx="11228">
                  <c:v>93.566666999999995</c:v>
                </c:pt>
                <c:pt idx="11229">
                  <c:v>93.575000000000003</c:v>
                </c:pt>
                <c:pt idx="11230">
                  <c:v>93.583332999999996</c:v>
                </c:pt>
                <c:pt idx="11231">
                  <c:v>93.591667000000001</c:v>
                </c:pt>
                <c:pt idx="11232">
                  <c:v>93.6</c:v>
                </c:pt>
                <c:pt idx="11233">
                  <c:v>93.608333000000002</c:v>
                </c:pt>
                <c:pt idx="11234">
                  <c:v>93.616667000000007</c:v>
                </c:pt>
                <c:pt idx="11235">
                  <c:v>93.625</c:v>
                </c:pt>
                <c:pt idx="11236">
                  <c:v>93.633332999999993</c:v>
                </c:pt>
                <c:pt idx="11237">
                  <c:v>93.641666999999998</c:v>
                </c:pt>
                <c:pt idx="11238">
                  <c:v>93.65</c:v>
                </c:pt>
                <c:pt idx="11239">
                  <c:v>93.658332999999999</c:v>
                </c:pt>
                <c:pt idx="11240">
                  <c:v>93.666667000000004</c:v>
                </c:pt>
                <c:pt idx="11241">
                  <c:v>93.674999999999997</c:v>
                </c:pt>
                <c:pt idx="11242">
                  <c:v>93.683333000000005</c:v>
                </c:pt>
                <c:pt idx="11243">
                  <c:v>93.691666999999995</c:v>
                </c:pt>
                <c:pt idx="11244">
                  <c:v>93.7</c:v>
                </c:pt>
                <c:pt idx="11245">
                  <c:v>93.708332999999996</c:v>
                </c:pt>
                <c:pt idx="11246">
                  <c:v>93.716667000000001</c:v>
                </c:pt>
                <c:pt idx="11247">
                  <c:v>93.724999999999994</c:v>
                </c:pt>
                <c:pt idx="11248">
                  <c:v>93.733333000000002</c:v>
                </c:pt>
                <c:pt idx="11249">
                  <c:v>93.741667000000007</c:v>
                </c:pt>
                <c:pt idx="11250">
                  <c:v>93.75</c:v>
                </c:pt>
                <c:pt idx="11251">
                  <c:v>93.758332999999993</c:v>
                </c:pt>
                <c:pt idx="11252">
                  <c:v>93.766666999999998</c:v>
                </c:pt>
                <c:pt idx="11253">
                  <c:v>93.775000000000006</c:v>
                </c:pt>
                <c:pt idx="11254">
                  <c:v>93.783332999999999</c:v>
                </c:pt>
                <c:pt idx="11255">
                  <c:v>93.791667000000004</c:v>
                </c:pt>
                <c:pt idx="11256">
                  <c:v>93.8</c:v>
                </c:pt>
                <c:pt idx="11257">
                  <c:v>93.808333000000005</c:v>
                </c:pt>
                <c:pt idx="11258">
                  <c:v>93.816666999999995</c:v>
                </c:pt>
                <c:pt idx="11259">
                  <c:v>93.825000000000003</c:v>
                </c:pt>
                <c:pt idx="11260">
                  <c:v>93.833332999999996</c:v>
                </c:pt>
                <c:pt idx="11261">
                  <c:v>93.841667000000001</c:v>
                </c:pt>
                <c:pt idx="11262">
                  <c:v>93.85</c:v>
                </c:pt>
                <c:pt idx="11263">
                  <c:v>93.858333000000002</c:v>
                </c:pt>
                <c:pt idx="11264">
                  <c:v>93.866667000000007</c:v>
                </c:pt>
                <c:pt idx="11265">
                  <c:v>93.875</c:v>
                </c:pt>
                <c:pt idx="11266">
                  <c:v>93.883332999999993</c:v>
                </c:pt>
                <c:pt idx="11267">
                  <c:v>93.891666999999998</c:v>
                </c:pt>
                <c:pt idx="11268">
                  <c:v>93.9</c:v>
                </c:pt>
                <c:pt idx="11269">
                  <c:v>93.908332999999999</c:v>
                </c:pt>
                <c:pt idx="11270">
                  <c:v>93.916667000000004</c:v>
                </c:pt>
                <c:pt idx="11271">
                  <c:v>93.924999999999997</c:v>
                </c:pt>
                <c:pt idx="11272">
                  <c:v>93.933333000000005</c:v>
                </c:pt>
                <c:pt idx="11273">
                  <c:v>93.941666999999995</c:v>
                </c:pt>
                <c:pt idx="11274">
                  <c:v>93.95</c:v>
                </c:pt>
                <c:pt idx="11275">
                  <c:v>93.958332999999996</c:v>
                </c:pt>
                <c:pt idx="11276">
                  <c:v>93.966667000000001</c:v>
                </c:pt>
                <c:pt idx="11277">
                  <c:v>93.974999999999994</c:v>
                </c:pt>
                <c:pt idx="11278">
                  <c:v>93.983333000000002</c:v>
                </c:pt>
                <c:pt idx="11279">
                  <c:v>93.991667000000007</c:v>
                </c:pt>
                <c:pt idx="11280">
                  <c:v>94</c:v>
                </c:pt>
                <c:pt idx="11281">
                  <c:v>94.008332999999993</c:v>
                </c:pt>
                <c:pt idx="11282">
                  <c:v>94.016666999999998</c:v>
                </c:pt>
                <c:pt idx="11283">
                  <c:v>94.025000000000006</c:v>
                </c:pt>
                <c:pt idx="11284">
                  <c:v>94.033332999999999</c:v>
                </c:pt>
                <c:pt idx="11285">
                  <c:v>94.041667000000004</c:v>
                </c:pt>
                <c:pt idx="11286">
                  <c:v>94.05</c:v>
                </c:pt>
                <c:pt idx="11287">
                  <c:v>94.058333000000005</c:v>
                </c:pt>
                <c:pt idx="11288">
                  <c:v>94.066666999999995</c:v>
                </c:pt>
                <c:pt idx="11289">
                  <c:v>94.075000000000003</c:v>
                </c:pt>
                <c:pt idx="11290">
                  <c:v>94.083332999999996</c:v>
                </c:pt>
                <c:pt idx="11291">
                  <c:v>94.091667000000001</c:v>
                </c:pt>
                <c:pt idx="11292">
                  <c:v>94.1</c:v>
                </c:pt>
                <c:pt idx="11293">
                  <c:v>94.108333000000002</c:v>
                </c:pt>
                <c:pt idx="11294">
                  <c:v>94.116667000000007</c:v>
                </c:pt>
                <c:pt idx="11295">
                  <c:v>94.125</c:v>
                </c:pt>
                <c:pt idx="11296">
                  <c:v>94.133332999999993</c:v>
                </c:pt>
                <c:pt idx="11297">
                  <c:v>94.141666999999998</c:v>
                </c:pt>
                <c:pt idx="11298">
                  <c:v>94.15</c:v>
                </c:pt>
                <c:pt idx="11299">
                  <c:v>94.158332999999999</c:v>
                </c:pt>
                <c:pt idx="11300">
                  <c:v>94.166667000000004</c:v>
                </c:pt>
                <c:pt idx="11301">
                  <c:v>94.174999999999997</c:v>
                </c:pt>
                <c:pt idx="11302">
                  <c:v>94.183333000000005</c:v>
                </c:pt>
                <c:pt idx="11303">
                  <c:v>94.191666999999995</c:v>
                </c:pt>
                <c:pt idx="11304">
                  <c:v>94.2</c:v>
                </c:pt>
                <c:pt idx="11305">
                  <c:v>94.208332999999996</c:v>
                </c:pt>
                <c:pt idx="11306">
                  <c:v>94.216667000000001</c:v>
                </c:pt>
                <c:pt idx="11307">
                  <c:v>94.224999999999994</c:v>
                </c:pt>
                <c:pt idx="11308">
                  <c:v>94.233333000000002</c:v>
                </c:pt>
                <c:pt idx="11309">
                  <c:v>94.241667000000007</c:v>
                </c:pt>
                <c:pt idx="11310">
                  <c:v>94.25</c:v>
                </c:pt>
                <c:pt idx="11311">
                  <c:v>94.258332999999993</c:v>
                </c:pt>
                <c:pt idx="11312">
                  <c:v>94.266666999999998</c:v>
                </c:pt>
                <c:pt idx="11313">
                  <c:v>94.275000000000006</c:v>
                </c:pt>
                <c:pt idx="11314">
                  <c:v>94.283332999999999</c:v>
                </c:pt>
                <c:pt idx="11315">
                  <c:v>94.291667000000004</c:v>
                </c:pt>
                <c:pt idx="11316">
                  <c:v>94.3</c:v>
                </c:pt>
                <c:pt idx="11317">
                  <c:v>94.308333000000005</c:v>
                </c:pt>
                <c:pt idx="11318">
                  <c:v>94.316666999999995</c:v>
                </c:pt>
                <c:pt idx="11319">
                  <c:v>94.325000000000003</c:v>
                </c:pt>
                <c:pt idx="11320">
                  <c:v>94.333332999999996</c:v>
                </c:pt>
                <c:pt idx="11321">
                  <c:v>94.341667000000001</c:v>
                </c:pt>
                <c:pt idx="11322">
                  <c:v>94.35</c:v>
                </c:pt>
                <c:pt idx="11323">
                  <c:v>94.358333000000002</c:v>
                </c:pt>
                <c:pt idx="11324">
                  <c:v>94.366667000000007</c:v>
                </c:pt>
                <c:pt idx="11325">
                  <c:v>94.375</c:v>
                </c:pt>
                <c:pt idx="11326">
                  <c:v>94.383332999999993</c:v>
                </c:pt>
                <c:pt idx="11327">
                  <c:v>94.391666999999998</c:v>
                </c:pt>
                <c:pt idx="11328">
                  <c:v>94.4</c:v>
                </c:pt>
                <c:pt idx="11329">
                  <c:v>94.408332999999999</c:v>
                </c:pt>
                <c:pt idx="11330">
                  <c:v>94.416667000000004</c:v>
                </c:pt>
                <c:pt idx="11331">
                  <c:v>94.424999999999997</c:v>
                </c:pt>
                <c:pt idx="11332">
                  <c:v>94.433333000000005</c:v>
                </c:pt>
                <c:pt idx="11333">
                  <c:v>94.441666999999995</c:v>
                </c:pt>
                <c:pt idx="11334">
                  <c:v>94.45</c:v>
                </c:pt>
                <c:pt idx="11335">
                  <c:v>94.458332999999996</c:v>
                </c:pt>
                <c:pt idx="11336">
                  <c:v>94.466667000000001</c:v>
                </c:pt>
                <c:pt idx="11337">
                  <c:v>94.474999999999994</c:v>
                </c:pt>
                <c:pt idx="11338">
                  <c:v>94.483333000000002</c:v>
                </c:pt>
                <c:pt idx="11339">
                  <c:v>94.491667000000007</c:v>
                </c:pt>
                <c:pt idx="11340">
                  <c:v>94.5</c:v>
                </c:pt>
                <c:pt idx="11341">
                  <c:v>94.508332999999993</c:v>
                </c:pt>
                <c:pt idx="11342">
                  <c:v>94.516666999999998</c:v>
                </c:pt>
                <c:pt idx="11343">
                  <c:v>94.525000000000006</c:v>
                </c:pt>
                <c:pt idx="11344">
                  <c:v>94.533332999999999</c:v>
                </c:pt>
                <c:pt idx="11345">
                  <c:v>94.541667000000004</c:v>
                </c:pt>
                <c:pt idx="11346">
                  <c:v>94.55</c:v>
                </c:pt>
                <c:pt idx="11347">
                  <c:v>94.558333000000005</c:v>
                </c:pt>
                <c:pt idx="11348">
                  <c:v>94.566666999999995</c:v>
                </c:pt>
                <c:pt idx="11349">
                  <c:v>94.575000000000003</c:v>
                </c:pt>
                <c:pt idx="11350">
                  <c:v>94.583332999999996</c:v>
                </c:pt>
                <c:pt idx="11351">
                  <c:v>94.591667000000001</c:v>
                </c:pt>
                <c:pt idx="11352">
                  <c:v>94.6</c:v>
                </c:pt>
                <c:pt idx="11353">
                  <c:v>94.608333000000002</c:v>
                </c:pt>
                <c:pt idx="11354">
                  <c:v>94.616667000000007</c:v>
                </c:pt>
                <c:pt idx="11355">
                  <c:v>94.625</c:v>
                </c:pt>
                <c:pt idx="11356">
                  <c:v>94.633332999999993</c:v>
                </c:pt>
                <c:pt idx="11357">
                  <c:v>94.641666999999998</c:v>
                </c:pt>
                <c:pt idx="11358">
                  <c:v>94.65</c:v>
                </c:pt>
                <c:pt idx="11359">
                  <c:v>94.658332999999999</c:v>
                </c:pt>
                <c:pt idx="11360">
                  <c:v>94.666667000000004</c:v>
                </c:pt>
                <c:pt idx="11361">
                  <c:v>94.674999999999997</c:v>
                </c:pt>
                <c:pt idx="11362">
                  <c:v>94.683333000000005</c:v>
                </c:pt>
                <c:pt idx="11363">
                  <c:v>94.691666999999995</c:v>
                </c:pt>
                <c:pt idx="11364">
                  <c:v>94.7</c:v>
                </c:pt>
                <c:pt idx="11365">
                  <c:v>94.708332999999996</c:v>
                </c:pt>
                <c:pt idx="11366">
                  <c:v>94.716667000000001</c:v>
                </c:pt>
                <c:pt idx="11367">
                  <c:v>94.724999999999994</c:v>
                </c:pt>
                <c:pt idx="11368">
                  <c:v>94.733333000000002</c:v>
                </c:pt>
                <c:pt idx="11369">
                  <c:v>94.741667000000007</c:v>
                </c:pt>
                <c:pt idx="11370">
                  <c:v>94.75</c:v>
                </c:pt>
                <c:pt idx="11371">
                  <c:v>94.758332999999993</c:v>
                </c:pt>
                <c:pt idx="11372">
                  <c:v>94.766666999999998</c:v>
                </c:pt>
                <c:pt idx="11373">
                  <c:v>94.775000000000006</c:v>
                </c:pt>
                <c:pt idx="11374">
                  <c:v>94.783332999999999</c:v>
                </c:pt>
                <c:pt idx="11375">
                  <c:v>94.791667000000004</c:v>
                </c:pt>
                <c:pt idx="11376">
                  <c:v>94.8</c:v>
                </c:pt>
                <c:pt idx="11377">
                  <c:v>94.808333000000005</c:v>
                </c:pt>
                <c:pt idx="11378">
                  <c:v>94.816666999999995</c:v>
                </c:pt>
                <c:pt idx="11379">
                  <c:v>94.825000000000003</c:v>
                </c:pt>
                <c:pt idx="11380">
                  <c:v>94.833332999999996</c:v>
                </c:pt>
                <c:pt idx="11381">
                  <c:v>94.841667000000001</c:v>
                </c:pt>
                <c:pt idx="11382">
                  <c:v>94.85</c:v>
                </c:pt>
                <c:pt idx="11383">
                  <c:v>94.858333000000002</c:v>
                </c:pt>
                <c:pt idx="11384">
                  <c:v>94.866667000000007</c:v>
                </c:pt>
                <c:pt idx="11385">
                  <c:v>94.875</c:v>
                </c:pt>
                <c:pt idx="11386">
                  <c:v>94.883332999999993</c:v>
                </c:pt>
                <c:pt idx="11387">
                  <c:v>94.891666999999998</c:v>
                </c:pt>
                <c:pt idx="11388">
                  <c:v>94.9</c:v>
                </c:pt>
                <c:pt idx="11389">
                  <c:v>94.908332999999999</c:v>
                </c:pt>
                <c:pt idx="11390">
                  <c:v>94.916667000000004</c:v>
                </c:pt>
                <c:pt idx="11391">
                  <c:v>94.924999999999997</c:v>
                </c:pt>
                <c:pt idx="11392">
                  <c:v>94.933333000000005</c:v>
                </c:pt>
                <c:pt idx="11393">
                  <c:v>94.941666999999995</c:v>
                </c:pt>
                <c:pt idx="11394">
                  <c:v>94.95</c:v>
                </c:pt>
                <c:pt idx="11395">
                  <c:v>94.958332999999996</c:v>
                </c:pt>
                <c:pt idx="11396">
                  <c:v>94.966667000000001</c:v>
                </c:pt>
                <c:pt idx="11397">
                  <c:v>94.974999999999994</c:v>
                </c:pt>
                <c:pt idx="11398">
                  <c:v>94.983333000000002</c:v>
                </c:pt>
                <c:pt idx="11399">
                  <c:v>94.991667000000007</c:v>
                </c:pt>
                <c:pt idx="11400">
                  <c:v>95</c:v>
                </c:pt>
                <c:pt idx="11401">
                  <c:v>95.008332999999993</c:v>
                </c:pt>
                <c:pt idx="11402">
                  <c:v>95.016666999999998</c:v>
                </c:pt>
                <c:pt idx="11403">
                  <c:v>95.025000000000006</c:v>
                </c:pt>
                <c:pt idx="11404">
                  <c:v>95.033332999999999</c:v>
                </c:pt>
                <c:pt idx="11405">
                  <c:v>95.041667000000004</c:v>
                </c:pt>
                <c:pt idx="11406">
                  <c:v>95.05</c:v>
                </c:pt>
                <c:pt idx="11407">
                  <c:v>95.058333000000005</c:v>
                </c:pt>
                <c:pt idx="11408">
                  <c:v>95.066666999999995</c:v>
                </c:pt>
                <c:pt idx="11409">
                  <c:v>95.075000000000003</c:v>
                </c:pt>
                <c:pt idx="11410">
                  <c:v>95.083332999999996</c:v>
                </c:pt>
                <c:pt idx="11411">
                  <c:v>95.091667000000001</c:v>
                </c:pt>
                <c:pt idx="11412">
                  <c:v>95.1</c:v>
                </c:pt>
                <c:pt idx="11413">
                  <c:v>95.108333000000002</c:v>
                </c:pt>
                <c:pt idx="11414">
                  <c:v>95.116667000000007</c:v>
                </c:pt>
                <c:pt idx="11415">
                  <c:v>95.125</c:v>
                </c:pt>
                <c:pt idx="11416">
                  <c:v>95.133332999999993</c:v>
                </c:pt>
                <c:pt idx="11417">
                  <c:v>95.141666999999998</c:v>
                </c:pt>
                <c:pt idx="11418">
                  <c:v>95.15</c:v>
                </c:pt>
                <c:pt idx="11419">
                  <c:v>95.158332999999999</c:v>
                </c:pt>
                <c:pt idx="11420">
                  <c:v>95.166667000000004</c:v>
                </c:pt>
                <c:pt idx="11421">
                  <c:v>95.174999999999997</c:v>
                </c:pt>
                <c:pt idx="11422">
                  <c:v>95.183333000000005</c:v>
                </c:pt>
                <c:pt idx="11423">
                  <c:v>95.191666999999995</c:v>
                </c:pt>
                <c:pt idx="11424">
                  <c:v>95.2</c:v>
                </c:pt>
                <c:pt idx="11425">
                  <c:v>95.208332999999996</c:v>
                </c:pt>
                <c:pt idx="11426">
                  <c:v>95.216667000000001</c:v>
                </c:pt>
                <c:pt idx="11427">
                  <c:v>95.224999999999994</c:v>
                </c:pt>
                <c:pt idx="11428">
                  <c:v>95.233333000000002</c:v>
                </c:pt>
                <c:pt idx="11429">
                  <c:v>95.241667000000007</c:v>
                </c:pt>
                <c:pt idx="11430">
                  <c:v>95.25</c:v>
                </c:pt>
                <c:pt idx="11431">
                  <c:v>95.258332999999993</c:v>
                </c:pt>
                <c:pt idx="11432">
                  <c:v>95.266666999999998</c:v>
                </c:pt>
                <c:pt idx="11433">
                  <c:v>95.275000000000006</c:v>
                </c:pt>
                <c:pt idx="11434">
                  <c:v>95.283332999999999</c:v>
                </c:pt>
                <c:pt idx="11435">
                  <c:v>95.291667000000004</c:v>
                </c:pt>
                <c:pt idx="11436">
                  <c:v>95.3</c:v>
                </c:pt>
                <c:pt idx="11437">
                  <c:v>95.308333000000005</c:v>
                </c:pt>
                <c:pt idx="11438">
                  <c:v>95.316666999999995</c:v>
                </c:pt>
                <c:pt idx="11439">
                  <c:v>95.325000000000003</c:v>
                </c:pt>
                <c:pt idx="11440">
                  <c:v>95.333332999999996</c:v>
                </c:pt>
                <c:pt idx="11441">
                  <c:v>95.341667000000001</c:v>
                </c:pt>
                <c:pt idx="11442">
                  <c:v>95.35</c:v>
                </c:pt>
                <c:pt idx="11443">
                  <c:v>95.358333000000002</c:v>
                </c:pt>
                <c:pt idx="11444">
                  <c:v>95.366667000000007</c:v>
                </c:pt>
                <c:pt idx="11445">
                  <c:v>95.375</c:v>
                </c:pt>
                <c:pt idx="11446">
                  <c:v>95.383332999999993</c:v>
                </c:pt>
                <c:pt idx="11447">
                  <c:v>95.391666999999998</c:v>
                </c:pt>
                <c:pt idx="11448">
                  <c:v>95.4</c:v>
                </c:pt>
                <c:pt idx="11449">
                  <c:v>95.408332999999999</c:v>
                </c:pt>
                <c:pt idx="11450">
                  <c:v>95.416667000000004</c:v>
                </c:pt>
                <c:pt idx="11451">
                  <c:v>95.424999999999997</c:v>
                </c:pt>
                <c:pt idx="11452">
                  <c:v>95.433333000000005</c:v>
                </c:pt>
                <c:pt idx="11453">
                  <c:v>95.441666999999995</c:v>
                </c:pt>
                <c:pt idx="11454">
                  <c:v>95.45</c:v>
                </c:pt>
                <c:pt idx="11455">
                  <c:v>95.458332999999996</c:v>
                </c:pt>
                <c:pt idx="11456">
                  <c:v>95.466667000000001</c:v>
                </c:pt>
                <c:pt idx="11457">
                  <c:v>95.474999999999994</c:v>
                </c:pt>
                <c:pt idx="11458">
                  <c:v>95.483333000000002</c:v>
                </c:pt>
                <c:pt idx="11459">
                  <c:v>95.491667000000007</c:v>
                </c:pt>
                <c:pt idx="11460">
                  <c:v>95.5</c:v>
                </c:pt>
                <c:pt idx="11461">
                  <c:v>95.508332999999993</c:v>
                </c:pt>
                <c:pt idx="11462">
                  <c:v>95.516666999999998</c:v>
                </c:pt>
                <c:pt idx="11463">
                  <c:v>95.525000000000006</c:v>
                </c:pt>
                <c:pt idx="11464">
                  <c:v>95.533332999999999</c:v>
                </c:pt>
                <c:pt idx="11465">
                  <c:v>95.541667000000004</c:v>
                </c:pt>
                <c:pt idx="11466">
                  <c:v>95.55</c:v>
                </c:pt>
                <c:pt idx="11467">
                  <c:v>95.558333000000005</c:v>
                </c:pt>
                <c:pt idx="11468">
                  <c:v>95.566666999999995</c:v>
                </c:pt>
                <c:pt idx="11469">
                  <c:v>95.575000000000003</c:v>
                </c:pt>
                <c:pt idx="11470">
                  <c:v>95.583332999999996</c:v>
                </c:pt>
                <c:pt idx="11471">
                  <c:v>95.591667000000001</c:v>
                </c:pt>
                <c:pt idx="11472">
                  <c:v>95.6</c:v>
                </c:pt>
                <c:pt idx="11473">
                  <c:v>95.608333000000002</c:v>
                </c:pt>
                <c:pt idx="11474">
                  <c:v>95.616667000000007</c:v>
                </c:pt>
                <c:pt idx="11475">
                  <c:v>95.625</c:v>
                </c:pt>
                <c:pt idx="11476">
                  <c:v>95.633332999999993</c:v>
                </c:pt>
                <c:pt idx="11477">
                  <c:v>95.641666999999998</c:v>
                </c:pt>
                <c:pt idx="11478">
                  <c:v>95.65</c:v>
                </c:pt>
                <c:pt idx="11479">
                  <c:v>95.658332999999999</c:v>
                </c:pt>
                <c:pt idx="11480">
                  <c:v>95.666667000000004</c:v>
                </c:pt>
                <c:pt idx="11481">
                  <c:v>95.674999999999997</c:v>
                </c:pt>
                <c:pt idx="11482">
                  <c:v>95.683333000000005</c:v>
                </c:pt>
                <c:pt idx="11483">
                  <c:v>95.691666999999995</c:v>
                </c:pt>
                <c:pt idx="11484">
                  <c:v>95.7</c:v>
                </c:pt>
                <c:pt idx="11485">
                  <c:v>95.708332999999996</c:v>
                </c:pt>
                <c:pt idx="11486">
                  <c:v>95.716667000000001</c:v>
                </c:pt>
                <c:pt idx="11487">
                  <c:v>95.724999999999994</c:v>
                </c:pt>
                <c:pt idx="11488">
                  <c:v>95.733333000000002</c:v>
                </c:pt>
                <c:pt idx="11489">
                  <c:v>95.741667000000007</c:v>
                </c:pt>
                <c:pt idx="11490">
                  <c:v>95.75</c:v>
                </c:pt>
                <c:pt idx="11491">
                  <c:v>95.758332999999993</c:v>
                </c:pt>
                <c:pt idx="11492">
                  <c:v>95.766666999999998</c:v>
                </c:pt>
                <c:pt idx="11493">
                  <c:v>95.775000000000006</c:v>
                </c:pt>
                <c:pt idx="11494">
                  <c:v>95.783332999999999</c:v>
                </c:pt>
                <c:pt idx="11495">
                  <c:v>95.791667000000004</c:v>
                </c:pt>
                <c:pt idx="11496">
                  <c:v>95.8</c:v>
                </c:pt>
                <c:pt idx="11497">
                  <c:v>95.808333000000005</c:v>
                </c:pt>
                <c:pt idx="11498">
                  <c:v>95.816666999999995</c:v>
                </c:pt>
                <c:pt idx="11499">
                  <c:v>95.825000000000003</c:v>
                </c:pt>
                <c:pt idx="11500">
                  <c:v>95.833332999999996</c:v>
                </c:pt>
                <c:pt idx="11501">
                  <c:v>95.841667000000001</c:v>
                </c:pt>
                <c:pt idx="11502">
                  <c:v>95.85</c:v>
                </c:pt>
                <c:pt idx="11503">
                  <c:v>95.858333000000002</c:v>
                </c:pt>
                <c:pt idx="11504">
                  <c:v>95.866667000000007</c:v>
                </c:pt>
                <c:pt idx="11505">
                  <c:v>95.875</c:v>
                </c:pt>
                <c:pt idx="11506">
                  <c:v>95.883332999999993</c:v>
                </c:pt>
                <c:pt idx="11507">
                  <c:v>95.891666999999998</c:v>
                </c:pt>
                <c:pt idx="11508">
                  <c:v>95.9</c:v>
                </c:pt>
                <c:pt idx="11509">
                  <c:v>95.908332999999999</c:v>
                </c:pt>
                <c:pt idx="11510">
                  <c:v>95.916667000000004</c:v>
                </c:pt>
                <c:pt idx="11511">
                  <c:v>95.924999999999997</c:v>
                </c:pt>
                <c:pt idx="11512">
                  <c:v>95.933333000000005</c:v>
                </c:pt>
                <c:pt idx="11513">
                  <c:v>95.941666999999995</c:v>
                </c:pt>
                <c:pt idx="11514">
                  <c:v>95.95</c:v>
                </c:pt>
                <c:pt idx="11515">
                  <c:v>95.958332999999996</c:v>
                </c:pt>
                <c:pt idx="11516">
                  <c:v>95.966667000000001</c:v>
                </c:pt>
                <c:pt idx="11517">
                  <c:v>95.974999999999994</c:v>
                </c:pt>
                <c:pt idx="11518">
                  <c:v>95.983333000000002</c:v>
                </c:pt>
                <c:pt idx="11519">
                  <c:v>95.991667000000007</c:v>
                </c:pt>
                <c:pt idx="11520">
                  <c:v>96</c:v>
                </c:pt>
                <c:pt idx="11521">
                  <c:v>96.008332999999993</c:v>
                </c:pt>
                <c:pt idx="11522">
                  <c:v>96.016666999999998</c:v>
                </c:pt>
                <c:pt idx="11523">
                  <c:v>96.025000000000006</c:v>
                </c:pt>
                <c:pt idx="11524">
                  <c:v>96.033332999999999</c:v>
                </c:pt>
                <c:pt idx="11525">
                  <c:v>96.041667000000004</c:v>
                </c:pt>
                <c:pt idx="11526">
                  <c:v>96.05</c:v>
                </c:pt>
                <c:pt idx="11527">
                  <c:v>96.058333000000005</c:v>
                </c:pt>
                <c:pt idx="11528">
                  <c:v>96.066666999999995</c:v>
                </c:pt>
                <c:pt idx="11529">
                  <c:v>96.075000000000003</c:v>
                </c:pt>
                <c:pt idx="11530">
                  <c:v>96.083332999999996</c:v>
                </c:pt>
                <c:pt idx="11531">
                  <c:v>96.091667000000001</c:v>
                </c:pt>
                <c:pt idx="11532">
                  <c:v>96.1</c:v>
                </c:pt>
                <c:pt idx="11533">
                  <c:v>96.108333000000002</c:v>
                </c:pt>
                <c:pt idx="11534">
                  <c:v>96.116667000000007</c:v>
                </c:pt>
                <c:pt idx="11535">
                  <c:v>96.125</c:v>
                </c:pt>
                <c:pt idx="11536">
                  <c:v>96.133332999999993</c:v>
                </c:pt>
                <c:pt idx="11537">
                  <c:v>96.141666999999998</c:v>
                </c:pt>
                <c:pt idx="11538">
                  <c:v>96.15</c:v>
                </c:pt>
                <c:pt idx="11539">
                  <c:v>96.158332999999999</c:v>
                </c:pt>
                <c:pt idx="11540">
                  <c:v>96.166667000000004</c:v>
                </c:pt>
                <c:pt idx="11541">
                  <c:v>96.174999999999997</c:v>
                </c:pt>
                <c:pt idx="11542">
                  <c:v>96.183333000000005</c:v>
                </c:pt>
                <c:pt idx="11543">
                  <c:v>96.191666999999995</c:v>
                </c:pt>
                <c:pt idx="11544">
                  <c:v>96.2</c:v>
                </c:pt>
                <c:pt idx="11545">
                  <c:v>96.208332999999996</c:v>
                </c:pt>
                <c:pt idx="11546">
                  <c:v>96.216667000000001</c:v>
                </c:pt>
                <c:pt idx="11547">
                  <c:v>96.224999999999994</c:v>
                </c:pt>
                <c:pt idx="11548">
                  <c:v>96.233333000000002</c:v>
                </c:pt>
                <c:pt idx="11549">
                  <c:v>96.241667000000007</c:v>
                </c:pt>
                <c:pt idx="11550">
                  <c:v>96.25</c:v>
                </c:pt>
                <c:pt idx="11551">
                  <c:v>96.258332999999993</c:v>
                </c:pt>
                <c:pt idx="11552">
                  <c:v>96.266666999999998</c:v>
                </c:pt>
                <c:pt idx="11553">
                  <c:v>96.275000000000006</c:v>
                </c:pt>
                <c:pt idx="11554">
                  <c:v>96.283332999999999</c:v>
                </c:pt>
                <c:pt idx="11555">
                  <c:v>96.291667000000004</c:v>
                </c:pt>
                <c:pt idx="11556">
                  <c:v>96.3</c:v>
                </c:pt>
                <c:pt idx="11557">
                  <c:v>96.308333000000005</c:v>
                </c:pt>
                <c:pt idx="11558">
                  <c:v>96.316666999999995</c:v>
                </c:pt>
                <c:pt idx="11559">
                  <c:v>96.325000000000003</c:v>
                </c:pt>
                <c:pt idx="11560">
                  <c:v>96.333332999999996</c:v>
                </c:pt>
                <c:pt idx="11561">
                  <c:v>96.341667000000001</c:v>
                </c:pt>
                <c:pt idx="11562">
                  <c:v>96.35</c:v>
                </c:pt>
                <c:pt idx="11563">
                  <c:v>96.358333000000002</c:v>
                </c:pt>
                <c:pt idx="11564">
                  <c:v>96.366667000000007</c:v>
                </c:pt>
                <c:pt idx="11565">
                  <c:v>96.375</c:v>
                </c:pt>
                <c:pt idx="11566">
                  <c:v>96.383332999999993</c:v>
                </c:pt>
                <c:pt idx="11567">
                  <c:v>96.391666999999998</c:v>
                </c:pt>
                <c:pt idx="11568">
                  <c:v>96.4</c:v>
                </c:pt>
                <c:pt idx="11569">
                  <c:v>96.408332999999999</c:v>
                </c:pt>
                <c:pt idx="11570">
                  <c:v>96.416667000000004</c:v>
                </c:pt>
                <c:pt idx="11571">
                  <c:v>96.424999999999997</c:v>
                </c:pt>
                <c:pt idx="11572">
                  <c:v>96.433333000000005</c:v>
                </c:pt>
                <c:pt idx="11573">
                  <c:v>96.441666999999995</c:v>
                </c:pt>
                <c:pt idx="11574">
                  <c:v>96.45</c:v>
                </c:pt>
                <c:pt idx="11575">
                  <c:v>96.458332999999996</c:v>
                </c:pt>
                <c:pt idx="11576">
                  <c:v>96.466667000000001</c:v>
                </c:pt>
                <c:pt idx="11577">
                  <c:v>96.474999999999994</c:v>
                </c:pt>
                <c:pt idx="11578">
                  <c:v>96.483333000000002</c:v>
                </c:pt>
                <c:pt idx="11579">
                  <c:v>96.491667000000007</c:v>
                </c:pt>
                <c:pt idx="11580">
                  <c:v>96.5</c:v>
                </c:pt>
                <c:pt idx="11581">
                  <c:v>96.508332999999993</c:v>
                </c:pt>
                <c:pt idx="11582">
                  <c:v>96.516666999999998</c:v>
                </c:pt>
                <c:pt idx="11583">
                  <c:v>96.525000000000006</c:v>
                </c:pt>
                <c:pt idx="11584">
                  <c:v>96.533332999999999</c:v>
                </c:pt>
                <c:pt idx="11585">
                  <c:v>96.541667000000004</c:v>
                </c:pt>
                <c:pt idx="11586">
                  <c:v>96.55</c:v>
                </c:pt>
                <c:pt idx="11587">
                  <c:v>96.558333000000005</c:v>
                </c:pt>
                <c:pt idx="11588">
                  <c:v>96.566666999999995</c:v>
                </c:pt>
                <c:pt idx="11589">
                  <c:v>96.575000000000003</c:v>
                </c:pt>
                <c:pt idx="11590">
                  <c:v>96.583332999999996</c:v>
                </c:pt>
                <c:pt idx="11591">
                  <c:v>96.591667000000001</c:v>
                </c:pt>
                <c:pt idx="11592">
                  <c:v>96.6</c:v>
                </c:pt>
                <c:pt idx="11593">
                  <c:v>96.608333000000002</c:v>
                </c:pt>
                <c:pt idx="11594">
                  <c:v>96.616667000000007</c:v>
                </c:pt>
                <c:pt idx="11595">
                  <c:v>96.625</c:v>
                </c:pt>
                <c:pt idx="11596">
                  <c:v>96.633332999999993</c:v>
                </c:pt>
                <c:pt idx="11597">
                  <c:v>96.641666999999998</c:v>
                </c:pt>
                <c:pt idx="11598">
                  <c:v>96.65</c:v>
                </c:pt>
                <c:pt idx="11599">
                  <c:v>96.658332999999999</c:v>
                </c:pt>
                <c:pt idx="11600">
                  <c:v>96.666667000000004</c:v>
                </c:pt>
                <c:pt idx="11601">
                  <c:v>96.674999999999997</c:v>
                </c:pt>
                <c:pt idx="11602">
                  <c:v>96.683333000000005</c:v>
                </c:pt>
                <c:pt idx="11603">
                  <c:v>96.691666999999995</c:v>
                </c:pt>
                <c:pt idx="11604">
                  <c:v>96.7</c:v>
                </c:pt>
                <c:pt idx="11605">
                  <c:v>96.708332999999996</c:v>
                </c:pt>
                <c:pt idx="11606">
                  <c:v>96.716667000000001</c:v>
                </c:pt>
                <c:pt idx="11607">
                  <c:v>96.724999999999994</c:v>
                </c:pt>
                <c:pt idx="11608">
                  <c:v>96.733333000000002</c:v>
                </c:pt>
                <c:pt idx="11609">
                  <c:v>96.741667000000007</c:v>
                </c:pt>
                <c:pt idx="11610">
                  <c:v>96.75</c:v>
                </c:pt>
                <c:pt idx="11611">
                  <c:v>96.758332999999993</c:v>
                </c:pt>
                <c:pt idx="11612">
                  <c:v>96.766666999999998</c:v>
                </c:pt>
                <c:pt idx="11613">
                  <c:v>96.775000000000006</c:v>
                </c:pt>
                <c:pt idx="11614">
                  <c:v>96.783332999999999</c:v>
                </c:pt>
                <c:pt idx="11615">
                  <c:v>96.791667000000004</c:v>
                </c:pt>
                <c:pt idx="11616">
                  <c:v>96.8</c:v>
                </c:pt>
                <c:pt idx="11617">
                  <c:v>96.808333000000005</c:v>
                </c:pt>
                <c:pt idx="11618">
                  <c:v>96.816666999999995</c:v>
                </c:pt>
                <c:pt idx="11619">
                  <c:v>96.825000000000003</c:v>
                </c:pt>
                <c:pt idx="11620">
                  <c:v>96.833332999999996</c:v>
                </c:pt>
                <c:pt idx="11621">
                  <c:v>96.841667000000001</c:v>
                </c:pt>
                <c:pt idx="11622">
                  <c:v>96.85</c:v>
                </c:pt>
                <c:pt idx="11623">
                  <c:v>96.858333000000002</c:v>
                </c:pt>
                <c:pt idx="11624">
                  <c:v>96.866667000000007</c:v>
                </c:pt>
                <c:pt idx="11625">
                  <c:v>96.875</c:v>
                </c:pt>
                <c:pt idx="11626">
                  <c:v>96.883332999999993</c:v>
                </c:pt>
                <c:pt idx="11627">
                  <c:v>96.891666999999998</c:v>
                </c:pt>
                <c:pt idx="11628">
                  <c:v>96.9</c:v>
                </c:pt>
                <c:pt idx="11629">
                  <c:v>96.908332999999999</c:v>
                </c:pt>
                <c:pt idx="11630">
                  <c:v>96.916667000000004</c:v>
                </c:pt>
                <c:pt idx="11631">
                  <c:v>96.924999999999997</c:v>
                </c:pt>
                <c:pt idx="11632">
                  <c:v>96.933333000000005</c:v>
                </c:pt>
                <c:pt idx="11633">
                  <c:v>96.941666999999995</c:v>
                </c:pt>
                <c:pt idx="11634">
                  <c:v>96.95</c:v>
                </c:pt>
                <c:pt idx="11635">
                  <c:v>96.958332999999996</c:v>
                </c:pt>
                <c:pt idx="11636">
                  <c:v>96.966667000000001</c:v>
                </c:pt>
                <c:pt idx="11637">
                  <c:v>96.974999999999994</c:v>
                </c:pt>
                <c:pt idx="11638">
                  <c:v>96.983333000000002</c:v>
                </c:pt>
                <c:pt idx="11639">
                  <c:v>96.991667000000007</c:v>
                </c:pt>
                <c:pt idx="11640">
                  <c:v>97</c:v>
                </c:pt>
                <c:pt idx="11641">
                  <c:v>97.008332999999993</c:v>
                </c:pt>
                <c:pt idx="11642">
                  <c:v>97.016666999999998</c:v>
                </c:pt>
                <c:pt idx="11643">
                  <c:v>97.025000000000006</c:v>
                </c:pt>
                <c:pt idx="11644">
                  <c:v>97.033332999999999</c:v>
                </c:pt>
                <c:pt idx="11645">
                  <c:v>97.041667000000004</c:v>
                </c:pt>
                <c:pt idx="11646">
                  <c:v>97.05</c:v>
                </c:pt>
                <c:pt idx="11647">
                  <c:v>97.058333000000005</c:v>
                </c:pt>
                <c:pt idx="11648">
                  <c:v>97.066666999999995</c:v>
                </c:pt>
                <c:pt idx="11649">
                  <c:v>97.075000000000003</c:v>
                </c:pt>
                <c:pt idx="11650">
                  <c:v>97.083332999999996</c:v>
                </c:pt>
                <c:pt idx="11651">
                  <c:v>97.091667000000001</c:v>
                </c:pt>
                <c:pt idx="11652">
                  <c:v>97.1</c:v>
                </c:pt>
                <c:pt idx="11653">
                  <c:v>97.108333000000002</c:v>
                </c:pt>
                <c:pt idx="11654">
                  <c:v>97.116667000000007</c:v>
                </c:pt>
                <c:pt idx="11655">
                  <c:v>97.125</c:v>
                </c:pt>
                <c:pt idx="11656">
                  <c:v>97.133332999999993</c:v>
                </c:pt>
                <c:pt idx="11657">
                  <c:v>97.141666999999998</c:v>
                </c:pt>
                <c:pt idx="11658">
                  <c:v>97.15</c:v>
                </c:pt>
                <c:pt idx="11659">
                  <c:v>97.158332999999999</c:v>
                </c:pt>
                <c:pt idx="11660">
                  <c:v>97.166667000000004</c:v>
                </c:pt>
                <c:pt idx="11661">
                  <c:v>97.174999999999997</c:v>
                </c:pt>
                <c:pt idx="11662">
                  <c:v>97.183333000000005</c:v>
                </c:pt>
                <c:pt idx="11663">
                  <c:v>97.191666999999995</c:v>
                </c:pt>
                <c:pt idx="11664">
                  <c:v>97.2</c:v>
                </c:pt>
                <c:pt idx="11665">
                  <c:v>97.208332999999996</c:v>
                </c:pt>
                <c:pt idx="11666">
                  <c:v>97.216667000000001</c:v>
                </c:pt>
                <c:pt idx="11667">
                  <c:v>97.224999999999994</c:v>
                </c:pt>
                <c:pt idx="11668">
                  <c:v>97.233333000000002</c:v>
                </c:pt>
                <c:pt idx="11669">
                  <c:v>97.241667000000007</c:v>
                </c:pt>
                <c:pt idx="11670">
                  <c:v>97.25</c:v>
                </c:pt>
                <c:pt idx="11671">
                  <c:v>97.258332999999993</c:v>
                </c:pt>
                <c:pt idx="11672">
                  <c:v>97.266666999999998</c:v>
                </c:pt>
                <c:pt idx="11673">
                  <c:v>97.275000000000006</c:v>
                </c:pt>
                <c:pt idx="11674">
                  <c:v>97.283332999999999</c:v>
                </c:pt>
                <c:pt idx="11675">
                  <c:v>97.291667000000004</c:v>
                </c:pt>
                <c:pt idx="11676">
                  <c:v>97.3</c:v>
                </c:pt>
                <c:pt idx="11677">
                  <c:v>97.308333000000005</c:v>
                </c:pt>
                <c:pt idx="11678">
                  <c:v>97.316666999999995</c:v>
                </c:pt>
                <c:pt idx="11679">
                  <c:v>97.325000000000003</c:v>
                </c:pt>
                <c:pt idx="11680">
                  <c:v>97.333332999999996</c:v>
                </c:pt>
                <c:pt idx="11681">
                  <c:v>97.341667000000001</c:v>
                </c:pt>
                <c:pt idx="11682">
                  <c:v>97.35</c:v>
                </c:pt>
                <c:pt idx="11683">
                  <c:v>97.358333000000002</c:v>
                </c:pt>
                <c:pt idx="11684">
                  <c:v>97.366667000000007</c:v>
                </c:pt>
                <c:pt idx="11685">
                  <c:v>97.375</c:v>
                </c:pt>
                <c:pt idx="11686">
                  <c:v>97.383332999999993</c:v>
                </c:pt>
                <c:pt idx="11687">
                  <c:v>97.391666999999998</c:v>
                </c:pt>
                <c:pt idx="11688">
                  <c:v>97.4</c:v>
                </c:pt>
                <c:pt idx="11689">
                  <c:v>97.408332999999999</c:v>
                </c:pt>
                <c:pt idx="11690">
                  <c:v>97.416667000000004</c:v>
                </c:pt>
                <c:pt idx="11691">
                  <c:v>97.424999999999997</c:v>
                </c:pt>
                <c:pt idx="11692">
                  <c:v>97.433333000000005</c:v>
                </c:pt>
                <c:pt idx="11693">
                  <c:v>97.441666999999995</c:v>
                </c:pt>
                <c:pt idx="11694">
                  <c:v>97.45</c:v>
                </c:pt>
                <c:pt idx="11695">
                  <c:v>97.458332999999996</c:v>
                </c:pt>
                <c:pt idx="11696">
                  <c:v>97.466667000000001</c:v>
                </c:pt>
                <c:pt idx="11697">
                  <c:v>97.474999999999994</c:v>
                </c:pt>
                <c:pt idx="11698">
                  <c:v>97.483333000000002</c:v>
                </c:pt>
                <c:pt idx="11699">
                  <c:v>97.491667000000007</c:v>
                </c:pt>
                <c:pt idx="11700">
                  <c:v>97.5</c:v>
                </c:pt>
                <c:pt idx="11701">
                  <c:v>97.508332999999993</c:v>
                </c:pt>
                <c:pt idx="11702">
                  <c:v>97.516666999999998</c:v>
                </c:pt>
                <c:pt idx="11703">
                  <c:v>97.525000000000006</c:v>
                </c:pt>
                <c:pt idx="11704">
                  <c:v>97.533332999999999</c:v>
                </c:pt>
                <c:pt idx="11705">
                  <c:v>97.541667000000004</c:v>
                </c:pt>
                <c:pt idx="11706">
                  <c:v>97.55</c:v>
                </c:pt>
                <c:pt idx="11707">
                  <c:v>97.558333000000005</c:v>
                </c:pt>
                <c:pt idx="11708">
                  <c:v>97.566666999999995</c:v>
                </c:pt>
                <c:pt idx="11709">
                  <c:v>97.575000000000003</c:v>
                </c:pt>
                <c:pt idx="11710">
                  <c:v>97.583332999999996</c:v>
                </c:pt>
                <c:pt idx="11711">
                  <c:v>97.591667000000001</c:v>
                </c:pt>
                <c:pt idx="11712">
                  <c:v>97.6</c:v>
                </c:pt>
                <c:pt idx="11713">
                  <c:v>97.608333000000002</c:v>
                </c:pt>
                <c:pt idx="11714">
                  <c:v>97.616667000000007</c:v>
                </c:pt>
                <c:pt idx="11715">
                  <c:v>97.625</c:v>
                </c:pt>
                <c:pt idx="11716">
                  <c:v>97.633332999999993</c:v>
                </c:pt>
                <c:pt idx="11717">
                  <c:v>97.641666999999998</c:v>
                </c:pt>
                <c:pt idx="11718">
                  <c:v>97.65</c:v>
                </c:pt>
                <c:pt idx="11719">
                  <c:v>97.658332999999999</c:v>
                </c:pt>
                <c:pt idx="11720">
                  <c:v>97.666667000000004</c:v>
                </c:pt>
                <c:pt idx="11721">
                  <c:v>97.674999999999997</c:v>
                </c:pt>
                <c:pt idx="11722">
                  <c:v>97.683333000000005</c:v>
                </c:pt>
                <c:pt idx="11723">
                  <c:v>97.691666999999995</c:v>
                </c:pt>
                <c:pt idx="11724">
                  <c:v>97.7</c:v>
                </c:pt>
                <c:pt idx="11725">
                  <c:v>97.708332999999996</c:v>
                </c:pt>
                <c:pt idx="11726">
                  <c:v>97.716667000000001</c:v>
                </c:pt>
                <c:pt idx="11727">
                  <c:v>97.724999999999994</c:v>
                </c:pt>
                <c:pt idx="11728">
                  <c:v>97.733333000000002</c:v>
                </c:pt>
                <c:pt idx="11729">
                  <c:v>97.741667000000007</c:v>
                </c:pt>
                <c:pt idx="11730">
                  <c:v>97.75</c:v>
                </c:pt>
                <c:pt idx="11731">
                  <c:v>97.758332999999993</c:v>
                </c:pt>
                <c:pt idx="11732">
                  <c:v>97.766666999999998</c:v>
                </c:pt>
                <c:pt idx="11733">
                  <c:v>97.775000000000006</c:v>
                </c:pt>
                <c:pt idx="11734">
                  <c:v>97.783332999999999</c:v>
                </c:pt>
                <c:pt idx="11735">
                  <c:v>97.791667000000004</c:v>
                </c:pt>
                <c:pt idx="11736">
                  <c:v>97.8</c:v>
                </c:pt>
                <c:pt idx="11737">
                  <c:v>97.808333000000005</c:v>
                </c:pt>
                <c:pt idx="11738">
                  <c:v>97.816666999999995</c:v>
                </c:pt>
                <c:pt idx="11739">
                  <c:v>97.825000000000003</c:v>
                </c:pt>
                <c:pt idx="11740">
                  <c:v>97.833332999999996</c:v>
                </c:pt>
                <c:pt idx="11741">
                  <c:v>97.841667000000001</c:v>
                </c:pt>
                <c:pt idx="11742">
                  <c:v>97.85</c:v>
                </c:pt>
                <c:pt idx="11743">
                  <c:v>97.858333000000002</c:v>
                </c:pt>
                <c:pt idx="11744">
                  <c:v>97.866667000000007</c:v>
                </c:pt>
                <c:pt idx="11745">
                  <c:v>97.875</c:v>
                </c:pt>
                <c:pt idx="11746">
                  <c:v>97.883332999999993</c:v>
                </c:pt>
                <c:pt idx="11747">
                  <c:v>97.891666999999998</c:v>
                </c:pt>
                <c:pt idx="11748">
                  <c:v>97.9</c:v>
                </c:pt>
                <c:pt idx="11749">
                  <c:v>97.908332999999999</c:v>
                </c:pt>
                <c:pt idx="11750">
                  <c:v>97.916667000000004</c:v>
                </c:pt>
                <c:pt idx="11751">
                  <c:v>97.924999999999997</c:v>
                </c:pt>
                <c:pt idx="11752">
                  <c:v>97.933333000000005</c:v>
                </c:pt>
                <c:pt idx="11753">
                  <c:v>97.941666999999995</c:v>
                </c:pt>
                <c:pt idx="11754">
                  <c:v>97.95</c:v>
                </c:pt>
                <c:pt idx="11755">
                  <c:v>97.958332999999996</c:v>
                </c:pt>
                <c:pt idx="11756">
                  <c:v>97.966667000000001</c:v>
                </c:pt>
                <c:pt idx="11757">
                  <c:v>97.974999999999994</c:v>
                </c:pt>
                <c:pt idx="11758">
                  <c:v>97.983333000000002</c:v>
                </c:pt>
                <c:pt idx="11759">
                  <c:v>97.991667000000007</c:v>
                </c:pt>
                <c:pt idx="11760">
                  <c:v>98</c:v>
                </c:pt>
                <c:pt idx="11761">
                  <c:v>98.008332999999993</c:v>
                </c:pt>
                <c:pt idx="11762">
                  <c:v>98.016666999999998</c:v>
                </c:pt>
                <c:pt idx="11763">
                  <c:v>98.025000000000006</c:v>
                </c:pt>
                <c:pt idx="11764">
                  <c:v>98.033332999999999</c:v>
                </c:pt>
                <c:pt idx="11765">
                  <c:v>98.041667000000004</c:v>
                </c:pt>
                <c:pt idx="11766">
                  <c:v>98.05</c:v>
                </c:pt>
                <c:pt idx="11767">
                  <c:v>98.058333000000005</c:v>
                </c:pt>
                <c:pt idx="11768">
                  <c:v>98.066666999999995</c:v>
                </c:pt>
                <c:pt idx="11769">
                  <c:v>98.075000000000003</c:v>
                </c:pt>
                <c:pt idx="11770">
                  <c:v>98.083332999999996</c:v>
                </c:pt>
                <c:pt idx="11771">
                  <c:v>98.091667000000001</c:v>
                </c:pt>
                <c:pt idx="11772">
                  <c:v>98.1</c:v>
                </c:pt>
                <c:pt idx="11773">
                  <c:v>98.108333000000002</c:v>
                </c:pt>
                <c:pt idx="11774">
                  <c:v>98.116667000000007</c:v>
                </c:pt>
                <c:pt idx="11775">
                  <c:v>98.125</c:v>
                </c:pt>
                <c:pt idx="11776">
                  <c:v>98.133332999999993</c:v>
                </c:pt>
                <c:pt idx="11777">
                  <c:v>98.141666999999998</c:v>
                </c:pt>
                <c:pt idx="11778">
                  <c:v>98.15</c:v>
                </c:pt>
                <c:pt idx="11779">
                  <c:v>98.158332999999999</c:v>
                </c:pt>
                <c:pt idx="11780">
                  <c:v>98.166667000000004</c:v>
                </c:pt>
                <c:pt idx="11781">
                  <c:v>98.174999999999997</c:v>
                </c:pt>
                <c:pt idx="11782">
                  <c:v>98.183333000000005</c:v>
                </c:pt>
                <c:pt idx="11783">
                  <c:v>98.191666999999995</c:v>
                </c:pt>
                <c:pt idx="11784">
                  <c:v>98.2</c:v>
                </c:pt>
                <c:pt idx="11785">
                  <c:v>98.208332999999996</c:v>
                </c:pt>
                <c:pt idx="11786">
                  <c:v>98.216667000000001</c:v>
                </c:pt>
                <c:pt idx="11787">
                  <c:v>98.224999999999994</c:v>
                </c:pt>
                <c:pt idx="11788">
                  <c:v>98.233333000000002</c:v>
                </c:pt>
                <c:pt idx="11789">
                  <c:v>98.241667000000007</c:v>
                </c:pt>
                <c:pt idx="11790">
                  <c:v>98.25</c:v>
                </c:pt>
                <c:pt idx="11791">
                  <c:v>98.258332999999993</c:v>
                </c:pt>
                <c:pt idx="11792">
                  <c:v>98.266666999999998</c:v>
                </c:pt>
                <c:pt idx="11793">
                  <c:v>98.275000000000006</c:v>
                </c:pt>
                <c:pt idx="11794">
                  <c:v>98.283332999999999</c:v>
                </c:pt>
                <c:pt idx="11795">
                  <c:v>98.291667000000004</c:v>
                </c:pt>
                <c:pt idx="11796">
                  <c:v>98.3</c:v>
                </c:pt>
                <c:pt idx="11797">
                  <c:v>98.308333000000005</c:v>
                </c:pt>
                <c:pt idx="11798">
                  <c:v>98.316666999999995</c:v>
                </c:pt>
                <c:pt idx="11799">
                  <c:v>98.325000000000003</c:v>
                </c:pt>
                <c:pt idx="11800">
                  <c:v>98.333332999999996</c:v>
                </c:pt>
                <c:pt idx="11801">
                  <c:v>98.341667000000001</c:v>
                </c:pt>
                <c:pt idx="11802">
                  <c:v>98.35</c:v>
                </c:pt>
                <c:pt idx="11803">
                  <c:v>98.358333000000002</c:v>
                </c:pt>
                <c:pt idx="11804">
                  <c:v>98.366667000000007</c:v>
                </c:pt>
                <c:pt idx="11805">
                  <c:v>98.375</c:v>
                </c:pt>
                <c:pt idx="11806">
                  <c:v>98.383332999999993</c:v>
                </c:pt>
                <c:pt idx="11807">
                  <c:v>98.391666999999998</c:v>
                </c:pt>
                <c:pt idx="11808">
                  <c:v>98.4</c:v>
                </c:pt>
                <c:pt idx="11809">
                  <c:v>98.408332999999999</c:v>
                </c:pt>
                <c:pt idx="11810">
                  <c:v>98.416667000000004</c:v>
                </c:pt>
                <c:pt idx="11811">
                  <c:v>98.424999999999997</c:v>
                </c:pt>
                <c:pt idx="11812">
                  <c:v>98.433333000000005</c:v>
                </c:pt>
                <c:pt idx="11813">
                  <c:v>98.441666999999995</c:v>
                </c:pt>
                <c:pt idx="11814">
                  <c:v>98.45</c:v>
                </c:pt>
                <c:pt idx="11815">
                  <c:v>98.458332999999996</c:v>
                </c:pt>
                <c:pt idx="11816">
                  <c:v>98.466667000000001</c:v>
                </c:pt>
                <c:pt idx="11817">
                  <c:v>98.474999999999994</c:v>
                </c:pt>
                <c:pt idx="11818">
                  <c:v>98.483333000000002</c:v>
                </c:pt>
                <c:pt idx="11819">
                  <c:v>98.491667000000007</c:v>
                </c:pt>
                <c:pt idx="11820">
                  <c:v>98.5</c:v>
                </c:pt>
                <c:pt idx="11821">
                  <c:v>98.508332999999993</c:v>
                </c:pt>
                <c:pt idx="11822">
                  <c:v>98.516666999999998</c:v>
                </c:pt>
                <c:pt idx="11823">
                  <c:v>98.525000000000006</c:v>
                </c:pt>
                <c:pt idx="11824">
                  <c:v>98.533332999999999</c:v>
                </c:pt>
                <c:pt idx="11825">
                  <c:v>98.541667000000004</c:v>
                </c:pt>
                <c:pt idx="11826">
                  <c:v>98.55</c:v>
                </c:pt>
                <c:pt idx="11827">
                  <c:v>98.558333000000005</c:v>
                </c:pt>
                <c:pt idx="11828">
                  <c:v>98.566666999999995</c:v>
                </c:pt>
                <c:pt idx="11829">
                  <c:v>98.575000000000003</c:v>
                </c:pt>
                <c:pt idx="11830">
                  <c:v>98.583332999999996</c:v>
                </c:pt>
                <c:pt idx="11831">
                  <c:v>98.591667000000001</c:v>
                </c:pt>
                <c:pt idx="11832">
                  <c:v>98.6</c:v>
                </c:pt>
                <c:pt idx="11833">
                  <c:v>98.608333000000002</c:v>
                </c:pt>
                <c:pt idx="11834">
                  <c:v>98.616667000000007</c:v>
                </c:pt>
                <c:pt idx="11835">
                  <c:v>98.625</c:v>
                </c:pt>
                <c:pt idx="11836">
                  <c:v>98.633332999999993</c:v>
                </c:pt>
                <c:pt idx="11837">
                  <c:v>98.641666999999998</c:v>
                </c:pt>
                <c:pt idx="11838">
                  <c:v>98.65</c:v>
                </c:pt>
                <c:pt idx="11839">
                  <c:v>98.658332999999999</c:v>
                </c:pt>
                <c:pt idx="11840">
                  <c:v>98.666667000000004</c:v>
                </c:pt>
                <c:pt idx="11841">
                  <c:v>98.674999999999997</c:v>
                </c:pt>
                <c:pt idx="11842">
                  <c:v>98.683333000000005</c:v>
                </c:pt>
                <c:pt idx="11843">
                  <c:v>98.691666999999995</c:v>
                </c:pt>
                <c:pt idx="11844">
                  <c:v>98.7</c:v>
                </c:pt>
                <c:pt idx="11845">
                  <c:v>98.708332999999996</c:v>
                </c:pt>
                <c:pt idx="11846">
                  <c:v>98.716667000000001</c:v>
                </c:pt>
                <c:pt idx="11847">
                  <c:v>98.724999999999994</c:v>
                </c:pt>
                <c:pt idx="11848">
                  <c:v>98.733333000000002</c:v>
                </c:pt>
                <c:pt idx="11849">
                  <c:v>98.741667000000007</c:v>
                </c:pt>
                <c:pt idx="11850">
                  <c:v>98.75</c:v>
                </c:pt>
                <c:pt idx="11851">
                  <c:v>98.758332999999993</c:v>
                </c:pt>
                <c:pt idx="11852">
                  <c:v>98.766666999999998</c:v>
                </c:pt>
                <c:pt idx="11853">
                  <c:v>98.775000000000006</c:v>
                </c:pt>
                <c:pt idx="11854">
                  <c:v>98.783332999999999</c:v>
                </c:pt>
                <c:pt idx="11855">
                  <c:v>98.791667000000004</c:v>
                </c:pt>
                <c:pt idx="11856">
                  <c:v>98.8</c:v>
                </c:pt>
                <c:pt idx="11857">
                  <c:v>98.808333000000005</c:v>
                </c:pt>
                <c:pt idx="11858">
                  <c:v>98.816666999999995</c:v>
                </c:pt>
                <c:pt idx="11859">
                  <c:v>98.825000000000003</c:v>
                </c:pt>
                <c:pt idx="11860">
                  <c:v>98.833332999999996</c:v>
                </c:pt>
                <c:pt idx="11861">
                  <c:v>98.841667000000001</c:v>
                </c:pt>
                <c:pt idx="11862">
                  <c:v>98.85</c:v>
                </c:pt>
                <c:pt idx="11863">
                  <c:v>98.858333000000002</c:v>
                </c:pt>
                <c:pt idx="11864">
                  <c:v>98.866667000000007</c:v>
                </c:pt>
                <c:pt idx="11865">
                  <c:v>98.875</c:v>
                </c:pt>
                <c:pt idx="11866">
                  <c:v>98.883332999999993</c:v>
                </c:pt>
                <c:pt idx="11867">
                  <c:v>98.891666999999998</c:v>
                </c:pt>
                <c:pt idx="11868">
                  <c:v>98.9</c:v>
                </c:pt>
                <c:pt idx="11869">
                  <c:v>98.908332999999999</c:v>
                </c:pt>
                <c:pt idx="11870">
                  <c:v>98.916667000000004</c:v>
                </c:pt>
                <c:pt idx="11871">
                  <c:v>98.924999999999997</c:v>
                </c:pt>
                <c:pt idx="11872">
                  <c:v>98.933333000000005</c:v>
                </c:pt>
                <c:pt idx="11873">
                  <c:v>98.941666999999995</c:v>
                </c:pt>
                <c:pt idx="11874">
                  <c:v>98.95</c:v>
                </c:pt>
                <c:pt idx="11875">
                  <c:v>98.958332999999996</c:v>
                </c:pt>
                <c:pt idx="11876">
                  <c:v>98.966667000000001</c:v>
                </c:pt>
                <c:pt idx="11877">
                  <c:v>98.974999999999994</c:v>
                </c:pt>
                <c:pt idx="11878">
                  <c:v>98.983333000000002</c:v>
                </c:pt>
                <c:pt idx="11879">
                  <c:v>98.991667000000007</c:v>
                </c:pt>
                <c:pt idx="11880">
                  <c:v>99</c:v>
                </c:pt>
                <c:pt idx="11881">
                  <c:v>99.008332999999993</c:v>
                </c:pt>
                <c:pt idx="11882">
                  <c:v>99.016666999999998</c:v>
                </c:pt>
                <c:pt idx="11883">
                  <c:v>99.025000000000006</c:v>
                </c:pt>
                <c:pt idx="11884">
                  <c:v>99.033332999999999</c:v>
                </c:pt>
                <c:pt idx="11885">
                  <c:v>99.041667000000004</c:v>
                </c:pt>
                <c:pt idx="11886">
                  <c:v>99.05</c:v>
                </c:pt>
                <c:pt idx="11887">
                  <c:v>99.058333000000005</c:v>
                </c:pt>
                <c:pt idx="11888">
                  <c:v>99.066666999999995</c:v>
                </c:pt>
                <c:pt idx="11889">
                  <c:v>99.075000000000003</c:v>
                </c:pt>
                <c:pt idx="11890">
                  <c:v>99.083332999999996</c:v>
                </c:pt>
                <c:pt idx="11891">
                  <c:v>99.091667000000001</c:v>
                </c:pt>
                <c:pt idx="11892">
                  <c:v>99.1</c:v>
                </c:pt>
                <c:pt idx="11893">
                  <c:v>99.108333000000002</c:v>
                </c:pt>
                <c:pt idx="11894">
                  <c:v>99.116667000000007</c:v>
                </c:pt>
                <c:pt idx="11895">
                  <c:v>99.125</c:v>
                </c:pt>
                <c:pt idx="11896">
                  <c:v>99.133332999999993</c:v>
                </c:pt>
                <c:pt idx="11897">
                  <c:v>99.141666999999998</c:v>
                </c:pt>
                <c:pt idx="11898">
                  <c:v>99.15</c:v>
                </c:pt>
                <c:pt idx="11899">
                  <c:v>99.158332999999999</c:v>
                </c:pt>
                <c:pt idx="11900">
                  <c:v>99.166667000000004</c:v>
                </c:pt>
                <c:pt idx="11901">
                  <c:v>99.174999999999997</c:v>
                </c:pt>
                <c:pt idx="11902">
                  <c:v>99.183333000000005</c:v>
                </c:pt>
                <c:pt idx="11903">
                  <c:v>99.191666999999995</c:v>
                </c:pt>
                <c:pt idx="11904">
                  <c:v>99.2</c:v>
                </c:pt>
                <c:pt idx="11905">
                  <c:v>99.208332999999996</c:v>
                </c:pt>
                <c:pt idx="11906">
                  <c:v>99.216667000000001</c:v>
                </c:pt>
                <c:pt idx="11907">
                  <c:v>99.224999999999994</c:v>
                </c:pt>
                <c:pt idx="11908">
                  <c:v>99.233333000000002</c:v>
                </c:pt>
                <c:pt idx="11909">
                  <c:v>99.241667000000007</c:v>
                </c:pt>
                <c:pt idx="11910">
                  <c:v>99.25</c:v>
                </c:pt>
                <c:pt idx="11911">
                  <c:v>99.258332999999993</c:v>
                </c:pt>
                <c:pt idx="11912">
                  <c:v>99.266666999999998</c:v>
                </c:pt>
                <c:pt idx="11913">
                  <c:v>99.275000000000006</c:v>
                </c:pt>
                <c:pt idx="11914">
                  <c:v>99.283332999999999</c:v>
                </c:pt>
                <c:pt idx="11915">
                  <c:v>99.291667000000004</c:v>
                </c:pt>
                <c:pt idx="11916">
                  <c:v>99.3</c:v>
                </c:pt>
                <c:pt idx="11917">
                  <c:v>99.308333000000005</c:v>
                </c:pt>
                <c:pt idx="11918">
                  <c:v>99.316666999999995</c:v>
                </c:pt>
                <c:pt idx="11919">
                  <c:v>99.325000000000003</c:v>
                </c:pt>
                <c:pt idx="11920">
                  <c:v>99.333332999999996</c:v>
                </c:pt>
                <c:pt idx="11921">
                  <c:v>99.341667000000001</c:v>
                </c:pt>
                <c:pt idx="11922">
                  <c:v>99.35</c:v>
                </c:pt>
                <c:pt idx="11923">
                  <c:v>99.358333000000002</c:v>
                </c:pt>
                <c:pt idx="11924">
                  <c:v>99.366667000000007</c:v>
                </c:pt>
                <c:pt idx="11925">
                  <c:v>99.375</c:v>
                </c:pt>
                <c:pt idx="11926">
                  <c:v>99.383332999999993</c:v>
                </c:pt>
                <c:pt idx="11927">
                  <c:v>99.391666999999998</c:v>
                </c:pt>
                <c:pt idx="11928">
                  <c:v>99.4</c:v>
                </c:pt>
                <c:pt idx="11929">
                  <c:v>99.408332999999999</c:v>
                </c:pt>
                <c:pt idx="11930">
                  <c:v>99.416667000000004</c:v>
                </c:pt>
                <c:pt idx="11931">
                  <c:v>99.424999999999997</c:v>
                </c:pt>
                <c:pt idx="11932">
                  <c:v>99.433333000000005</c:v>
                </c:pt>
                <c:pt idx="11933">
                  <c:v>99.441666999999995</c:v>
                </c:pt>
                <c:pt idx="11934">
                  <c:v>99.45</c:v>
                </c:pt>
                <c:pt idx="11935">
                  <c:v>99.458332999999996</c:v>
                </c:pt>
                <c:pt idx="11936">
                  <c:v>99.466667000000001</c:v>
                </c:pt>
                <c:pt idx="11937">
                  <c:v>99.474999999999994</c:v>
                </c:pt>
                <c:pt idx="11938">
                  <c:v>99.483333000000002</c:v>
                </c:pt>
                <c:pt idx="11939">
                  <c:v>99.491667000000007</c:v>
                </c:pt>
                <c:pt idx="11940">
                  <c:v>99.5</c:v>
                </c:pt>
                <c:pt idx="11941">
                  <c:v>99.508332999999993</c:v>
                </c:pt>
                <c:pt idx="11942">
                  <c:v>99.516666999999998</c:v>
                </c:pt>
                <c:pt idx="11943">
                  <c:v>99.525000000000006</c:v>
                </c:pt>
                <c:pt idx="11944">
                  <c:v>99.533332999999999</c:v>
                </c:pt>
                <c:pt idx="11945">
                  <c:v>99.541667000000004</c:v>
                </c:pt>
                <c:pt idx="11946">
                  <c:v>99.55</c:v>
                </c:pt>
                <c:pt idx="11947">
                  <c:v>99.558333000000005</c:v>
                </c:pt>
                <c:pt idx="11948">
                  <c:v>99.566666999999995</c:v>
                </c:pt>
                <c:pt idx="11949">
                  <c:v>99.575000000000003</c:v>
                </c:pt>
                <c:pt idx="11950">
                  <c:v>99.583332999999996</c:v>
                </c:pt>
                <c:pt idx="11951">
                  <c:v>99.591667000000001</c:v>
                </c:pt>
                <c:pt idx="11952">
                  <c:v>99.6</c:v>
                </c:pt>
                <c:pt idx="11953">
                  <c:v>99.608333000000002</c:v>
                </c:pt>
                <c:pt idx="11954">
                  <c:v>99.616667000000007</c:v>
                </c:pt>
                <c:pt idx="11955">
                  <c:v>99.625</c:v>
                </c:pt>
                <c:pt idx="11956">
                  <c:v>99.633332999999993</c:v>
                </c:pt>
                <c:pt idx="11957">
                  <c:v>99.641666999999998</c:v>
                </c:pt>
                <c:pt idx="11958">
                  <c:v>99.65</c:v>
                </c:pt>
                <c:pt idx="11959">
                  <c:v>99.658332999999999</c:v>
                </c:pt>
                <c:pt idx="11960">
                  <c:v>99.666667000000004</c:v>
                </c:pt>
                <c:pt idx="11961">
                  <c:v>99.674999999999997</c:v>
                </c:pt>
                <c:pt idx="11962">
                  <c:v>99.683333000000005</c:v>
                </c:pt>
                <c:pt idx="11963">
                  <c:v>99.691666999999995</c:v>
                </c:pt>
                <c:pt idx="11964">
                  <c:v>99.7</c:v>
                </c:pt>
                <c:pt idx="11965">
                  <c:v>99.708332999999996</c:v>
                </c:pt>
                <c:pt idx="11966">
                  <c:v>99.716667000000001</c:v>
                </c:pt>
                <c:pt idx="11967">
                  <c:v>99.724999999999994</c:v>
                </c:pt>
                <c:pt idx="11968">
                  <c:v>99.733333000000002</c:v>
                </c:pt>
                <c:pt idx="11969">
                  <c:v>99.741667000000007</c:v>
                </c:pt>
                <c:pt idx="11970">
                  <c:v>99.75</c:v>
                </c:pt>
                <c:pt idx="11971">
                  <c:v>99.758332999999993</c:v>
                </c:pt>
                <c:pt idx="11972">
                  <c:v>99.766666999999998</c:v>
                </c:pt>
                <c:pt idx="11973">
                  <c:v>99.775000000000006</c:v>
                </c:pt>
                <c:pt idx="11974">
                  <c:v>99.783332999999999</c:v>
                </c:pt>
                <c:pt idx="11975">
                  <c:v>99.791667000000004</c:v>
                </c:pt>
                <c:pt idx="11976">
                  <c:v>99.8</c:v>
                </c:pt>
                <c:pt idx="11977">
                  <c:v>99.808333000000005</c:v>
                </c:pt>
                <c:pt idx="11978">
                  <c:v>99.816666999999995</c:v>
                </c:pt>
                <c:pt idx="11979">
                  <c:v>99.825000000000003</c:v>
                </c:pt>
                <c:pt idx="11980">
                  <c:v>99.833332999999996</c:v>
                </c:pt>
                <c:pt idx="11981">
                  <c:v>99.841667000000001</c:v>
                </c:pt>
                <c:pt idx="11982">
                  <c:v>99.85</c:v>
                </c:pt>
                <c:pt idx="11983">
                  <c:v>99.858333000000002</c:v>
                </c:pt>
                <c:pt idx="11984">
                  <c:v>99.866667000000007</c:v>
                </c:pt>
                <c:pt idx="11985">
                  <c:v>99.875</c:v>
                </c:pt>
                <c:pt idx="11986">
                  <c:v>99.883332999999993</c:v>
                </c:pt>
                <c:pt idx="11987">
                  <c:v>99.891666999999998</c:v>
                </c:pt>
                <c:pt idx="11988">
                  <c:v>99.9</c:v>
                </c:pt>
                <c:pt idx="11989">
                  <c:v>99.908332999999999</c:v>
                </c:pt>
                <c:pt idx="11990">
                  <c:v>99.916667000000004</c:v>
                </c:pt>
                <c:pt idx="11991">
                  <c:v>99.924999999999997</c:v>
                </c:pt>
                <c:pt idx="11992">
                  <c:v>99.933333000000005</c:v>
                </c:pt>
                <c:pt idx="11993">
                  <c:v>99.941666999999995</c:v>
                </c:pt>
                <c:pt idx="11994">
                  <c:v>99.95</c:v>
                </c:pt>
                <c:pt idx="11995">
                  <c:v>99.958332999999996</c:v>
                </c:pt>
                <c:pt idx="11996">
                  <c:v>99.966667000000001</c:v>
                </c:pt>
                <c:pt idx="11997">
                  <c:v>99.974999999999994</c:v>
                </c:pt>
                <c:pt idx="11998">
                  <c:v>99.983333000000002</c:v>
                </c:pt>
                <c:pt idx="11999">
                  <c:v>99.991667000000007</c:v>
                </c:pt>
                <c:pt idx="12000">
                  <c:v>100</c:v>
                </c:pt>
                <c:pt idx="12001">
                  <c:v>100.00833299999999</c:v>
                </c:pt>
                <c:pt idx="12002">
                  <c:v>100.016667</c:v>
                </c:pt>
                <c:pt idx="12003">
                  <c:v>100.02500000000001</c:v>
                </c:pt>
                <c:pt idx="12004">
                  <c:v>100.033333</c:v>
                </c:pt>
                <c:pt idx="12005">
                  <c:v>100.041667</c:v>
                </c:pt>
                <c:pt idx="12006">
                  <c:v>100.05</c:v>
                </c:pt>
                <c:pt idx="12007">
                  <c:v>100.058333</c:v>
                </c:pt>
                <c:pt idx="12008">
                  <c:v>100.066667</c:v>
                </c:pt>
                <c:pt idx="12009">
                  <c:v>100.075</c:v>
                </c:pt>
                <c:pt idx="12010">
                  <c:v>100.083333</c:v>
                </c:pt>
                <c:pt idx="12011">
                  <c:v>100.091667</c:v>
                </c:pt>
                <c:pt idx="12012">
                  <c:v>100.1</c:v>
                </c:pt>
                <c:pt idx="12013">
                  <c:v>100.108333</c:v>
                </c:pt>
                <c:pt idx="12014">
                  <c:v>100.11666700000001</c:v>
                </c:pt>
                <c:pt idx="12015">
                  <c:v>100.125</c:v>
                </c:pt>
                <c:pt idx="12016">
                  <c:v>100.13333299999999</c:v>
                </c:pt>
                <c:pt idx="12017">
                  <c:v>100.141667</c:v>
                </c:pt>
                <c:pt idx="12018">
                  <c:v>100.15</c:v>
                </c:pt>
                <c:pt idx="12019">
                  <c:v>100.158333</c:v>
                </c:pt>
                <c:pt idx="12020">
                  <c:v>100.166667</c:v>
                </c:pt>
                <c:pt idx="12021">
                  <c:v>100.175</c:v>
                </c:pt>
                <c:pt idx="12022">
                  <c:v>100.183333</c:v>
                </c:pt>
                <c:pt idx="12023">
                  <c:v>100.191667</c:v>
                </c:pt>
                <c:pt idx="12024">
                  <c:v>100.2</c:v>
                </c:pt>
                <c:pt idx="12025">
                  <c:v>100.208333</c:v>
                </c:pt>
                <c:pt idx="12026">
                  <c:v>100.216667</c:v>
                </c:pt>
                <c:pt idx="12027">
                  <c:v>100.22499999999999</c:v>
                </c:pt>
                <c:pt idx="12028">
                  <c:v>100.233333</c:v>
                </c:pt>
                <c:pt idx="12029">
                  <c:v>100.24166700000001</c:v>
                </c:pt>
                <c:pt idx="12030">
                  <c:v>100.25</c:v>
                </c:pt>
                <c:pt idx="12031">
                  <c:v>100.25833299999999</c:v>
                </c:pt>
                <c:pt idx="12032">
                  <c:v>100.266667</c:v>
                </c:pt>
                <c:pt idx="12033">
                  <c:v>100.27500000000001</c:v>
                </c:pt>
                <c:pt idx="12034">
                  <c:v>100.283333</c:v>
                </c:pt>
                <c:pt idx="12035">
                  <c:v>100.291667</c:v>
                </c:pt>
                <c:pt idx="12036">
                  <c:v>100.3</c:v>
                </c:pt>
                <c:pt idx="12037">
                  <c:v>100.308333</c:v>
                </c:pt>
                <c:pt idx="12038">
                  <c:v>100.316667</c:v>
                </c:pt>
                <c:pt idx="12039">
                  <c:v>100.325</c:v>
                </c:pt>
                <c:pt idx="12040">
                  <c:v>100.333333</c:v>
                </c:pt>
                <c:pt idx="12041">
                  <c:v>100.341667</c:v>
                </c:pt>
                <c:pt idx="12042">
                  <c:v>100.35</c:v>
                </c:pt>
                <c:pt idx="12043">
                  <c:v>100.358333</c:v>
                </c:pt>
                <c:pt idx="12044">
                  <c:v>100.36666700000001</c:v>
                </c:pt>
                <c:pt idx="12045">
                  <c:v>100.375</c:v>
                </c:pt>
                <c:pt idx="12046">
                  <c:v>100.38333299999999</c:v>
                </c:pt>
                <c:pt idx="12047">
                  <c:v>100.391667</c:v>
                </c:pt>
                <c:pt idx="12048">
                  <c:v>100.4</c:v>
                </c:pt>
                <c:pt idx="12049">
                  <c:v>100.408333</c:v>
                </c:pt>
                <c:pt idx="12050">
                  <c:v>100.416667</c:v>
                </c:pt>
                <c:pt idx="12051">
                  <c:v>100.425</c:v>
                </c:pt>
                <c:pt idx="12052">
                  <c:v>100.433333</c:v>
                </c:pt>
                <c:pt idx="12053">
                  <c:v>100.441667</c:v>
                </c:pt>
                <c:pt idx="12054">
                  <c:v>100.45</c:v>
                </c:pt>
                <c:pt idx="12055">
                  <c:v>100.458333</c:v>
                </c:pt>
                <c:pt idx="12056">
                  <c:v>100.466667</c:v>
                </c:pt>
                <c:pt idx="12057">
                  <c:v>100.47499999999999</c:v>
                </c:pt>
                <c:pt idx="12058">
                  <c:v>100.483333</c:v>
                </c:pt>
                <c:pt idx="12059">
                  <c:v>100.49166700000001</c:v>
                </c:pt>
                <c:pt idx="12060">
                  <c:v>100.5</c:v>
                </c:pt>
                <c:pt idx="12061">
                  <c:v>100.50833299999999</c:v>
                </c:pt>
                <c:pt idx="12062">
                  <c:v>100.516667</c:v>
                </c:pt>
                <c:pt idx="12063">
                  <c:v>100.52500000000001</c:v>
                </c:pt>
                <c:pt idx="12064">
                  <c:v>100.533333</c:v>
                </c:pt>
                <c:pt idx="12065">
                  <c:v>100.541667</c:v>
                </c:pt>
                <c:pt idx="12066">
                  <c:v>100.55</c:v>
                </c:pt>
                <c:pt idx="12067">
                  <c:v>100.558333</c:v>
                </c:pt>
                <c:pt idx="12068">
                  <c:v>100.566667</c:v>
                </c:pt>
                <c:pt idx="12069">
                  <c:v>100.575</c:v>
                </c:pt>
                <c:pt idx="12070">
                  <c:v>100.583333</c:v>
                </c:pt>
                <c:pt idx="12071">
                  <c:v>100.591667</c:v>
                </c:pt>
                <c:pt idx="12072">
                  <c:v>100.6</c:v>
                </c:pt>
                <c:pt idx="12073">
                  <c:v>100.608333</c:v>
                </c:pt>
                <c:pt idx="12074">
                  <c:v>100.61666700000001</c:v>
                </c:pt>
                <c:pt idx="12075">
                  <c:v>100.625</c:v>
                </c:pt>
                <c:pt idx="12076">
                  <c:v>100.63333299999999</c:v>
                </c:pt>
                <c:pt idx="12077">
                  <c:v>100.641667</c:v>
                </c:pt>
                <c:pt idx="12078">
                  <c:v>100.65</c:v>
                </c:pt>
                <c:pt idx="12079">
                  <c:v>100.658333</c:v>
                </c:pt>
                <c:pt idx="12080">
                  <c:v>100.666667</c:v>
                </c:pt>
                <c:pt idx="12081">
                  <c:v>100.675</c:v>
                </c:pt>
                <c:pt idx="12082">
                  <c:v>100.683333</c:v>
                </c:pt>
                <c:pt idx="12083">
                  <c:v>100.691667</c:v>
                </c:pt>
                <c:pt idx="12084">
                  <c:v>100.7</c:v>
                </c:pt>
                <c:pt idx="12085">
                  <c:v>100.708333</c:v>
                </c:pt>
                <c:pt idx="12086">
                  <c:v>100.716667</c:v>
                </c:pt>
                <c:pt idx="12087">
                  <c:v>100.72499999999999</c:v>
                </c:pt>
                <c:pt idx="12088">
                  <c:v>100.733333</c:v>
                </c:pt>
                <c:pt idx="12089">
                  <c:v>100.74166700000001</c:v>
                </c:pt>
                <c:pt idx="12090">
                  <c:v>100.75</c:v>
                </c:pt>
                <c:pt idx="12091">
                  <c:v>100.75833299999999</c:v>
                </c:pt>
                <c:pt idx="12092">
                  <c:v>100.766667</c:v>
                </c:pt>
                <c:pt idx="12093">
                  <c:v>100.77500000000001</c:v>
                </c:pt>
                <c:pt idx="12094">
                  <c:v>100.783333</c:v>
                </c:pt>
                <c:pt idx="12095">
                  <c:v>100.791667</c:v>
                </c:pt>
                <c:pt idx="12096">
                  <c:v>100.8</c:v>
                </c:pt>
                <c:pt idx="12097">
                  <c:v>100.808333</c:v>
                </c:pt>
                <c:pt idx="12098">
                  <c:v>100.816667</c:v>
                </c:pt>
                <c:pt idx="12099">
                  <c:v>100.825</c:v>
                </c:pt>
                <c:pt idx="12100">
                  <c:v>100.833333</c:v>
                </c:pt>
                <c:pt idx="12101">
                  <c:v>100.841667</c:v>
                </c:pt>
                <c:pt idx="12102">
                  <c:v>100.85</c:v>
                </c:pt>
                <c:pt idx="12103">
                  <c:v>100.858333</c:v>
                </c:pt>
                <c:pt idx="12104">
                  <c:v>100.86666700000001</c:v>
                </c:pt>
                <c:pt idx="12105">
                  <c:v>100.875</c:v>
                </c:pt>
                <c:pt idx="12106">
                  <c:v>100.88333299999999</c:v>
                </c:pt>
                <c:pt idx="12107">
                  <c:v>100.891667</c:v>
                </c:pt>
                <c:pt idx="12108">
                  <c:v>100.9</c:v>
                </c:pt>
                <c:pt idx="12109">
                  <c:v>100.908333</c:v>
                </c:pt>
                <c:pt idx="12110">
                  <c:v>100.916667</c:v>
                </c:pt>
                <c:pt idx="12111">
                  <c:v>100.925</c:v>
                </c:pt>
                <c:pt idx="12112">
                  <c:v>100.933333</c:v>
                </c:pt>
                <c:pt idx="12113">
                  <c:v>100.941667</c:v>
                </c:pt>
                <c:pt idx="12114">
                  <c:v>100.95</c:v>
                </c:pt>
                <c:pt idx="12115">
                  <c:v>100.958333</c:v>
                </c:pt>
                <c:pt idx="12116">
                  <c:v>100.966667</c:v>
                </c:pt>
                <c:pt idx="12117">
                  <c:v>100.97499999999999</c:v>
                </c:pt>
                <c:pt idx="12118">
                  <c:v>100.983333</c:v>
                </c:pt>
                <c:pt idx="12119">
                  <c:v>100.99166700000001</c:v>
                </c:pt>
                <c:pt idx="12120">
                  <c:v>101</c:v>
                </c:pt>
                <c:pt idx="12121">
                  <c:v>101.00833299999999</c:v>
                </c:pt>
                <c:pt idx="12122">
                  <c:v>101.016667</c:v>
                </c:pt>
                <c:pt idx="12123">
                  <c:v>101.02500000000001</c:v>
                </c:pt>
                <c:pt idx="12124">
                  <c:v>101.033333</c:v>
                </c:pt>
                <c:pt idx="12125">
                  <c:v>101.041667</c:v>
                </c:pt>
                <c:pt idx="12126">
                  <c:v>101.05</c:v>
                </c:pt>
                <c:pt idx="12127">
                  <c:v>101.058333</c:v>
                </c:pt>
                <c:pt idx="12128">
                  <c:v>101.066667</c:v>
                </c:pt>
                <c:pt idx="12129">
                  <c:v>101.075</c:v>
                </c:pt>
                <c:pt idx="12130">
                  <c:v>101.083333</c:v>
                </c:pt>
                <c:pt idx="12131">
                  <c:v>101.091667</c:v>
                </c:pt>
                <c:pt idx="12132">
                  <c:v>101.1</c:v>
                </c:pt>
                <c:pt idx="12133">
                  <c:v>101.108333</c:v>
                </c:pt>
                <c:pt idx="12134">
                  <c:v>101.11666700000001</c:v>
                </c:pt>
                <c:pt idx="12135">
                  <c:v>101.125</c:v>
                </c:pt>
                <c:pt idx="12136">
                  <c:v>101.13333299999999</c:v>
                </c:pt>
                <c:pt idx="12137">
                  <c:v>101.141667</c:v>
                </c:pt>
                <c:pt idx="12138">
                  <c:v>101.15</c:v>
                </c:pt>
                <c:pt idx="12139">
                  <c:v>101.158333</c:v>
                </c:pt>
                <c:pt idx="12140">
                  <c:v>101.166667</c:v>
                </c:pt>
                <c:pt idx="12141">
                  <c:v>101.175</c:v>
                </c:pt>
                <c:pt idx="12142">
                  <c:v>101.183333</c:v>
                </c:pt>
                <c:pt idx="12143">
                  <c:v>101.191667</c:v>
                </c:pt>
                <c:pt idx="12144">
                  <c:v>101.2</c:v>
                </c:pt>
                <c:pt idx="12145">
                  <c:v>101.208333</c:v>
                </c:pt>
                <c:pt idx="12146">
                  <c:v>101.216667</c:v>
                </c:pt>
                <c:pt idx="12147">
                  <c:v>101.22499999999999</c:v>
                </c:pt>
                <c:pt idx="12148">
                  <c:v>101.233333</c:v>
                </c:pt>
                <c:pt idx="12149">
                  <c:v>101.24166700000001</c:v>
                </c:pt>
                <c:pt idx="12150">
                  <c:v>101.25</c:v>
                </c:pt>
                <c:pt idx="12151">
                  <c:v>101.25833299999999</c:v>
                </c:pt>
                <c:pt idx="12152">
                  <c:v>101.266667</c:v>
                </c:pt>
                <c:pt idx="12153">
                  <c:v>101.27500000000001</c:v>
                </c:pt>
                <c:pt idx="12154">
                  <c:v>101.283333</c:v>
                </c:pt>
                <c:pt idx="12155">
                  <c:v>101.291667</c:v>
                </c:pt>
                <c:pt idx="12156">
                  <c:v>101.3</c:v>
                </c:pt>
                <c:pt idx="12157">
                  <c:v>101.308333</c:v>
                </c:pt>
                <c:pt idx="12158">
                  <c:v>101.316667</c:v>
                </c:pt>
                <c:pt idx="12159">
                  <c:v>101.325</c:v>
                </c:pt>
                <c:pt idx="12160">
                  <c:v>101.333333</c:v>
                </c:pt>
                <c:pt idx="12161">
                  <c:v>101.341667</c:v>
                </c:pt>
                <c:pt idx="12162">
                  <c:v>101.35</c:v>
                </c:pt>
                <c:pt idx="12163">
                  <c:v>101.358333</c:v>
                </c:pt>
                <c:pt idx="12164">
                  <c:v>101.36666700000001</c:v>
                </c:pt>
                <c:pt idx="12165">
                  <c:v>101.375</c:v>
                </c:pt>
                <c:pt idx="12166">
                  <c:v>101.38333299999999</c:v>
                </c:pt>
                <c:pt idx="12167">
                  <c:v>101.391667</c:v>
                </c:pt>
                <c:pt idx="12168">
                  <c:v>101.4</c:v>
                </c:pt>
                <c:pt idx="12169">
                  <c:v>101.408333</c:v>
                </c:pt>
                <c:pt idx="12170">
                  <c:v>101.416667</c:v>
                </c:pt>
                <c:pt idx="12171">
                  <c:v>101.425</c:v>
                </c:pt>
                <c:pt idx="12172">
                  <c:v>101.433333</c:v>
                </c:pt>
                <c:pt idx="12173">
                  <c:v>101.441667</c:v>
                </c:pt>
                <c:pt idx="12174">
                  <c:v>101.45</c:v>
                </c:pt>
                <c:pt idx="12175">
                  <c:v>101.458333</c:v>
                </c:pt>
                <c:pt idx="12176">
                  <c:v>101.466667</c:v>
                </c:pt>
                <c:pt idx="12177">
                  <c:v>101.47499999999999</c:v>
                </c:pt>
                <c:pt idx="12178">
                  <c:v>101.483333</c:v>
                </c:pt>
                <c:pt idx="12179">
                  <c:v>101.49166700000001</c:v>
                </c:pt>
                <c:pt idx="12180">
                  <c:v>101.5</c:v>
                </c:pt>
                <c:pt idx="12181">
                  <c:v>101.50833299999999</c:v>
                </c:pt>
                <c:pt idx="12182">
                  <c:v>101.516667</c:v>
                </c:pt>
                <c:pt idx="12183">
                  <c:v>101.52500000000001</c:v>
                </c:pt>
                <c:pt idx="12184">
                  <c:v>101.533333</c:v>
                </c:pt>
                <c:pt idx="12185">
                  <c:v>101.541667</c:v>
                </c:pt>
                <c:pt idx="12186">
                  <c:v>101.55</c:v>
                </c:pt>
                <c:pt idx="12187">
                  <c:v>101.558333</c:v>
                </c:pt>
                <c:pt idx="12188">
                  <c:v>101.566667</c:v>
                </c:pt>
                <c:pt idx="12189">
                  <c:v>101.575</c:v>
                </c:pt>
                <c:pt idx="12190">
                  <c:v>101.583333</c:v>
                </c:pt>
                <c:pt idx="12191">
                  <c:v>101.591667</c:v>
                </c:pt>
                <c:pt idx="12192">
                  <c:v>101.6</c:v>
                </c:pt>
                <c:pt idx="12193">
                  <c:v>101.608333</c:v>
                </c:pt>
                <c:pt idx="12194">
                  <c:v>101.61666700000001</c:v>
                </c:pt>
                <c:pt idx="12195">
                  <c:v>101.625</c:v>
                </c:pt>
                <c:pt idx="12196">
                  <c:v>101.63333299999999</c:v>
                </c:pt>
                <c:pt idx="12197">
                  <c:v>101.641667</c:v>
                </c:pt>
                <c:pt idx="12198">
                  <c:v>101.65</c:v>
                </c:pt>
                <c:pt idx="12199">
                  <c:v>101.658333</c:v>
                </c:pt>
                <c:pt idx="12200">
                  <c:v>101.666667</c:v>
                </c:pt>
                <c:pt idx="12201">
                  <c:v>101.675</c:v>
                </c:pt>
                <c:pt idx="12202">
                  <c:v>101.683333</c:v>
                </c:pt>
                <c:pt idx="12203">
                  <c:v>101.691667</c:v>
                </c:pt>
                <c:pt idx="12204">
                  <c:v>101.7</c:v>
                </c:pt>
                <c:pt idx="12205">
                  <c:v>101.708333</c:v>
                </c:pt>
                <c:pt idx="12206">
                  <c:v>101.716667</c:v>
                </c:pt>
                <c:pt idx="12207">
                  <c:v>101.72499999999999</c:v>
                </c:pt>
                <c:pt idx="12208">
                  <c:v>101.733333</c:v>
                </c:pt>
                <c:pt idx="12209">
                  <c:v>101.74166700000001</c:v>
                </c:pt>
                <c:pt idx="12210">
                  <c:v>101.75</c:v>
                </c:pt>
                <c:pt idx="12211">
                  <c:v>101.75833299999999</c:v>
                </c:pt>
                <c:pt idx="12212">
                  <c:v>101.766667</c:v>
                </c:pt>
                <c:pt idx="12213">
                  <c:v>101.77500000000001</c:v>
                </c:pt>
                <c:pt idx="12214">
                  <c:v>101.783333</c:v>
                </c:pt>
                <c:pt idx="12215">
                  <c:v>101.791667</c:v>
                </c:pt>
                <c:pt idx="12216">
                  <c:v>101.8</c:v>
                </c:pt>
                <c:pt idx="12217">
                  <c:v>101.808333</c:v>
                </c:pt>
                <c:pt idx="12218">
                  <c:v>101.816667</c:v>
                </c:pt>
                <c:pt idx="12219">
                  <c:v>101.825</c:v>
                </c:pt>
                <c:pt idx="12220">
                  <c:v>101.833333</c:v>
                </c:pt>
                <c:pt idx="12221">
                  <c:v>101.841667</c:v>
                </c:pt>
                <c:pt idx="12222">
                  <c:v>101.85</c:v>
                </c:pt>
                <c:pt idx="12223">
                  <c:v>101.858333</c:v>
                </c:pt>
                <c:pt idx="12224">
                  <c:v>101.86666700000001</c:v>
                </c:pt>
                <c:pt idx="12225">
                  <c:v>101.875</c:v>
                </c:pt>
                <c:pt idx="12226">
                  <c:v>101.88333299999999</c:v>
                </c:pt>
                <c:pt idx="12227">
                  <c:v>101.891667</c:v>
                </c:pt>
                <c:pt idx="12228">
                  <c:v>101.9</c:v>
                </c:pt>
                <c:pt idx="12229">
                  <c:v>101.908333</c:v>
                </c:pt>
                <c:pt idx="12230">
                  <c:v>101.916667</c:v>
                </c:pt>
                <c:pt idx="12231">
                  <c:v>101.925</c:v>
                </c:pt>
                <c:pt idx="12232">
                  <c:v>101.933333</c:v>
                </c:pt>
                <c:pt idx="12233">
                  <c:v>101.941667</c:v>
                </c:pt>
                <c:pt idx="12234">
                  <c:v>101.95</c:v>
                </c:pt>
                <c:pt idx="12235">
                  <c:v>101.958333</c:v>
                </c:pt>
                <c:pt idx="12236">
                  <c:v>101.966667</c:v>
                </c:pt>
                <c:pt idx="12237">
                  <c:v>101.97499999999999</c:v>
                </c:pt>
                <c:pt idx="12238">
                  <c:v>101.983333</c:v>
                </c:pt>
                <c:pt idx="12239">
                  <c:v>101.99166700000001</c:v>
                </c:pt>
                <c:pt idx="12240">
                  <c:v>102</c:v>
                </c:pt>
                <c:pt idx="12241">
                  <c:v>102.00833299999999</c:v>
                </c:pt>
                <c:pt idx="12242">
                  <c:v>102.016667</c:v>
                </c:pt>
                <c:pt idx="12243">
                  <c:v>102.02500000000001</c:v>
                </c:pt>
                <c:pt idx="12244">
                  <c:v>102.033333</c:v>
                </c:pt>
                <c:pt idx="12245">
                  <c:v>102.041667</c:v>
                </c:pt>
                <c:pt idx="12246">
                  <c:v>102.05</c:v>
                </c:pt>
                <c:pt idx="12247">
                  <c:v>102.058333</c:v>
                </c:pt>
                <c:pt idx="12248">
                  <c:v>102.066667</c:v>
                </c:pt>
                <c:pt idx="12249">
                  <c:v>102.075</c:v>
                </c:pt>
                <c:pt idx="12250">
                  <c:v>102.083333</c:v>
                </c:pt>
                <c:pt idx="12251">
                  <c:v>102.091667</c:v>
                </c:pt>
                <c:pt idx="12252">
                  <c:v>102.1</c:v>
                </c:pt>
                <c:pt idx="12253">
                  <c:v>102.108333</c:v>
                </c:pt>
                <c:pt idx="12254">
                  <c:v>102.11666700000001</c:v>
                </c:pt>
                <c:pt idx="12255">
                  <c:v>102.125</c:v>
                </c:pt>
                <c:pt idx="12256">
                  <c:v>102.13333299999999</c:v>
                </c:pt>
                <c:pt idx="12257">
                  <c:v>102.141667</c:v>
                </c:pt>
                <c:pt idx="12258">
                  <c:v>102.15</c:v>
                </c:pt>
                <c:pt idx="12259">
                  <c:v>102.158333</c:v>
                </c:pt>
                <c:pt idx="12260">
                  <c:v>102.166667</c:v>
                </c:pt>
                <c:pt idx="12261">
                  <c:v>102.175</c:v>
                </c:pt>
                <c:pt idx="12262">
                  <c:v>102.183333</c:v>
                </c:pt>
                <c:pt idx="12263">
                  <c:v>102.191667</c:v>
                </c:pt>
                <c:pt idx="12264">
                  <c:v>102.2</c:v>
                </c:pt>
                <c:pt idx="12265">
                  <c:v>102.208333</c:v>
                </c:pt>
                <c:pt idx="12266">
                  <c:v>102.216667</c:v>
                </c:pt>
                <c:pt idx="12267">
                  <c:v>102.22499999999999</c:v>
                </c:pt>
                <c:pt idx="12268">
                  <c:v>102.233333</c:v>
                </c:pt>
                <c:pt idx="12269">
                  <c:v>102.24166700000001</c:v>
                </c:pt>
                <c:pt idx="12270">
                  <c:v>102.25</c:v>
                </c:pt>
                <c:pt idx="12271">
                  <c:v>102.25833299999999</c:v>
                </c:pt>
                <c:pt idx="12272">
                  <c:v>102.266667</c:v>
                </c:pt>
                <c:pt idx="12273">
                  <c:v>102.27500000000001</c:v>
                </c:pt>
                <c:pt idx="12274">
                  <c:v>102.283333</c:v>
                </c:pt>
                <c:pt idx="12275">
                  <c:v>102.291667</c:v>
                </c:pt>
                <c:pt idx="12276">
                  <c:v>102.3</c:v>
                </c:pt>
                <c:pt idx="12277">
                  <c:v>102.308333</c:v>
                </c:pt>
                <c:pt idx="12278">
                  <c:v>102.316667</c:v>
                </c:pt>
                <c:pt idx="12279">
                  <c:v>102.325</c:v>
                </c:pt>
                <c:pt idx="12280">
                  <c:v>102.333333</c:v>
                </c:pt>
                <c:pt idx="12281">
                  <c:v>102.341667</c:v>
                </c:pt>
                <c:pt idx="12282">
                  <c:v>102.35</c:v>
                </c:pt>
                <c:pt idx="12283">
                  <c:v>102.358333</c:v>
                </c:pt>
                <c:pt idx="12284">
                  <c:v>102.36666700000001</c:v>
                </c:pt>
                <c:pt idx="12285">
                  <c:v>102.375</c:v>
                </c:pt>
                <c:pt idx="12286">
                  <c:v>102.38333299999999</c:v>
                </c:pt>
                <c:pt idx="12287">
                  <c:v>102.391667</c:v>
                </c:pt>
                <c:pt idx="12288">
                  <c:v>102.4</c:v>
                </c:pt>
                <c:pt idx="12289">
                  <c:v>102.408333</c:v>
                </c:pt>
                <c:pt idx="12290">
                  <c:v>102.416667</c:v>
                </c:pt>
                <c:pt idx="12291">
                  <c:v>102.425</c:v>
                </c:pt>
                <c:pt idx="12292">
                  <c:v>102.433333</c:v>
                </c:pt>
                <c:pt idx="12293">
                  <c:v>102.441667</c:v>
                </c:pt>
                <c:pt idx="12294">
                  <c:v>102.45</c:v>
                </c:pt>
                <c:pt idx="12295">
                  <c:v>102.458333</c:v>
                </c:pt>
                <c:pt idx="12296">
                  <c:v>102.466667</c:v>
                </c:pt>
                <c:pt idx="12297">
                  <c:v>102.47499999999999</c:v>
                </c:pt>
                <c:pt idx="12298">
                  <c:v>102.483333</c:v>
                </c:pt>
                <c:pt idx="12299">
                  <c:v>102.49166700000001</c:v>
                </c:pt>
                <c:pt idx="12300">
                  <c:v>102.5</c:v>
                </c:pt>
                <c:pt idx="12301">
                  <c:v>102.50833299999999</c:v>
                </c:pt>
                <c:pt idx="12302">
                  <c:v>102.516667</c:v>
                </c:pt>
                <c:pt idx="12303">
                  <c:v>102.52500000000001</c:v>
                </c:pt>
                <c:pt idx="12304">
                  <c:v>102.533333</c:v>
                </c:pt>
                <c:pt idx="12305">
                  <c:v>102.541667</c:v>
                </c:pt>
                <c:pt idx="12306">
                  <c:v>102.55</c:v>
                </c:pt>
                <c:pt idx="12307">
                  <c:v>102.558333</c:v>
                </c:pt>
                <c:pt idx="12308">
                  <c:v>102.566667</c:v>
                </c:pt>
                <c:pt idx="12309">
                  <c:v>102.575</c:v>
                </c:pt>
                <c:pt idx="12310">
                  <c:v>102.583333</c:v>
                </c:pt>
                <c:pt idx="12311">
                  <c:v>102.591667</c:v>
                </c:pt>
                <c:pt idx="12312">
                  <c:v>102.6</c:v>
                </c:pt>
                <c:pt idx="12313">
                  <c:v>102.608333</c:v>
                </c:pt>
                <c:pt idx="12314">
                  <c:v>102.61666700000001</c:v>
                </c:pt>
                <c:pt idx="12315">
                  <c:v>102.625</c:v>
                </c:pt>
                <c:pt idx="12316">
                  <c:v>102.63333299999999</c:v>
                </c:pt>
                <c:pt idx="12317">
                  <c:v>102.641667</c:v>
                </c:pt>
                <c:pt idx="12318">
                  <c:v>102.65</c:v>
                </c:pt>
                <c:pt idx="12319">
                  <c:v>102.658333</c:v>
                </c:pt>
                <c:pt idx="12320">
                  <c:v>102.666667</c:v>
                </c:pt>
                <c:pt idx="12321">
                  <c:v>102.675</c:v>
                </c:pt>
                <c:pt idx="12322">
                  <c:v>102.683333</c:v>
                </c:pt>
                <c:pt idx="12323">
                  <c:v>102.691667</c:v>
                </c:pt>
                <c:pt idx="12324">
                  <c:v>102.7</c:v>
                </c:pt>
                <c:pt idx="12325">
                  <c:v>102.708333</c:v>
                </c:pt>
                <c:pt idx="12326">
                  <c:v>102.716667</c:v>
                </c:pt>
                <c:pt idx="12327">
                  <c:v>102.72499999999999</c:v>
                </c:pt>
                <c:pt idx="12328">
                  <c:v>102.733333</c:v>
                </c:pt>
                <c:pt idx="12329">
                  <c:v>102.74166700000001</c:v>
                </c:pt>
                <c:pt idx="12330">
                  <c:v>102.75</c:v>
                </c:pt>
                <c:pt idx="12331">
                  <c:v>102.75833299999999</c:v>
                </c:pt>
                <c:pt idx="12332">
                  <c:v>102.766667</c:v>
                </c:pt>
                <c:pt idx="12333">
                  <c:v>102.77500000000001</c:v>
                </c:pt>
                <c:pt idx="12334">
                  <c:v>102.783333</c:v>
                </c:pt>
                <c:pt idx="12335">
                  <c:v>102.791667</c:v>
                </c:pt>
                <c:pt idx="12336">
                  <c:v>102.8</c:v>
                </c:pt>
                <c:pt idx="12337">
                  <c:v>102.808333</c:v>
                </c:pt>
                <c:pt idx="12338">
                  <c:v>102.816667</c:v>
                </c:pt>
                <c:pt idx="12339">
                  <c:v>102.825</c:v>
                </c:pt>
                <c:pt idx="12340">
                  <c:v>102.833333</c:v>
                </c:pt>
                <c:pt idx="12341">
                  <c:v>102.841667</c:v>
                </c:pt>
                <c:pt idx="12342">
                  <c:v>102.85</c:v>
                </c:pt>
                <c:pt idx="12343">
                  <c:v>102.858333</c:v>
                </c:pt>
                <c:pt idx="12344">
                  <c:v>102.86666700000001</c:v>
                </c:pt>
                <c:pt idx="12345">
                  <c:v>102.875</c:v>
                </c:pt>
                <c:pt idx="12346">
                  <c:v>102.88333299999999</c:v>
                </c:pt>
                <c:pt idx="12347">
                  <c:v>102.891667</c:v>
                </c:pt>
                <c:pt idx="12348">
                  <c:v>102.9</c:v>
                </c:pt>
                <c:pt idx="12349">
                  <c:v>102.908333</c:v>
                </c:pt>
                <c:pt idx="12350">
                  <c:v>102.916667</c:v>
                </c:pt>
                <c:pt idx="12351">
                  <c:v>102.925</c:v>
                </c:pt>
                <c:pt idx="12352">
                  <c:v>102.933333</c:v>
                </c:pt>
                <c:pt idx="12353">
                  <c:v>102.941667</c:v>
                </c:pt>
                <c:pt idx="12354">
                  <c:v>102.95</c:v>
                </c:pt>
                <c:pt idx="12355">
                  <c:v>102.958333</c:v>
                </c:pt>
                <c:pt idx="12356">
                  <c:v>102.966667</c:v>
                </c:pt>
                <c:pt idx="12357">
                  <c:v>102.97499999999999</c:v>
                </c:pt>
                <c:pt idx="12358">
                  <c:v>102.983333</c:v>
                </c:pt>
                <c:pt idx="12359">
                  <c:v>102.99166700000001</c:v>
                </c:pt>
                <c:pt idx="12360">
                  <c:v>103</c:v>
                </c:pt>
                <c:pt idx="12361">
                  <c:v>103.00833299999999</c:v>
                </c:pt>
                <c:pt idx="12362">
                  <c:v>103.016667</c:v>
                </c:pt>
                <c:pt idx="12363">
                  <c:v>103.02500000000001</c:v>
                </c:pt>
                <c:pt idx="12364">
                  <c:v>103.033333</c:v>
                </c:pt>
                <c:pt idx="12365">
                  <c:v>103.041667</c:v>
                </c:pt>
                <c:pt idx="12366">
                  <c:v>103.05</c:v>
                </c:pt>
                <c:pt idx="12367">
                  <c:v>103.058333</c:v>
                </c:pt>
                <c:pt idx="12368">
                  <c:v>103.066667</c:v>
                </c:pt>
                <c:pt idx="12369">
                  <c:v>103.075</c:v>
                </c:pt>
                <c:pt idx="12370">
                  <c:v>103.083333</c:v>
                </c:pt>
                <c:pt idx="12371">
                  <c:v>103.091667</c:v>
                </c:pt>
                <c:pt idx="12372">
                  <c:v>103.1</c:v>
                </c:pt>
                <c:pt idx="12373">
                  <c:v>103.108333</c:v>
                </c:pt>
                <c:pt idx="12374">
                  <c:v>103.11666700000001</c:v>
                </c:pt>
                <c:pt idx="12375">
                  <c:v>103.125</c:v>
                </c:pt>
                <c:pt idx="12376">
                  <c:v>103.13333299999999</c:v>
                </c:pt>
                <c:pt idx="12377">
                  <c:v>103.141667</c:v>
                </c:pt>
                <c:pt idx="12378">
                  <c:v>103.15</c:v>
                </c:pt>
                <c:pt idx="12379">
                  <c:v>103.158333</c:v>
                </c:pt>
                <c:pt idx="12380">
                  <c:v>103.166667</c:v>
                </c:pt>
                <c:pt idx="12381">
                  <c:v>103.175</c:v>
                </c:pt>
                <c:pt idx="12382">
                  <c:v>103.183333</c:v>
                </c:pt>
                <c:pt idx="12383">
                  <c:v>103.191667</c:v>
                </c:pt>
                <c:pt idx="12384">
                  <c:v>103.2</c:v>
                </c:pt>
                <c:pt idx="12385">
                  <c:v>103.208333</c:v>
                </c:pt>
                <c:pt idx="12386">
                  <c:v>103.216667</c:v>
                </c:pt>
                <c:pt idx="12387">
                  <c:v>103.22499999999999</c:v>
                </c:pt>
                <c:pt idx="12388">
                  <c:v>103.233333</c:v>
                </c:pt>
                <c:pt idx="12389">
                  <c:v>103.24166700000001</c:v>
                </c:pt>
                <c:pt idx="12390">
                  <c:v>103.25</c:v>
                </c:pt>
                <c:pt idx="12391">
                  <c:v>103.25833299999999</c:v>
                </c:pt>
                <c:pt idx="12392">
                  <c:v>103.266667</c:v>
                </c:pt>
                <c:pt idx="12393">
                  <c:v>103.27500000000001</c:v>
                </c:pt>
                <c:pt idx="12394">
                  <c:v>103.283333</c:v>
                </c:pt>
                <c:pt idx="12395">
                  <c:v>103.291667</c:v>
                </c:pt>
                <c:pt idx="12396">
                  <c:v>103.3</c:v>
                </c:pt>
                <c:pt idx="12397">
                  <c:v>103.308333</c:v>
                </c:pt>
                <c:pt idx="12398">
                  <c:v>103.316667</c:v>
                </c:pt>
                <c:pt idx="12399">
                  <c:v>103.325</c:v>
                </c:pt>
                <c:pt idx="12400">
                  <c:v>103.333333</c:v>
                </c:pt>
                <c:pt idx="12401">
                  <c:v>103.341667</c:v>
                </c:pt>
                <c:pt idx="12402">
                  <c:v>103.35</c:v>
                </c:pt>
                <c:pt idx="12403">
                  <c:v>103.358333</c:v>
                </c:pt>
                <c:pt idx="12404">
                  <c:v>103.36666700000001</c:v>
                </c:pt>
                <c:pt idx="12405">
                  <c:v>103.375</c:v>
                </c:pt>
                <c:pt idx="12406">
                  <c:v>103.38333299999999</c:v>
                </c:pt>
                <c:pt idx="12407">
                  <c:v>103.391667</c:v>
                </c:pt>
                <c:pt idx="12408">
                  <c:v>103.4</c:v>
                </c:pt>
                <c:pt idx="12409">
                  <c:v>103.408333</c:v>
                </c:pt>
                <c:pt idx="12410">
                  <c:v>103.416667</c:v>
                </c:pt>
                <c:pt idx="12411">
                  <c:v>103.425</c:v>
                </c:pt>
                <c:pt idx="12412">
                  <c:v>103.433333</c:v>
                </c:pt>
                <c:pt idx="12413">
                  <c:v>103.441667</c:v>
                </c:pt>
                <c:pt idx="12414">
                  <c:v>103.45</c:v>
                </c:pt>
                <c:pt idx="12415">
                  <c:v>103.458333</c:v>
                </c:pt>
                <c:pt idx="12416">
                  <c:v>103.466667</c:v>
                </c:pt>
                <c:pt idx="12417">
                  <c:v>103.47499999999999</c:v>
                </c:pt>
                <c:pt idx="12418">
                  <c:v>103.483333</c:v>
                </c:pt>
                <c:pt idx="12419">
                  <c:v>103.49166700000001</c:v>
                </c:pt>
                <c:pt idx="12420">
                  <c:v>103.5</c:v>
                </c:pt>
                <c:pt idx="12421">
                  <c:v>103.50833299999999</c:v>
                </c:pt>
                <c:pt idx="12422">
                  <c:v>103.516667</c:v>
                </c:pt>
                <c:pt idx="12423">
                  <c:v>103.52500000000001</c:v>
                </c:pt>
                <c:pt idx="12424">
                  <c:v>103.533333</c:v>
                </c:pt>
                <c:pt idx="12425">
                  <c:v>103.541667</c:v>
                </c:pt>
                <c:pt idx="12426">
                  <c:v>103.55</c:v>
                </c:pt>
                <c:pt idx="12427">
                  <c:v>103.558333</c:v>
                </c:pt>
                <c:pt idx="12428">
                  <c:v>103.566667</c:v>
                </c:pt>
                <c:pt idx="12429">
                  <c:v>103.575</c:v>
                </c:pt>
                <c:pt idx="12430">
                  <c:v>103.583333</c:v>
                </c:pt>
                <c:pt idx="12431">
                  <c:v>103.591667</c:v>
                </c:pt>
                <c:pt idx="12432">
                  <c:v>103.6</c:v>
                </c:pt>
                <c:pt idx="12433">
                  <c:v>103.608333</c:v>
                </c:pt>
                <c:pt idx="12434">
                  <c:v>103.61666700000001</c:v>
                </c:pt>
                <c:pt idx="12435">
                  <c:v>103.625</c:v>
                </c:pt>
                <c:pt idx="12436">
                  <c:v>103.63333299999999</c:v>
                </c:pt>
                <c:pt idx="12437">
                  <c:v>103.641667</c:v>
                </c:pt>
                <c:pt idx="12438">
                  <c:v>103.65</c:v>
                </c:pt>
                <c:pt idx="12439">
                  <c:v>103.658333</c:v>
                </c:pt>
                <c:pt idx="12440">
                  <c:v>103.666667</c:v>
                </c:pt>
                <c:pt idx="12441">
                  <c:v>103.675</c:v>
                </c:pt>
                <c:pt idx="12442">
                  <c:v>103.683333</c:v>
                </c:pt>
                <c:pt idx="12443">
                  <c:v>103.691667</c:v>
                </c:pt>
                <c:pt idx="12444">
                  <c:v>103.7</c:v>
                </c:pt>
                <c:pt idx="12445">
                  <c:v>103.708333</c:v>
                </c:pt>
                <c:pt idx="12446">
                  <c:v>103.716667</c:v>
                </c:pt>
                <c:pt idx="12447">
                  <c:v>103.72499999999999</c:v>
                </c:pt>
                <c:pt idx="12448">
                  <c:v>103.733333</c:v>
                </c:pt>
                <c:pt idx="12449">
                  <c:v>103.74166700000001</c:v>
                </c:pt>
                <c:pt idx="12450">
                  <c:v>103.75</c:v>
                </c:pt>
                <c:pt idx="12451">
                  <c:v>103.75833299999999</c:v>
                </c:pt>
                <c:pt idx="12452">
                  <c:v>103.766667</c:v>
                </c:pt>
                <c:pt idx="12453">
                  <c:v>103.77500000000001</c:v>
                </c:pt>
                <c:pt idx="12454">
                  <c:v>103.783333</c:v>
                </c:pt>
                <c:pt idx="12455">
                  <c:v>103.791667</c:v>
                </c:pt>
                <c:pt idx="12456">
                  <c:v>103.8</c:v>
                </c:pt>
                <c:pt idx="12457">
                  <c:v>103.808333</c:v>
                </c:pt>
                <c:pt idx="12458">
                  <c:v>103.816667</c:v>
                </c:pt>
                <c:pt idx="12459">
                  <c:v>103.825</c:v>
                </c:pt>
                <c:pt idx="12460">
                  <c:v>103.833333</c:v>
                </c:pt>
                <c:pt idx="12461">
                  <c:v>103.841667</c:v>
                </c:pt>
                <c:pt idx="12462">
                  <c:v>103.85</c:v>
                </c:pt>
                <c:pt idx="12463">
                  <c:v>103.858333</c:v>
                </c:pt>
                <c:pt idx="12464">
                  <c:v>103.86666700000001</c:v>
                </c:pt>
                <c:pt idx="12465">
                  <c:v>103.875</c:v>
                </c:pt>
                <c:pt idx="12466">
                  <c:v>103.88333299999999</c:v>
                </c:pt>
                <c:pt idx="12467">
                  <c:v>103.891667</c:v>
                </c:pt>
                <c:pt idx="12468">
                  <c:v>103.9</c:v>
                </c:pt>
                <c:pt idx="12469">
                  <c:v>103.908333</c:v>
                </c:pt>
                <c:pt idx="12470">
                  <c:v>103.916667</c:v>
                </c:pt>
                <c:pt idx="12471">
                  <c:v>103.925</c:v>
                </c:pt>
                <c:pt idx="12472">
                  <c:v>103.933333</c:v>
                </c:pt>
                <c:pt idx="12473">
                  <c:v>103.941667</c:v>
                </c:pt>
                <c:pt idx="12474">
                  <c:v>103.95</c:v>
                </c:pt>
                <c:pt idx="12475">
                  <c:v>103.958333</c:v>
                </c:pt>
                <c:pt idx="12476">
                  <c:v>103.966667</c:v>
                </c:pt>
                <c:pt idx="12477">
                  <c:v>103.97499999999999</c:v>
                </c:pt>
                <c:pt idx="12478">
                  <c:v>103.983333</c:v>
                </c:pt>
                <c:pt idx="12479">
                  <c:v>103.99166700000001</c:v>
                </c:pt>
                <c:pt idx="12480">
                  <c:v>104</c:v>
                </c:pt>
                <c:pt idx="12481">
                  <c:v>104.00833299999999</c:v>
                </c:pt>
                <c:pt idx="12482">
                  <c:v>104.016667</c:v>
                </c:pt>
                <c:pt idx="12483">
                  <c:v>104.02500000000001</c:v>
                </c:pt>
                <c:pt idx="12484">
                  <c:v>104.033333</c:v>
                </c:pt>
                <c:pt idx="12485">
                  <c:v>104.041667</c:v>
                </c:pt>
                <c:pt idx="12486">
                  <c:v>104.05</c:v>
                </c:pt>
                <c:pt idx="12487">
                  <c:v>104.058333</c:v>
                </c:pt>
                <c:pt idx="12488">
                  <c:v>104.066667</c:v>
                </c:pt>
                <c:pt idx="12489">
                  <c:v>104.075</c:v>
                </c:pt>
                <c:pt idx="12490">
                  <c:v>104.083333</c:v>
                </c:pt>
                <c:pt idx="12491">
                  <c:v>104.091667</c:v>
                </c:pt>
                <c:pt idx="12492">
                  <c:v>104.1</c:v>
                </c:pt>
                <c:pt idx="12493">
                  <c:v>104.108333</c:v>
                </c:pt>
                <c:pt idx="12494">
                  <c:v>104.11666700000001</c:v>
                </c:pt>
                <c:pt idx="12495">
                  <c:v>104.125</c:v>
                </c:pt>
                <c:pt idx="12496">
                  <c:v>104.13333299999999</c:v>
                </c:pt>
                <c:pt idx="12497">
                  <c:v>104.141667</c:v>
                </c:pt>
                <c:pt idx="12498">
                  <c:v>104.15</c:v>
                </c:pt>
                <c:pt idx="12499">
                  <c:v>104.158333</c:v>
                </c:pt>
                <c:pt idx="12500">
                  <c:v>104.166667</c:v>
                </c:pt>
                <c:pt idx="12501">
                  <c:v>104.175</c:v>
                </c:pt>
                <c:pt idx="12502">
                  <c:v>104.183333</c:v>
                </c:pt>
                <c:pt idx="12503">
                  <c:v>104.191667</c:v>
                </c:pt>
                <c:pt idx="12504">
                  <c:v>104.2</c:v>
                </c:pt>
                <c:pt idx="12505">
                  <c:v>104.208333</c:v>
                </c:pt>
                <c:pt idx="12506">
                  <c:v>104.216667</c:v>
                </c:pt>
                <c:pt idx="12507">
                  <c:v>104.22499999999999</c:v>
                </c:pt>
                <c:pt idx="12508">
                  <c:v>104.233333</c:v>
                </c:pt>
                <c:pt idx="12509">
                  <c:v>104.24166700000001</c:v>
                </c:pt>
                <c:pt idx="12510">
                  <c:v>104.25</c:v>
                </c:pt>
                <c:pt idx="12511">
                  <c:v>104.25833299999999</c:v>
                </c:pt>
                <c:pt idx="12512">
                  <c:v>104.266667</c:v>
                </c:pt>
                <c:pt idx="12513">
                  <c:v>104.27500000000001</c:v>
                </c:pt>
                <c:pt idx="12514">
                  <c:v>104.283333</c:v>
                </c:pt>
                <c:pt idx="12515">
                  <c:v>104.291667</c:v>
                </c:pt>
                <c:pt idx="12516">
                  <c:v>104.3</c:v>
                </c:pt>
                <c:pt idx="12517">
                  <c:v>104.308333</c:v>
                </c:pt>
                <c:pt idx="12518">
                  <c:v>104.316667</c:v>
                </c:pt>
                <c:pt idx="12519">
                  <c:v>104.325</c:v>
                </c:pt>
                <c:pt idx="12520">
                  <c:v>104.333333</c:v>
                </c:pt>
                <c:pt idx="12521">
                  <c:v>104.341667</c:v>
                </c:pt>
                <c:pt idx="12522">
                  <c:v>104.35</c:v>
                </c:pt>
                <c:pt idx="12523">
                  <c:v>104.358333</c:v>
                </c:pt>
                <c:pt idx="12524">
                  <c:v>104.36666700000001</c:v>
                </c:pt>
                <c:pt idx="12525">
                  <c:v>104.375</c:v>
                </c:pt>
                <c:pt idx="12526">
                  <c:v>104.38333299999999</c:v>
                </c:pt>
                <c:pt idx="12527">
                  <c:v>104.391667</c:v>
                </c:pt>
                <c:pt idx="12528">
                  <c:v>104.4</c:v>
                </c:pt>
                <c:pt idx="12529">
                  <c:v>104.408333</c:v>
                </c:pt>
                <c:pt idx="12530">
                  <c:v>104.416667</c:v>
                </c:pt>
                <c:pt idx="12531">
                  <c:v>104.425</c:v>
                </c:pt>
                <c:pt idx="12532">
                  <c:v>104.433333</c:v>
                </c:pt>
                <c:pt idx="12533">
                  <c:v>104.441667</c:v>
                </c:pt>
                <c:pt idx="12534">
                  <c:v>104.45</c:v>
                </c:pt>
                <c:pt idx="12535">
                  <c:v>104.458333</c:v>
                </c:pt>
                <c:pt idx="12536">
                  <c:v>104.466667</c:v>
                </c:pt>
                <c:pt idx="12537">
                  <c:v>104.47499999999999</c:v>
                </c:pt>
                <c:pt idx="12538">
                  <c:v>104.483333</c:v>
                </c:pt>
                <c:pt idx="12539">
                  <c:v>104.49166700000001</c:v>
                </c:pt>
                <c:pt idx="12540">
                  <c:v>104.5</c:v>
                </c:pt>
                <c:pt idx="12541">
                  <c:v>104.50833299999999</c:v>
                </c:pt>
                <c:pt idx="12542">
                  <c:v>104.516667</c:v>
                </c:pt>
                <c:pt idx="12543">
                  <c:v>104.52500000000001</c:v>
                </c:pt>
                <c:pt idx="12544">
                  <c:v>104.533333</c:v>
                </c:pt>
                <c:pt idx="12545">
                  <c:v>104.541667</c:v>
                </c:pt>
                <c:pt idx="12546">
                  <c:v>104.55</c:v>
                </c:pt>
                <c:pt idx="12547">
                  <c:v>104.558333</c:v>
                </c:pt>
                <c:pt idx="12548">
                  <c:v>104.566667</c:v>
                </c:pt>
                <c:pt idx="12549">
                  <c:v>104.575</c:v>
                </c:pt>
                <c:pt idx="12550">
                  <c:v>104.583333</c:v>
                </c:pt>
                <c:pt idx="12551">
                  <c:v>104.591667</c:v>
                </c:pt>
                <c:pt idx="12552">
                  <c:v>104.6</c:v>
                </c:pt>
                <c:pt idx="12553">
                  <c:v>104.608333</c:v>
                </c:pt>
                <c:pt idx="12554">
                  <c:v>104.61666700000001</c:v>
                </c:pt>
                <c:pt idx="12555">
                  <c:v>104.625</c:v>
                </c:pt>
                <c:pt idx="12556">
                  <c:v>104.63333299999999</c:v>
                </c:pt>
                <c:pt idx="12557">
                  <c:v>104.641667</c:v>
                </c:pt>
                <c:pt idx="12558">
                  <c:v>104.65</c:v>
                </c:pt>
                <c:pt idx="12559">
                  <c:v>104.658333</c:v>
                </c:pt>
                <c:pt idx="12560">
                  <c:v>104.666667</c:v>
                </c:pt>
                <c:pt idx="12561">
                  <c:v>104.675</c:v>
                </c:pt>
                <c:pt idx="12562">
                  <c:v>104.683333</c:v>
                </c:pt>
                <c:pt idx="12563">
                  <c:v>104.691667</c:v>
                </c:pt>
                <c:pt idx="12564">
                  <c:v>104.7</c:v>
                </c:pt>
                <c:pt idx="12565">
                  <c:v>104.708333</c:v>
                </c:pt>
                <c:pt idx="12566">
                  <c:v>104.716667</c:v>
                </c:pt>
                <c:pt idx="12567">
                  <c:v>104.72499999999999</c:v>
                </c:pt>
                <c:pt idx="12568">
                  <c:v>104.733333</c:v>
                </c:pt>
                <c:pt idx="12569">
                  <c:v>104.74166700000001</c:v>
                </c:pt>
                <c:pt idx="12570">
                  <c:v>104.75</c:v>
                </c:pt>
                <c:pt idx="12571">
                  <c:v>104.75833299999999</c:v>
                </c:pt>
                <c:pt idx="12572">
                  <c:v>104.766667</c:v>
                </c:pt>
                <c:pt idx="12573">
                  <c:v>104.77500000000001</c:v>
                </c:pt>
                <c:pt idx="12574">
                  <c:v>104.783333</c:v>
                </c:pt>
                <c:pt idx="12575">
                  <c:v>104.791667</c:v>
                </c:pt>
                <c:pt idx="12576">
                  <c:v>104.8</c:v>
                </c:pt>
                <c:pt idx="12577">
                  <c:v>104.808333</c:v>
                </c:pt>
                <c:pt idx="12578">
                  <c:v>104.816667</c:v>
                </c:pt>
                <c:pt idx="12579">
                  <c:v>104.825</c:v>
                </c:pt>
                <c:pt idx="12580">
                  <c:v>104.833333</c:v>
                </c:pt>
                <c:pt idx="12581">
                  <c:v>104.841667</c:v>
                </c:pt>
                <c:pt idx="12582">
                  <c:v>104.85</c:v>
                </c:pt>
                <c:pt idx="12583">
                  <c:v>104.858333</c:v>
                </c:pt>
                <c:pt idx="12584">
                  <c:v>104.86666700000001</c:v>
                </c:pt>
                <c:pt idx="12585">
                  <c:v>104.875</c:v>
                </c:pt>
                <c:pt idx="12586">
                  <c:v>104.88333299999999</c:v>
                </c:pt>
                <c:pt idx="12587">
                  <c:v>104.891667</c:v>
                </c:pt>
                <c:pt idx="12588">
                  <c:v>104.9</c:v>
                </c:pt>
                <c:pt idx="12589">
                  <c:v>104.908333</c:v>
                </c:pt>
                <c:pt idx="12590">
                  <c:v>104.916667</c:v>
                </c:pt>
                <c:pt idx="12591">
                  <c:v>104.925</c:v>
                </c:pt>
                <c:pt idx="12592">
                  <c:v>104.933333</c:v>
                </c:pt>
                <c:pt idx="12593">
                  <c:v>104.941667</c:v>
                </c:pt>
                <c:pt idx="12594">
                  <c:v>104.95</c:v>
                </c:pt>
                <c:pt idx="12595">
                  <c:v>104.958333</c:v>
                </c:pt>
                <c:pt idx="12596">
                  <c:v>104.966667</c:v>
                </c:pt>
                <c:pt idx="12597">
                  <c:v>104.97499999999999</c:v>
                </c:pt>
                <c:pt idx="12598">
                  <c:v>104.983333</c:v>
                </c:pt>
                <c:pt idx="12599">
                  <c:v>104.99166700000001</c:v>
                </c:pt>
                <c:pt idx="12600">
                  <c:v>105</c:v>
                </c:pt>
                <c:pt idx="12601">
                  <c:v>105.00833299999999</c:v>
                </c:pt>
                <c:pt idx="12602">
                  <c:v>105.016667</c:v>
                </c:pt>
                <c:pt idx="12603">
                  <c:v>105.02500000000001</c:v>
                </c:pt>
                <c:pt idx="12604">
                  <c:v>105.033333</c:v>
                </c:pt>
                <c:pt idx="12605">
                  <c:v>105.041667</c:v>
                </c:pt>
                <c:pt idx="12606">
                  <c:v>105.05</c:v>
                </c:pt>
                <c:pt idx="12607">
                  <c:v>105.058333</c:v>
                </c:pt>
                <c:pt idx="12608">
                  <c:v>105.066667</c:v>
                </c:pt>
                <c:pt idx="12609">
                  <c:v>105.075</c:v>
                </c:pt>
                <c:pt idx="12610">
                  <c:v>105.083333</c:v>
                </c:pt>
                <c:pt idx="12611">
                  <c:v>105.091667</c:v>
                </c:pt>
                <c:pt idx="12612">
                  <c:v>105.1</c:v>
                </c:pt>
                <c:pt idx="12613">
                  <c:v>105.108333</c:v>
                </c:pt>
                <c:pt idx="12614">
                  <c:v>105.11666700000001</c:v>
                </c:pt>
                <c:pt idx="12615">
                  <c:v>105.125</c:v>
                </c:pt>
                <c:pt idx="12616">
                  <c:v>105.13333299999999</c:v>
                </c:pt>
                <c:pt idx="12617">
                  <c:v>105.141667</c:v>
                </c:pt>
                <c:pt idx="12618">
                  <c:v>105.15</c:v>
                </c:pt>
                <c:pt idx="12619">
                  <c:v>105.158333</c:v>
                </c:pt>
                <c:pt idx="12620">
                  <c:v>105.166667</c:v>
                </c:pt>
                <c:pt idx="12621">
                  <c:v>105.175</c:v>
                </c:pt>
                <c:pt idx="12622">
                  <c:v>105.183333</c:v>
                </c:pt>
                <c:pt idx="12623">
                  <c:v>105.191667</c:v>
                </c:pt>
                <c:pt idx="12624">
                  <c:v>105.2</c:v>
                </c:pt>
                <c:pt idx="12625">
                  <c:v>105.208333</c:v>
                </c:pt>
                <c:pt idx="12626">
                  <c:v>105.216667</c:v>
                </c:pt>
                <c:pt idx="12627">
                  <c:v>105.22499999999999</c:v>
                </c:pt>
                <c:pt idx="12628">
                  <c:v>105.233333</c:v>
                </c:pt>
                <c:pt idx="12629">
                  <c:v>105.24166700000001</c:v>
                </c:pt>
                <c:pt idx="12630">
                  <c:v>105.25</c:v>
                </c:pt>
                <c:pt idx="12631">
                  <c:v>105.25833299999999</c:v>
                </c:pt>
                <c:pt idx="12632">
                  <c:v>105.266667</c:v>
                </c:pt>
                <c:pt idx="12633">
                  <c:v>105.27500000000001</c:v>
                </c:pt>
                <c:pt idx="12634">
                  <c:v>105.283333</c:v>
                </c:pt>
                <c:pt idx="12635">
                  <c:v>105.291667</c:v>
                </c:pt>
                <c:pt idx="12636">
                  <c:v>105.3</c:v>
                </c:pt>
                <c:pt idx="12637">
                  <c:v>105.308333</c:v>
                </c:pt>
                <c:pt idx="12638">
                  <c:v>105.316667</c:v>
                </c:pt>
                <c:pt idx="12639">
                  <c:v>105.325</c:v>
                </c:pt>
                <c:pt idx="12640">
                  <c:v>105.333333</c:v>
                </c:pt>
                <c:pt idx="12641">
                  <c:v>105.341667</c:v>
                </c:pt>
                <c:pt idx="12642">
                  <c:v>105.35</c:v>
                </c:pt>
                <c:pt idx="12643">
                  <c:v>105.358333</c:v>
                </c:pt>
                <c:pt idx="12644">
                  <c:v>105.36666700000001</c:v>
                </c:pt>
                <c:pt idx="12645">
                  <c:v>105.375</c:v>
                </c:pt>
                <c:pt idx="12646">
                  <c:v>105.38333299999999</c:v>
                </c:pt>
                <c:pt idx="12647">
                  <c:v>105.391667</c:v>
                </c:pt>
                <c:pt idx="12648">
                  <c:v>105.4</c:v>
                </c:pt>
                <c:pt idx="12649">
                  <c:v>105.408333</c:v>
                </c:pt>
                <c:pt idx="12650">
                  <c:v>105.416667</c:v>
                </c:pt>
                <c:pt idx="12651">
                  <c:v>105.425</c:v>
                </c:pt>
                <c:pt idx="12652">
                  <c:v>105.433333</c:v>
                </c:pt>
                <c:pt idx="12653">
                  <c:v>105.441667</c:v>
                </c:pt>
                <c:pt idx="12654">
                  <c:v>105.45</c:v>
                </c:pt>
                <c:pt idx="12655">
                  <c:v>105.458333</c:v>
                </c:pt>
                <c:pt idx="12656">
                  <c:v>105.466667</c:v>
                </c:pt>
                <c:pt idx="12657">
                  <c:v>105.47499999999999</c:v>
                </c:pt>
                <c:pt idx="12658">
                  <c:v>105.483333</c:v>
                </c:pt>
                <c:pt idx="12659">
                  <c:v>105.49166700000001</c:v>
                </c:pt>
                <c:pt idx="12660">
                  <c:v>105.5</c:v>
                </c:pt>
                <c:pt idx="12661">
                  <c:v>105.50833299999999</c:v>
                </c:pt>
                <c:pt idx="12662">
                  <c:v>105.516667</c:v>
                </c:pt>
                <c:pt idx="12663">
                  <c:v>105.52500000000001</c:v>
                </c:pt>
                <c:pt idx="12664">
                  <c:v>105.533333</c:v>
                </c:pt>
                <c:pt idx="12665">
                  <c:v>105.541667</c:v>
                </c:pt>
                <c:pt idx="12666">
                  <c:v>105.55</c:v>
                </c:pt>
                <c:pt idx="12667">
                  <c:v>105.558333</c:v>
                </c:pt>
                <c:pt idx="12668">
                  <c:v>105.566667</c:v>
                </c:pt>
                <c:pt idx="12669">
                  <c:v>105.575</c:v>
                </c:pt>
                <c:pt idx="12670">
                  <c:v>105.583333</c:v>
                </c:pt>
                <c:pt idx="12671">
                  <c:v>105.591667</c:v>
                </c:pt>
                <c:pt idx="12672">
                  <c:v>105.6</c:v>
                </c:pt>
                <c:pt idx="12673">
                  <c:v>105.608333</c:v>
                </c:pt>
                <c:pt idx="12674">
                  <c:v>105.61666700000001</c:v>
                </c:pt>
                <c:pt idx="12675">
                  <c:v>105.625</c:v>
                </c:pt>
                <c:pt idx="12676">
                  <c:v>105.63333299999999</c:v>
                </c:pt>
                <c:pt idx="12677">
                  <c:v>105.641667</c:v>
                </c:pt>
                <c:pt idx="12678">
                  <c:v>105.65</c:v>
                </c:pt>
                <c:pt idx="12679">
                  <c:v>105.658333</c:v>
                </c:pt>
                <c:pt idx="12680">
                  <c:v>105.666667</c:v>
                </c:pt>
                <c:pt idx="12681">
                  <c:v>105.675</c:v>
                </c:pt>
                <c:pt idx="12682">
                  <c:v>105.683333</c:v>
                </c:pt>
                <c:pt idx="12683">
                  <c:v>105.691667</c:v>
                </c:pt>
                <c:pt idx="12684">
                  <c:v>105.7</c:v>
                </c:pt>
                <c:pt idx="12685">
                  <c:v>105.708333</c:v>
                </c:pt>
                <c:pt idx="12686">
                  <c:v>105.716667</c:v>
                </c:pt>
                <c:pt idx="12687">
                  <c:v>105.72499999999999</c:v>
                </c:pt>
                <c:pt idx="12688">
                  <c:v>105.733333</c:v>
                </c:pt>
                <c:pt idx="12689">
                  <c:v>105.74166700000001</c:v>
                </c:pt>
                <c:pt idx="12690">
                  <c:v>105.75</c:v>
                </c:pt>
                <c:pt idx="12691">
                  <c:v>105.75833299999999</c:v>
                </c:pt>
                <c:pt idx="12692">
                  <c:v>105.766667</c:v>
                </c:pt>
                <c:pt idx="12693">
                  <c:v>105.77500000000001</c:v>
                </c:pt>
                <c:pt idx="12694">
                  <c:v>105.783333</c:v>
                </c:pt>
                <c:pt idx="12695">
                  <c:v>105.791667</c:v>
                </c:pt>
                <c:pt idx="12696">
                  <c:v>105.8</c:v>
                </c:pt>
                <c:pt idx="12697">
                  <c:v>105.808333</c:v>
                </c:pt>
                <c:pt idx="12698">
                  <c:v>105.816667</c:v>
                </c:pt>
                <c:pt idx="12699">
                  <c:v>105.825</c:v>
                </c:pt>
                <c:pt idx="12700">
                  <c:v>105.833333</c:v>
                </c:pt>
                <c:pt idx="12701">
                  <c:v>105.841667</c:v>
                </c:pt>
                <c:pt idx="12702">
                  <c:v>105.85</c:v>
                </c:pt>
                <c:pt idx="12703">
                  <c:v>105.858333</c:v>
                </c:pt>
                <c:pt idx="12704">
                  <c:v>105.86666700000001</c:v>
                </c:pt>
                <c:pt idx="12705">
                  <c:v>105.875</c:v>
                </c:pt>
                <c:pt idx="12706">
                  <c:v>105.88333299999999</c:v>
                </c:pt>
                <c:pt idx="12707">
                  <c:v>105.891667</c:v>
                </c:pt>
                <c:pt idx="12708">
                  <c:v>105.9</c:v>
                </c:pt>
                <c:pt idx="12709">
                  <c:v>105.908333</c:v>
                </c:pt>
                <c:pt idx="12710">
                  <c:v>105.916667</c:v>
                </c:pt>
                <c:pt idx="12711">
                  <c:v>105.925</c:v>
                </c:pt>
                <c:pt idx="12712">
                  <c:v>105.933333</c:v>
                </c:pt>
                <c:pt idx="12713">
                  <c:v>105.941667</c:v>
                </c:pt>
                <c:pt idx="12714">
                  <c:v>105.95</c:v>
                </c:pt>
                <c:pt idx="12715">
                  <c:v>105.958333</c:v>
                </c:pt>
                <c:pt idx="12716">
                  <c:v>105.966667</c:v>
                </c:pt>
                <c:pt idx="12717">
                  <c:v>105.97499999999999</c:v>
                </c:pt>
                <c:pt idx="12718">
                  <c:v>105.983333</c:v>
                </c:pt>
                <c:pt idx="12719">
                  <c:v>105.99166700000001</c:v>
                </c:pt>
                <c:pt idx="12720">
                  <c:v>106</c:v>
                </c:pt>
                <c:pt idx="12721">
                  <c:v>106.00833299999999</c:v>
                </c:pt>
                <c:pt idx="12722">
                  <c:v>106.016667</c:v>
                </c:pt>
                <c:pt idx="12723">
                  <c:v>106.02500000000001</c:v>
                </c:pt>
                <c:pt idx="12724">
                  <c:v>106.033333</c:v>
                </c:pt>
                <c:pt idx="12725">
                  <c:v>106.041667</c:v>
                </c:pt>
                <c:pt idx="12726">
                  <c:v>106.05</c:v>
                </c:pt>
                <c:pt idx="12727">
                  <c:v>106.058333</c:v>
                </c:pt>
                <c:pt idx="12728">
                  <c:v>106.066667</c:v>
                </c:pt>
                <c:pt idx="12729">
                  <c:v>106.075</c:v>
                </c:pt>
                <c:pt idx="12730">
                  <c:v>106.083333</c:v>
                </c:pt>
                <c:pt idx="12731">
                  <c:v>106.091667</c:v>
                </c:pt>
                <c:pt idx="12732">
                  <c:v>106.1</c:v>
                </c:pt>
                <c:pt idx="12733">
                  <c:v>106.108333</c:v>
                </c:pt>
                <c:pt idx="12734">
                  <c:v>106.11666700000001</c:v>
                </c:pt>
                <c:pt idx="12735">
                  <c:v>106.125</c:v>
                </c:pt>
                <c:pt idx="12736">
                  <c:v>106.13333299999999</c:v>
                </c:pt>
                <c:pt idx="12737">
                  <c:v>106.141667</c:v>
                </c:pt>
                <c:pt idx="12738">
                  <c:v>106.15</c:v>
                </c:pt>
                <c:pt idx="12739">
                  <c:v>106.158333</c:v>
                </c:pt>
                <c:pt idx="12740">
                  <c:v>106.166667</c:v>
                </c:pt>
                <c:pt idx="12741">
                  <c:v>106.175</c:v>
                </c:pt>
                <c:pt idx="12742">
                  <c:v>106.183333</c:v>
                </c:pt>
                <c:pt idx="12743">
                  <c:v>106.191667</c:v>
                </c:pt>
                <c:pt idx="12744">
                  <c:v>106.2</c:v>
                </c:pt>
                <c:pt idx="12745">
                  <c:v>106.208333</c:v>
                </c:pt>
                <c:pt idx="12746">
                  <c:v>106.216667</c:v>
                </c:pt>
                <c:pt idx="12747">
                  <c:v>106.22499999999999</c:v>
                </c:pt>
                <c:pt idx="12748">
                  <c:v>106.233333</c:v>
                </c:pt>
                <c:pt idx="12749">
                  <c:v>106.24166700000001</c:v>
                </c:pt>
                <c:pt idx="12750">
                  <c:v>106.25</c:v>
                </c:pt>
                <c:pt idx="12751">
                  <c:v>106.25833299999999</c:v>
                </c:pt>
                <c:pt idx="12752">
                  <c:v>106.266667</c:v>
                </c:pt>
                <c:pt idx="12753">
                  <c:v>106.27500000000001</c:v>
                </c:pt>
                <c:pt idx="12754">
                  <c:v>106.283333</c:v>
                </c:pt>
                <c:pt idx="12755">
                  <c:v>106.291667</c:v>
                </c:pt>
                <c:pt idx="12756">
                  <c:v>106.3</c:v>
                </c:pt>
                <c:pt idx="12757">
                  <c:v>106.308333</c:v>
                </c:pt>
                <c:pt idx="12758">
                  <c:v>106.316667</c:v>
                </c:pt>
                <c:pt idx="12759">
                  <c:v>106.325</c:v>
                </c:pt>
                <c:pt idx="12760">
                  <c:v>106.333333</c:v>
                </c:pt>
                <c:pt idx="12761">
                  <c:v>106.341667</c:v>
                </c:pt>
                <c:pt idx="12762">
                  <c:v>106.35</c:v>
                </c:pt>
                <c:pt idx="12763">
                  <c:v>106.358333</c:v>
                </c:pt>
                <c:pt idx="12764">
                  <c:v>106.36666700000001</c:v>
                </c:pt>
                <c:pt idx="12765">
                  <c:v>106.375</c:v>
                </c:pt>
                <c:pt idx="12766">
                  <c:v>106.38333299999999</c:v>
                </c:pt>
                <c:pt idx="12767">
                  <c:v>106.391667</c:v>
                </c:pt>
                <c:pt idx="12768">
                  <c:v>106.4</c:v>
                </c:pt>
                <c:pt idx="12769">
                  <c:v>106.408333</c:v>
                </c:pt>
                <c:pt idx="12770">
                  <c:v>106.416667</c:v>
                </c:pt>
                <c:pt idx="12771">
                  <c:v>106.425</c:v>
                </c:pt>
                <c:pt idx="12772">
                  <c:v>106.433333</c:v>
                </c:pt>
                <c:pt idx="12773">
                  <c:v>106.441667</c:v>
                </c:pt>
                <c:pt idx="12774">
                  <c:v>106.45</c:v>
                </c:pt>
                <c:pt idx="12775">
                  <c:v>106.458333</c:v>
                </c:pt>
                <c:pt idx="12776">
                  <c:v>106.466667</c:v>
                </c:pt>
                <c:pt idx="12777">
                  <c:v>106.47499999999999</c:v>
                </c:pt>
                <c:pt idx="12778">
                  <c:v>106.483333</c:v>
                </c:pt>
                <c:pt idx="12779">
                  <c:v>106.49166700000001</c:v>
                </c:pt>
                <c:pt idx="12780">
                  <c:v>106.5</c:v>
                </c:pt>
                <c:pt idx="12781">
                  <c:v>106.50833299999999</c:v>
                </c:pt>
                <c:pt idx="12782">
                  <c:v>106.516667</c:v>
                </c:pt>
                <c:pt idx="12783">
                  <c:v>106.52500000000001</c:v>
                </c:pt>
                <c:pt idx="12784">
                  <c:v>106.533333</c:v>
                </c:pt>
                <c:pt idx="12785">
                  <c:v>106.541667</c:v>
                </c:pt>
                <c:pt idx="12786">
                  <c:v>106.55</c:v>
                </c:pt>
                <c:pt idx="12787">
                  <c:v>106.558333</c:v>
                </c:pt>
                <c:pt idx="12788">
                  <c:v>106.566667</c:v>
                </c:pt>
                <c:pt idx="12789">
                  <c:v>106.575</c:v>
                </c:pt>
                <c:pt idx="12790">
                  <c:v>106.583333</c:v>
                </c:pt>
                <c:pt idx="12791">
                  <c:v>106.591667</c:v>
                </c:pt>
                <c:pt idx="12792">
                  <c:v>106.6</c:v>
                </c:pt>
                <c:pt idx="12793">
                  <c:v>106.608333</c:v>
                </c:pt>
                <c:pt idx="12794">
                  <c:v>106.61666700000001</c:v>
                </c:pt>
                <c:pt idx="12795">
                  <c:v>106.625</c:v>
                </c:pt>
                <c:pt idx="12796">
                  <c:v>106.63333299999999</c:v>
                </c:pt>
                <c:pt idx="12797">
                  <c:v>106.641667</c:v>
                </c:pt>
                <c:pt idx="12798">
                  <c:v>106.65</c:v>
                </c:pt>
                <c:pt idx="12799">
                  <c:v>106.658333</c:v>
                </c:pt>
                <c:pt idx="12800">
                  <c:v>106.666667</c:v>
                </c:pt>
                <c:pt idx="12801">
                  <c:v>106.675</c:v>
                </c:pt>
                <c:pt idx="12802">
                  <c:v>106.683333</c:v>
                </c:pt>
                <c:pt idx="12803">
                  <c:v>106.691667</c:v>
                </c:pt>
                <c:pt idx="12804">
                  <c:v>106.7</c:v>
                </c:pt>
                <c:pt idx="12805">
                  <c:v>106.708333</c:v>
                </c:pt>
                <c:pt idx="12806">
                  <c:v>106.716667</c:v>
                </c:pt>
                <c:pt idx="12807">
                  <c:v>106.72499999999999</c:v>
                </c:pt>
                <c:pt idx="12808">
                  <c:v>106.733333</c:v>
                </c:pt>
                <c:pt idx="12809">
                  <c:v>106.74166700000001</c:v>
                </c:pt>
                <c:pt idx="12810">
                  <c:v>106.75</c:v>
                </c:pt>
                <c:pt idx="12811">
                  <c:v>106.75833299999999</c:v>
                </c:pt>
                <c:pt idx="12812">
                  <c:v>106.766667</c:v>
                </c:pt>
                <c:pt idx="12813">
                  <c:v>106.77500000000001</c:v>
                </c:pt>
                <c:pt idx="12814">
                  <c:v>106.783333</c:v>
                </c:pt>
                <c:pt idx="12815">
                  <c:v>106.791667</c:v>
                </c:pt>
                <c:pt idx="12816">
                  <c:v>106.8</c:v>
                </c:pt>
                <c:pt idx="12817">
                  <c:v>106.808333</c:v>
                </c:pt>
                <c:pt idx="12818">
                  <c:v>106.816667</c:v>
                </c:pt>
                <c:pt idx="12819">
                  <c:v>106.825</c:v>
                </c:pt>
                <c:pt idx="12820">
                  <c:v>106.833333</c:v>
                </c:pt>
                <c:pt idx="12821">
                  <c:v>106.841667</c:v>
                </c:pt>
                <c:pt idx="12822">
                  <c:v>106.85</c:v>
                </c:pt>
                <c:pt idx="12823">
                  <c:v>106.858333</c:v>
                </c:pt>
                <c:pt idx="12824">
                  <c:v>106.86666700000001</c:v>
                </c:pt>
                <c:pt idx="12825">
                  <c:v>106.875</c:v>
                </c:pt>
                <c:pt idx="12826">
                  <c:v>106.88333299999999</c:v>
                </c:pt>
                <c:pt idx="12827">
                  <c:v>106.891667</c:v>
                </c:pt>
                <c:pt idx="12828">
                  <c:v>106.9</c:v>
                </c:pt>
                <c:pt idx="12829">
                  <c:v>106.908333</c:v>
                </c:pt>
                <c:pt idx="12830">
                  <c:v>106.916667</c:v>
                </c:pt>
                <c:pt idx="12831">
                  <c:v>106.925</c:v>
                </c:pt>
                <c:pt idx="12832">
                  <c:v>106.933333</c:v>
                </c:pt>
                <c:pt idx="12833">
                  <c:v>106.941667</c:v>
                </c:pt>
                <c:pt idx="12834">
                  <c:v>106.95</c:v>
                </c:pt>
                <c:pt idx="12835">
                  <c:v>106.958333</c:v>
                </c:pt>
                <c:pt idx="12836">
                  <c:v>106.966667</c:v>
                </c:pt>
                <c:pt idx="12837">
                  <c:v>106.97499999999999</c:v>
                </c:pt>
                <c:pt idx="12838">
                  <c:v>106.983333</c:v>
                </c:pt>
                <c:pt idx="12839">
                  <c:v>106.99166700000001</c:v>
                </c:pt>
                <c:pt idx="12840">
                  <c:v>107</c:v>
                </c:pt>
                <c:pt idx="12841">
                  <c:v>107.00833299999999</c:v>
                </c:pt>
                <c:pt idx="12842">
                  <c:v>107.016667</c:v>
                </c:pt>
                <c:pt idx="12843">
                  <c:v>107.02500000000001</c:v>
                </c:pt>
                <c:pt idx="12844">
                  <c:v>107.033333</c:v>
                </c:pt>
                <c:pt idx="12845">
                  <c:v>107.041667</c:v>
                </c:pt>
                <c:pt idx="12846">
                  <c:v>107.05</c:v>
                </c:pt>
                <c:pt idx="12847">
                  <c:v>107.058333</c:v>
                </c:pt>
                <c:pt idx="12848">
                  <c:v>107.066667</c:v>
                </c:pt>
                <c:pt idx="12849">
                  <c:v>107.075</c:v>
                </c:pt>
                <c:pt idx="12850">
                  <c:v>107.083333</c:v>
                </c:pt>
                <c:pt idx="12851">
                  <c:v>107.091667</c:v>
                </c:pt>
                <c:pt idx="12852">
                  <c:v>107.1</c:v>
                </c:pt>
                <c:pt idx="12853">
                  <c:v>107.108333</c:v>
                </c:pt>
                <c:pt idx="12854">
                  <c:v>107.11666700000001</c:v>
                </c:pt>
                <c:pt idx="12855">
                  <c:v>107.125</c:v>
                </c:pt>
                <c:pt idx="12856">
                  <c:v>107.13333299999999</c:v>
                </c:pt>
                <c:pt idx="12857">
                  <c:v>107.141667</c:v>
                </c:pt>
                <c:pt idx="12858">
                  <c:v>107.15</c:v>
                </c:pt>
                <c:pt idx="12859">
                  <c:v>107.158333</c:v>
                </c:pt>
                <c:pt idx="12860">
                  <c:v>107.166667</c:v>
                </c:pt>
                <c:pt idx="12861">
                  <c:v>107.175</c:v>
                </c:pt>
                <c:pt idx="12862">
                  <c:v>107.183333</c:v>
                </c:pt>
                <c:pt idx="12863">
                  <c:v>107.191667</c:v>
                </c:pt>
                <c:pt idx="12864">
                  <c:v>107.2</c:v>
                </c:pt>
                <c:pt idx="12865">
                  <c:v>107.208333</c:v>
                </c:pt>
                <c:pt idx="12866">
                  <c:v>107.216667</c:v>
                </c:pt>
                <c:pt idx="12867">
                  <c:v>107.22499999999999</c:v>
                </c:pt>
                <c:pt idx="12868">
                  <c:v>107.233333</c:v>
                </c:pt>
                <c:pt idx="12869">
                  <c:v>107.24166700000001</c:v>
                </c:pt>
                <c:pt idx="12870">
                  <c:v>107.25</c:v>
                </c:pt>
                <c:pt idx="12871">
                  <c:v>107.25833299999999</c:v>
                </c:pt>
                <c:pt idx="12872">
                  <c:v>107.266667</c:v>
                </c:pt>
                <c:pt idx="12873">
                  <c:v>107.27500000000001</c:v>
                </c:pt>
                <c:pt idx="12874">
                  <c:v>107.283333</c:v>
                </c:pt>
                <c:pt idx="12875">
                  <c:v>107.291667</c:v>
                </c:pt>
                <c:pt idx="12876">
                  <c:v>107.3</c:v>
                </c:pt>
                <c:pt idx="12877">
                  <c:v>107.308333</c:v>
                </c:pt>
                <c:pt idx="12878">
                  <c:v>107.316667</c:v>
                </c:pt>
                <c:pt idx="12879">
                  <c:v>107.325</c:v>
                </c:pt>
                <c:pt idx="12880">
                  <c:v>107.333333</c:v>
                </c:pt>
                <c:pt idx="12881">
                  <c:v>107.341667</c:v>
                </c:pt>
                <c:pt idx="12882">
                  <c:v>107.35</c:v>
                </c:pt>
                <c:pt idx="12883">
                  <c:v>107.358333</c:v>
                </c:pt>
                <c:pt idx="12884">
                  <c:v>107.36666700000001</c:v>
                </c:pt>
                <c:pt idx="12885">
                  <c:v>107.375</c:v>
                </c:pt>
                <c:pt idx="12886">
                  <c:v>107.38333299999999</c:v>
                </c:pt>
                <c:pt idx="12887">
                  <c:v>107.391667</c:v>
                </c:pt>
                <c:pt idx="12888">
                  <c:v>107.4</c:v>
                </c:pt>
                <c:pt idx="12889">
                  <c:v>107.408333</c:v>
                </c:pt>
                <c:pt idx="12890">
                  <c:v>107.416667</c:v>
                </c:pt>
                <c:pt idx="12891">
                  <c:v>107.425</c:v>
                </c:pt>
                <c:pt idx="12892">
                  <c:v>107.433333</c:v>
                </c:pt>
                <c:pt idx="12893">
                  <c:v>107.441667</c:v>
                </c:pt>
                <c:pt idx="12894">
                  <c:v>107.45</c:v>
                </c:pt>
                <c:pt idx="12895">
                  <c:v>107.458333</c:v>
                </c:pt>
                <c:pt idx="12896">
                  <c:v>107.466667</c:v>
                </c:pt>
                <c:pt idx="12897">
                  <c:v>107.47499999999999</c:v>
                </c:pt>
                <c:pt idx="12898">
                  <c:v>107.483333</c:v>
                </c:pt>
                <c:pt idx="12899">
                  <c:v>107.49166700000001</c:v>
                </c:pt>
                <c:pt idx="12900">
                  <c:v>107.5</c:v>
                </c:pt>
                <c:pt idx="12901">
                  <c:v>107.50833299999999</c:v>
                </c:pt>
                <c:pt idx="12902">
                  <c:v>107.516667</c:v>
                </c:pt>
                <c:pt idx="12903">
                  <c:v>107.52500000000001</c:v>
                </c:pt>
                <c:pt idx="12904">
                  <c:v>107.533333</c:v>
                </c:pt>
                <c:pt idx="12905">
                  <c:v>107.541667</c:v>
                </c:pt>
                <c:pt idx="12906">
                  <c:v>107.55</c:v>
                </c:pt>
                <c:pt idx="12907">
                  <c:v>107.558333</c:v>
                </c:pt>
                <c:pt idx="12908">
                  <c:v>107.566667</c:v>
                </c:pt>
                <c:pt idx="12909">
                  <c:v>107.575</c:v>
                </c:pt>
                <c:pt idx="12910">
                  <c:v>107.583333</c:v>
                </c:pt>
                <c:pt idx="12911">
                  <c:v>107.591667</c:v>
                </c:pt>
                <c:pt idx="12912">
                  <c:v>107.6</c:v>
                </c:pt>
                <c:pt idx="12913">
                  <c:v>107.608333</c:v>
                </c:pt>
                <c:pt idx="12914">
                  <c:v>107.61666700000001</c:v>
                </c:pt>
                <c:pt idx="12915">
                  <c:v>107.625</c:v>
                </c:pt>
                <c:pt idx="12916">
                  <c:v>107.63333299999999</c:v>
                </c:pt>
                <c:pt idx="12917">
                  <c:v>107.641667</c:v>
                </c:pt>
                <c:pt idx="12918">
                  <c:v>107.65</c:v>
                </c:pt>
                <c:pt idx="12919">
                  <c:v>107.658333</c:v>
                </c:pt>
                <c:pt idx="12920">
                  <c:v>107.666667</c:v>
                </c:pt>
                <c:pt idx="12921">
                  <c:v>107.675</c:v>
                </c:pt>
                <c:pt idx="12922">
                  <c:v>107.683333</c:v>
                </c:pt>
                <c:pt idx="12923">
                  <c:v>107.691667</c:v>
                </c:pt>
                <c:pt idx="12924">
                  <c:v>107.7</c:v>
                </c:pt>
                <c:pt idx="12925">
                  <c:v>107.708333</c:v>
                </c:pt>
                <c:pt idx="12926">
                  <c:v>107.716667</c:v>
                </c:pt>
                <c:pt idx="12927">
                  <c:v>107.72499999999999</c:v>
                </c:pt>
                <c:pt idx="12928">
                  <c:v>107.733333</c:v>
                </c:pt>
                <c:pt idx="12929">
                  <c:v>107.74166700000001</c:v>
                </c:pt>
                <c:pt idx="12930">
                  <c:v>107.75</c:v>
                </c:pt>
                <c:pt idx="12931">
                  <c:v>107.75833299999999</c:v>
                </c:pt>
                <c:pt idx="12932">
                  <c:v>107.766667</c:v>
                </c:pt>
                <c:pt idx="12933">
                  <c:v>107.77500000000001</c:v>
                </c:pt>
                <c:pt idx="12934">
                  <c:v>107.783333</c:v>
                </c:pt>
                <c:pt idx="12935">
                  <c:v>107.791667</c:v>
                </c:pt>
                <c:pt idx="12936">
                  <c:v>107.8</c:v>
                </c:pt>
                <c:pt idx="12937">
                  <c:v>107.808333</c:v>
                </c:pt>
                <c:pt idx="12938">
                  <c:v>107.816667</c:v>
                </c:pt>
                <c:pt idx="12939">
                  <c:v>107.825</c:v>
                </c:pt>
                <c:pt idx="12940">
                  <c:v>107.833333</c:v>
                </c:pt>
                <c:pt idx="12941">
                  <c:v>107.841667</c:v>
                </c:pt>
                <c:pt idx="12942">
                  <c:v>107.85</c:v>
                </c:pt>
                <c:pt idx="12943">
                  <c:v>107.858333</c:v>
                </c:pt>
                <c:pt idx="12944">
                  <c:v>107.86666700000001</c:v>
                </c:pt>
                <c:pt idx="12945">
                  <c:v>107.875</c:v>
                </c:pt>
                <c:pt idx="12946">
                  <c:v>107.88333299999999</c:v>
                </c:pt>
                <c:pt idx="12947">
                  <c:v>107.891667</c:v>
                </c:pt>
                <c:pt idx="12948">
                  <c:v>107.9</c:v>
                </c:pt>
                <c:pt idx="12949">
                  <c:v>107.908333</c:v>
                </c:pt>
                <c:pt idx="12950">
                  <c:v>107.916667</c:v>
                </c:pt>
                <c:pt idx="12951">
                  <c:v>107.925</c:v>
                </c:pt>
                <c:pt idx="12952">
                  <c:v>107.933333</c:v>
                </c:pt>
                <c:pt idx="12953">
                  <c:v>107.941667</c:v>
                </c:pt>
                <c:pt idx="12954">
                  <c:v>107.95</c:v>
                </c:pt>
                <c:pt idx="12955">
                  <c:v>107.958333</c:v>
                </c:pt>
                <c:pt idx="12956">
                  <c:v>107.966667</c:v>
                </c:pt>
                <c:pt idx="12957">
                  <c:v>107.97499999999999</c:v>
                </c:pt>
                <c:pt idx="12958">
                  <c:v>107.983333</c:v>
                </c:pt>
                <c:pt idx="12959">
                  <c:v>107.99166700000001</c:v>
                </c:pt>
                <c:pt idx="12960">
                  <c:v>108</c:v>
                </c:pt>
                <c:pt idx="12961">
                  <c:v>108.00833299999999</c:v>
                </c:pt>
                <c:pt idx="12962">
                  <c:v>108.016667</c:v>
                </c:pt>
                <c:pt idx="12963">
                  <c:v>108.02500000000001</c:v>
                </c:pt>
                <c:pt idx="12964">
                  <c:v>108.033333</c:v>
                </c:pt>
                <c:pt idx="12965">
                  <c:v>108.041667</c:v>
                </c:pt>
                <c:pt idx="12966">
                  <c:v>108.05</c:v>
                </c:pt>
                <c:pt idx="12967">
                  <c:v>108.058333</c:v>
                </c:pt>
                <c:pt idx="12968">
                  <c:v>108.066667</c:v>
                </c:pt>
                <c:pt idx="12969">
                  <c:v>108.075</c:v>
                </c:pt>
                <c:pt idx="12970">
                  <c:v>108.083333</c:v>
                </c:pt>
                <c:pt idx="12971">
                  <c:v>108.091667</c:v>
                </c:pt>
                <c:pt idx="12972">
                  <c:v>108.1</c:v>
                </c:pt>
                <c:pt idx="12973">
                  <c:v>108.108333</c:v>
                </c:pt>
                <c:pt idx="12974">
                  <c:v>108.11666700000001</c:v>
                </c:pt>
                <c:pt idx="12975">
                  <c:v>108.125</c:v>
                </c:pt>
                <c:pt idx="12976">
                  <c:v>108.13333299999999</c:v>
                </c:pt>
                <c:pt idx="12977">
                  <c:v>108.141667</c:v>
                </c:pt>
                <c:pt idx="12978">
                  <c:v>108.15</c:v>
                </c:pt>
                <c:pt idx="12979">
                  <c:v>108.158333</c:v>
                </c:pt>
                <c:pt idx="12980">
                  <c:v>108.166667</c:v>
                </c:pt>
                <c:pt idx="12981">
                  <c:v>108.175</c:v>
                </c:pt>
                <c:pt idx="12982">
                  <c:v>108.183333</c:v>
                </c:pt>
                <c:pt idx="12983">
                  <c:v>108.191667</c:v>
                </c:pt>
                <c:pt idx="12984">
                  <c:v>108.2</c:v>
                </c:pt>
                <c:pt idx="12985">
                  <c:v>108.208333</c:v>
                </c:pt>
                <c:pt idx="12986">
                  <c:v>108.216667</c:v>
                </c:pt>
                <c:pt idx="12987">
                  <c:v>108.22499999999999</c:v>
                </c:pt>
                <c:pt idx="12988">
                  <c:v>108.233333</c:v>
                </c:pt>
                <c:pt idx="12989">
                  <c:v>108.24166700000001</c:v>
                </c:pt>
                <c:pt idx="12990">
                  <c:v>108.25</c:v>
                </c:pt>
                <c:pt idx="12991">
                  <c:v>108.25833299999999</c:v>
                </c:pt>
                <c:pt idx="12992">
                  <c:v>108.266667</c:v>
                </c:pt>
                <c:pt idx="12993">
                  <c:v>108.27500000000001</c:v>
                </c:pt>
                <c:pt idx="12994">
                  <c:v>108.283333</c:v>
                </c:pt>
                <c:pt idx="12995">
                  <c:v>108.291667</c:v>
                </c:pt>
                <c:pt idx="12996">
                  <c:v>108.3</c:v>
                </c:pt>
                <c:pt idx="12997">
                  <c:v>108.308333</c:v>
                </c:pt>
                <c:pt idx="12998">
                  <c:v>108.316667</c:v>
                </c:pt>
                <c:pt idx="12999">
                  <c:v>108.325</c:v>
                </c:pt>
                <c:pt idx="13000">
                  <c:v>108.333333</c:v>
                </c:pt>
                <c:pt idx="13001">
                  <c:v>108.341667</c:v>
                </c:pt>
                <c:pt idx="13002">
                  <c:v>108.35</c:v>
                </c:pt>
                <c:pt idx="13003">
                  <c:v>108.358333</c:v>
                </c:pt>
                <c:pt idx="13004">
                  <c:v>108.36666700000001</c:v>
                </c:pt>
                <c:pt idx="13005">
                  <c:v>108.375</c:v>
                </c:pt>
                <c:pt idx="13006">
                  <c:v>108.38333299999999</c:v>
                </c:pt>
                <c:pt idx="13007">
                  <c:v>108.391667</c:v>
                </c:pt>
                <c:pt idx="13008">
                  <c:v>108.4</c:v>
                </c:pt>
                <c:pt idx="13009">
                  <c:v>108.408333</c:v>
                </c:pt>
                <c:pt idx="13010">
                  <c:v>108.416667</c:v>
                </c:pt>
                <c:pt idx="13011">
                  <c:v>108.425</c:v>
                </c:pt>
                <c:pt idx="13012">
                  <c:v>108.433333</c:v>
                </c:pt>
                <c:pt idx="13013">
                  <c:v>108.441667</c:v>
                </c:pt>
                <c:pt idx="13014">
                  <c:v>108.45</c:v>
                </c:pt>
                <c:pt idx="13015">
                  <c:v>108.458333</c:v>
                </c:pt>
                <c:pt idx="13016">
                  <c:v>108.466667</c:v>
                </c:pt>
                <c:pt idx="13017">
                  <c:v>108.47499999999999</c:v>
                </c:pt>
                <c:pt idx="13018">
                  <c:v>108.483333</c:v>
                </c:pt>
                <c:pt idx="13019">
                  <c:v>108.49166700000001</c:v>
                </c:pt>
                <c:pt idx="13020">
                  <c:v>108.5</c:v>
                </c:pt>
                <c:pt idx="13021">
                  <c:v>108.50833299999999</c:v>
                </c:pt>
                <c:pt idx="13022">
                  <c:v>108.516667</c:v>
                </c:pt>
                <c:pt idx="13023">
                  <c:v>108.52500000000001</c:v>
                </c:pt>
                <c:pt idx="13024">
                  <c:v>108.533333</c:v>
                </c:pt>
                <c:pt idx="13025">
                  <c:v>108.541667</c:v>
                </c:pt>
                <c:pt idx="13026">
                  <c:v>108.55</c:v>
                </c:pt>
                <c:pt idx="13027">
                  <c:v>108.558333</c:v>
                </c:pt>
                <c:pt idx="13028">
                  <c:v>108.566667</c:v>
                </c:pt>
                <c:pt idx="13029">
                  <c:v>108.575</c:v>
                </c:pt>
                <c:pt idx="13030">
                  <c:v>108.583333</c:v>
                </c:pt>
                <c:pt idx="13031">
                  <c:v>108.591667</c:v>
                </c:pt>
                <c:pt idx="13032">
                  <c:v>108.6</c:v>
                </c:pt>
                <c:pt idx="13033">
                  <c:v>108.608333</c:v>
                </c:pt>
                <c:pt idx="13034">
                  <c:v>108.61666700000001</c:v>
                </c:pt>
                <c:pt idx="13035">
                  <c:v>108.625</c:v>
                </c:pt>
                <c:pt idx="13036">
                  <c:v>108.63333299999999</c:v>
                </c:pt>
                <c:pt idx="13037">
                  <c:v>108.641667</c:v>
                </c:pt>
                <c:pt idx="13038">
                  <c:v>108.65</c:v>
                </c:pt>
                <c:pt idx="13039">
                  <c:v>108.658333</c:v>
                </c:pt>
                <c:pt idx="13040">
                  <c:v>108.666667</c:v>
                </c:pt>
                <c:pt idx="13041">
                  <c:v>108.675</c:v>
                </c:pt>
                <c:pt idx="13042">
                  <c:v>108.683333</c:v>
                </c:pt>
                <c:pt idx="13043">
                  <c:v>108.691667</c:v>
                </c:pt>
                <c:pt idx="13044">
                  <c:v>108.7</c:v>
                </c:pt>
                <c:pt idx="13045">
                  <c:v>108.708333</c:v>
                </c:pt>
                <c:pt idx="13046">
                  <c:v>108.716667</c:v>
                </c:pt>
                <c:pt idx="13047">
                  <c:v>108.72499999999999</c:v>
                </c:pt>
                <c:pt idx="13048">
                  <c:v>108.733333</c:v>
                </c:pt>
                <c:pt idx="13049">
                  <c:v>108.74166700000001</c:v>
                </c:pt>
                <c:pt idx="13050">
                  <c:v>108.75</c:v>
                </c:pt>
                <c:pt idx="13051">
                  <c:v>108.75833299999999</c:v>
                </c:pt>
                <c:pt idx="13052">
                  <c:v>108.766667</c:v>
                </c:pt>
                <c:pt idx="13053">
                  <c:v>108.77500000000001</c:v>
                </c:pt>
                <c:pt idx="13054">
                  <c:v>108.783333</c:v>
                </c:pt>
                <c:pt idx="13055">
                  <c:v>108.791667</c:v>
                </c:pt>
                <c:pt idx="13056">
                  <c:v>108.8</c:v>
                </c:pt>
                <c:pt idx="13057">
                  <c:v>108.808333</c:v>
                </c:pt>
                <c:pt idx="13058">
                  <c:v>108.816667</c:v>
                </c:pt>
                <c:pt idx="13059">
                  <c:v>108.825</c:v>
                </c:pt>
                <c:pt idx="13060">
                  <c:v>108.833333</c:v>
                </c:pt>
                <c:pt idx="13061">
                  <c:v>108.841667</c:v>
                </c:pt>
                <c:pt idx="13062">
                  <c:v>108.85</c:v>
                </c:pt>
                <c:pt idx="13063">
                  <c:v>108.858333</c:v>
                </c:pt>
                <c:pt idx="13064">
                  <c:v>108.86666700000001</c:v>
                </c:pt>
                <c:pt idx="13065">
                  <c:v>108.875</c:v>
                </c:pt>
                <c:pt idx="13066">
                  <c:v>108.88333299999999</c:v>
                </c:pt>
                <c:pt idx="13067">
                  <c:v>108.891667</c:v>
                </c:pt>
                <c:pt idx="13068">
                  <c:v>108.9</c:v>
                </c:pt>
                <c:pt idx="13069">
                  <c:v>108.908333</c:v>
                </c:pt>
                <c:pt idx="13070">
                  <c:v>108.916667</c:v>
                </c:pt>
                <c:pt idx="13071">
                  <c:v>108.925</c:v>
                </c:pt>
                <c:pt idx="13072">
                  <c:v>108.933333</c:v>
                </c:pt>
                <c:pt idx="13073">
                  <c:v>108.941667</c:v>
                </c:pt>
                <c:pt idx="13074">
                  <c:v>108.95</c:v>
                </c:pt>
                <c:pt idx="13075">
                  <c:v>108.958333</c:v>
                </c:pt>
                <c:pt idx="13076">
                  <c:v>108.966667</c:v>
                </c:pt>
                <c:pt idx="13077">
                  <c:v>108.97499999999999</c:v>
                </c:pt>
                <c:pt idx="13078">
                  <c:v>108.983333</c:v>
                </c:pt>
                <c:pt idx="13079">
                  <c:v>108.99166700000001</c:v>
                </c:pt>
                <c:pt idx="13080">
                  <c:v>109</c:v>
                </c:pt>
                <c:pt idx="13081">
                  <c:v>109.00833299999999</c:v>
                </c:pt>
                <c:pt idx="13082">
                  <c:v>109.016667</c:v>
                </c:pt>
                <c:pt idx="13083">
                  <c:v>109.02500000000001</c:v>
                </c:pt>
                <c:pt idx="13084">
                  <c:v>109.033333</c:v>
                </c:pt>
                <c:pt idx="13085">
                  <c:v>109.041667</c:v>
                </c:pt>
                <c:pt idx="13086">
                  <c:v>109.05</c:v>
                </c:pt>
                <c:pt idx="13087">
                  <c:v>109.058333</c:v>
                </c:pt>
                <c:pt idx="13088">
                  <c:v>109.066667</c:v>
                </c:pt>
                <c:pt idx="13089">
                  <c:v>109.075</c:v>
                </c:pt>
                <c:pt idx="13090">
                  <c:v>109.083333</c:v>
                </c:pt>
                <c:pt idx="13091">
                  <c:v>109.091667</c:v>
                </c:pt>
                <c:pt idx="13092">
                  <c:v>109.1</c:v>
                </c:pt>
                <c:pt idx="13093">
                  <c:v>109.108333</c:v>
                </c:pt>
                <c:pt idx="13094">
                  <c:v>109.11666700000001</c:v>
                </c:pt>
                <c:pt idx="13095">
                  <c:v>109.125</c:v>
                </c:pt>
                <c:pt idx="13096">
                  <c:v>109.13333299999999</c:v>
                </c:pt>
                <c:pt idx="13097">
                  <c:v>109.141667</c:v>
                </c:pt>
                <c:pt idx="13098">
                  <c:v>109.15</c:v>
                </c:pt>
                <c:pt idx="13099">
                  <c:v>109.158333</c:v>
                </c:pt>
                <c:pt idx="13100">
                  <c:v>109.166667</c:v>
                </c:pt>
                <c:pt idx="13101">
                  <c:v>109.175</c:v>
                </c:pt>
                <c:pt idx="13102">
                  <c:v>109.183333</c:v>
                </c:pt>
                <c:pt idx="13103">
                  <c:v>109.191667</c:v>
                </c:pt>
                <c:pt idx="13104">
                  <c:v>109.2</c:v>
                </c:pt>
                <c:pt idx="13105">
                  <c:v>109.208333</c:v>
                </c:pt>
                <c:pt idx="13106">
                  <c:v>109.216667</c:v>
                </c:pt>
                <c:pt idx="13107">
                  <c:v>109.22499999999999</c:v>
                </c:pt>
                <c:pt idx="13108">
                  <c:v>109.233333</c:v>
                </c:pt>
                <c:pt idx="13109">
                  <c:v>109.24166700000001</c:v>
                </c:pt>
                <c:pt idx="13110">
                  <c:v>109.25</c:v>
                </c:pt>
                <c:pt idx="13111">
                  <c:v>109.25833299999999</c:v>
                </c:pt>
                <c:pt idx="13112">
                  <c:v>109.266667</c:v>
                </c:pt>
                <c:pt idx="13113">
                  <c:v>109.27500000000001</c:v>
                </c:pt>
                <c:pt idx="13114">
                  <c:v>109.283333</c:v>
                </c:pt>
                <c:pt idx="13115">
                  <c:v>109.291667</c:v>
                </c:pt>
                <c:pt idx="13116">
                  <c:v>109.3</c:v>
                </c:pt>
                <c:pt idx="13117">
                  <c:v>109.308333</c:v>
                </c:pt>
                <c:pt idx="13118">
                  <c:v>109.316667</c:v>
                </c:pt>
                <c:pt idx="13119">
                  <c:v>109.325</c:v>
                </c:pt>
                <c:pt idx="13120">
                  <c:v>109.333333</c:v>
                </c:pt>
                <c:pt idx="13121">
                  <c:v>109.341667</c:v>
                </c:pt>
                <c:pt idx="13122">
                  <c:v>109.35</c:v>
                </c:pt>
                <c:pt idx="13123">
                  <c:v>109.358333</c:v>
                </c:pt>
                <c:pt idx="13124">
                  <c:v>109.36666700000001</c:v>
                </c:pt>
                <c:pt idx="13125">
                  <c:v>109.375</c:v>
                </c:pt>
                <c:pt idx="13126">
                  <c:v>109.38333299999999</c:v>
                </c:pt>
                <c:pt idx="13127">
                  <c:v>109.391667</c:v>
                </c:pt>
                <c:pt idx="13128">
                  <c:v>109.4</c:v>
                </c:pt>
                <c:pt idx="13129">
                  <c:v>109.408333</c:v>
                </c:pt>
                <c:pt idx="13130">
                  <c:v>109.416667</c:v>
                </c:pt>
                <c:pt idx="13131">
                  <c:v>109.425</c:v>
                </c:pt>
                <c:pt idx="13132">
                  <c:v>109.433333</c:v>
                </c:pt>
                <c:pt idx="13133">
                  <c:v>109.441667</c:v>
                </c:pt>
                <c:pt idx="13134">
                  <c:v>109.45</c:v>
                </c:pt>
                <c:pt idx="13135">
                  <c:v>109.458333</c:v>
                </c:pt>
                <c:pt idx="13136">
                  <c:v>109.466667</c:v>
                </c:pt>
                <c:pt idx="13137">
                  <c:v>109.47499999999999</c:v>
                </c:pt>
                <c:pt idx="13138">
                  <c:v>109.483333</c:v>
                </c:pt>
                <c:pt idx="13139">
                  <c:v>109.49166700000001</c:v>
                </c:pt>
                <c:pt idx="13140">
                  <c:v>109.5</c:v>
                </c:pt>
                <c:pt idx="13141">
                  <c:v>109.50833299999999</c:v>
                </c:pt>
                <c:pt idx="13142">
                  <c:v>109.516667</c:v>
                </c:pt>
                <c:pt idx="13143">
                  <c:v>109.52500000000001</c:v>
                </c:pt>
                <c:pt idx="13144">
                  <c:v>109.533333</c:v>
                </c:pt>
                <c:pt idx="13145">
                  <c:v>109.541667</c:v>
                </c:pt>
                <c:pt idx="13146">
                  <c:v>109.55</c:v>
                </c:pt>
                <c:pt idx="13147">
                  <c:v>109.558333</c:v>
                </c:pt>
                <c:pt idx="13148">
                  <c:v>109.566667</c:v>
                </c:pt>
                <c:pt idx="13149">
                  <c:v>109.575</c:v>
                </c:pt>
                <c:pt idx="13150">
                  <c:v>109.583333</c:v>
                </c:pt>
                <c:pt idx="13151">
                  <c:v>109.591667</c:v>
                </c:pt>
                <c:pt idx="13152">
                  <c:v>109.6</c:v>
                </c:pt>
                <c:pt idx="13153">
                  <c:v>109.608333</c:v>
                </c:pt>
                <c:pt idx="13154">
                  <c:v>109.61666700000001</c:v>
                </c:pt>
                <c:pt idx="13155">
                  <c:v>109.625</c:v>
                </c:pt>
                <c:pt idx="13156">
                  <c:v>109.63333299999999</c:v>
                </c:pt>
                <c:pt idx="13157">
                  <c:v>109.641667</c:v>
                </c:pt>
                <c:pt idx="13158">
                  <c:v>109.65</c:v>
                </c:pt>
                <c:pt idx="13159">
                  <c:v>109.658333</c:v>
                </c:pt>
                <c:pt idx="13160">
                  <c:v>109.666667</c:v>
                </c:pt>
                <c:pt idx="13161">
                  <c:v>109.675</c:v>
                </c:pt>
                <c:pt idx="13162">
                  <c:v>109.683333</c:v>
                </c:pt>
                <c:pt idx="13163">
                  <c:v>109.691667</c:v>
                </c:pt>
                <c:pt idx="13164">
                  <c:v>109.7</c:v>
                </c:pt>
                <c:pt idx="13165">
                  <c:v>109.708333</c:v>
                </c:pt>
                <c:pt idx="13166">
                  <c:v>109.716667</c:v>
                </c:pt>
                <c:pt idx="13167">
                  <c:v>109.72499999999999</c:v>
                </c:pt>
                <c:pt idx="13168">
                  <c:v>109.733333</c:v>
                </c:pt>
                <c:pt idx="13169">
                  <c:v>109.74166700000001</c:v>
                </c:pt>
                <c:pt idx="13170">
                  <c:v>109.75</c:v>
                </c:pt>
                <c:pt idx="13171">
                  <c:v>109.75833299999999</c:v>
                </c:pt>
                <c:pt idx="13172">
                  <c:v>109.766667</c:v>
                </c:pt>
                <c:pt idx="13173">
                  <c:v>109.77500000000001</c:v>
                </c:pt>
                <c:pt idx="13174">
                  <c:v>109.783333</c:v>
                </c:pt>
                <c:pt idx="13175">
                  <c:v>109.791667</c:v>
                </c:pt>
                <c:pt idx="13176">
                  <c:v>109.8</c:v>
                </c:pt>
                <c:pt idx="13177">
                  <c:v>109.808333</c:v>
                </c:pt>
                <c:pt idx="13178">
                  <c:v>109.816667</c:v>
                </c:pt>
                <c:pt idx="13179">
                  <c:v>109.825</c:v>
                </c:pt>
                <c:pt idx="13180">
                  <c:v>109.833333</c:v>
                </c:pt>
                <c:pt idx="13181">
                  <c:v>109.841667</c:v>
                </c:pt>
                <c:pt idx="13182">
                  <c:v>109.85</c:v>
                </c:pt>
                <c:pt idx="13183">
                  <c:v>109.858333</c:v>
                </c:pt>
                <c:pt idx="13184">
                  <c:v>109.86666700000001</c:v>
                </c:pt>
                <c:pt idx="13185">
                  <c:v>109.875</c:v>
                </c:pt>
                <c:pt idx="13186">
                  <c:v>109.88333299999999</c:v>
                </c:pt>
                <c:pt idx="13187">
                  <c:v>109.891667</c:v>
                </c:pt>
                <c:pt idx="13188">
                  <c:v>109.9</c:v>
                </c:pt>
                <c:pt idx="13189">
                  <c:v>109.908333</c:v>
                </c:pt>
                <c:pt idx="13190">
                  <c:v>109.916667</c:v>
                </c:pt>
                <c:pt idx="13191">
                  <c:v>109.925</c:v>
                </c:pt>
                <c:pt idx="13192">
                  <c:v>109.933333</c:v>
                </c:pt>
                <c:pt idx="13193">
                  <c:v>109.941667</c:v>
                </c:pt>
                <c:pt idx="13194">
                  <c:v>109.95</c:v>
                </c:pt>
                <c:pt idx="13195">
                  <c:v>109.958333</c:v>
                </c:pt>
                <c:pt idx="13196">
                  <c:v>109.966667</c:v>
                </c:pt>
                <c:pt idx="13197">
                  <c:v>109.97499999999999</c:v>
                </c:pt>
                <c:pt idx="13198">
                  <c:v>109.983333</c:v>
                </c:pt>
                <c:pt idx="13199">
                  <c:v>109.99166700000001</c:v>
                </c:pt>
                <c:pt idx="13200">
                  <c:v>110</c:v>
                </c:pt>
                <c:pt idx="13201">
                  <c:v>110.00833299999999</c:v>
                </c:pt>
                <c:pt idx="13202">
                  <c:v>110.016667</c:v>
                </c:pt>
                <c:pt idx="13203">
                  <c:v>110.02500000000001</c:v>
                </c:pt>
                <c:pt idx="13204">
                  <c:v>110.033333</c:v>
                </c:pt>
                <c:pt idx="13205">
                  <c:v>110.041667</c:v>
                </c:pt>
                <c:pt idx="13206">
                  <c:v>110.05</c:v>
                </c:pt>
                <c:pt idx="13207">
                  <c:v>110.058333</c:v>
                </c:pt>
                <c:pt idx="13208">
                  <c:v>110.066667</c:v>
                </c:pt>
                <c:pt idx="13209">
                  <c:v>110.075</c:v>
                </c:pt>
                <c:pt idx="13210">
                  <c:v>110.083333</c:v>
                </c:pt>
                <c:pt idx="13211">
                  <c:v>110.091667</c:v>
                </c:pt>
                <c:pt idx="13212">
                  <c:v>110.1</c:v>
                </c:pt>
                <c:pt idx="13213">
                  <c:v>110.108333</c:v>
                </c:pt>
                <c:pt idx="13214">
                  <c:v>110.11666700000001</c:v>
                </c:pt>
                <c:pt idx="13215">
                  <c:v>110.125</c:v>
                </c:pt>
                <c:pt idx="13216">
                  <c:v>110.13333299999999</c:v>
                </c:pt>
                <c:pt idx="13217">
                  <c:v>110.141667</c:v>
                </c:pt>
                <c:pt idx="13218">
                  <c:v>110.15</c:v>
                </c:pt>
                <c:pt idx="13219">
                  <c:v>110.158333</c:v>
                </c:pt>
                <c:pt idx="13220">
                  <c:v>110.166667</c:v>
                </c:pt>
                <c:pt idx="13221">
                  <c:v>110.175</c:v>
                </c:pt>
                <c:pt idx="13222">
                  <c:v>110.183333</c:v>
                </c:pt>
                <c:pt idx="13223">
                  <c:v>110.191667</c:v>
                </c:pt>
                <c:pt idx="13224">
                  <c:v>110.2</c:v>
                </c:pt>
                <c:pt idx="13225">
                  <c:v>110.208333</c:v>
                </c:pt>
                <c:pt idx="13226">
                  <c:v>110.216667</c:v>
                </c:pt>
                <c:pt idx="13227">
                  <c:v>110.22499999999999</c:v>
                </c:pt>
                <c:pt idx="13228">
                  <c:v>110.233333</c:v>
                </c:pt>
                <c:pt idx="13229">
                  <c:v>110.24166700000001</c:v>
                </c:pt>
                <c:pt idx="13230">
                  <c:v>110.25</c:v>
                </c:pt>
                <c:pt idx="13231">
                  <c:v>110.25833299999999</c:v>
                </c:pt>
                <c:pt idx="13232">
                  <c:v>110.266667</c:v>
                </c:pt>
                <c:pt idx="13233">
                  <c:v>110.27500000000001</c:v>
                </c:pt>
                <c:pt idx="13234">
                  <c:v>110.283333</c:v>
                </c:pt>
                <c:pt idx="13235">
                  <c:v>110.291667</c:v>
                </c:pt>
                <c:pt idx="13236">
                  <c:v>110.3</c:v>
                </c:pt>
                <c:pt idx="13237">
                  <c:v>110.308333</c:v>
                </c:pt>
                <c:pt idx="13238">
                  <c:v>110.316667</c:v>
                </c:pt>
                <c:pt idx="13239">
                  <c:v>110.325</c:v>
                </c:pt>
                <c:pt idx="13240">
                  <c:v>110.333333</c:v>
                </c:pt>
                <c:pt idx="13241">
                  <c:v>110.341667</c:v>
                </c:pt>
                <c:pt idx="13242">
                  <c:v>110.35</c:v>
                </c:pt>
                <c:pt idx="13243">
                  <c:v>110.358333</c:v>
                </c:pt>
                <c:pt idx="13244">
                  <c:v>110.36666700000001</c:v>
                </c:pt>
                <c:pt idx="13245">
                  <c:v>110.375</c:v>
                </c:pt>
                <c:pt idx="13246">
                  <c:v>110.38333299999999</c:v>
                </c:pt>
                <c:pt idx="13247">
                  <c:v>110.391667</c:v>
                </c:pt>
                <c:pt idx="13248">
                  <c:v>110.4</c:v>
                </c:pt>
                <c:pt idx="13249">
                  <c:v>110.408333</c:v>
                </c:pt>
                <c:pt idx="13250">
                  <c:v>110.416667</c:v>
                </c:pt>
                <c:pt idx="13251">
                  <c:v>110.425</c:v>
                </c:pt>
                <c:pt idx="13252">
                  <c:v>110.433333</c:v>
                </c:pt>
                <c:pt idx="13253">
                  <c:v>110.441667</c:v>
                </c:pt>
                <c:pt idx="13254">
                  <c:v>110.45</c:v>
                </c:pt>
                <c:pt idx="13255">
                  <c:v>110.458333</c:v>
                </c:pt>
                <c:pt idx="13256">
                  <c:v>110.466667</c:v>
                </c:pt>
                <c:pt idx="13257">
                  <c:v>110.47499999999999</c:v>
                </c:pt>
                <c:pt idx="13258">
                  <c:v>110.483333</c:v>
                </c:pt>
                <c:pt idx="13259">
                  <c:v>110.49166700000001</c:v>
                </c:pt>
                <c:pt idx="13260">
                  <c:v>110.5</c:v>
                </c:pt>
                <c:pt idx="13261">
                  <c:v>110.50833299999999</c:v>
                </c:pt>
                <c:pt idx="13262">
                  <c:v>110.516667</c:v>
                </c:pt>
                <c:pt idx="13263">
                  <c:v>110.52500000000001</c:v>
                </c:pt>
                <c:pt idx="13264">
                  <c:v>110.533333</c:v>
                </c:pt>
                <c:pt idx="13265">
                  <c:v>110.541667</c:v>
                </c:pt>
                <c:pt idx="13266">
                  <c:v>110.55</c:v>
                </c:pt>
                <c:pt idx="13267">
                  <c:v>110.558333</c:v>
                </c:pt>
                <c:pt idx="13268">
                  <c:v>110.566667</c:v>
                </c:pt>
                <c:pt idx="13269">
                  <c:v>110.575</c:v>
                </c:pt>
                <c:pt idx="13270">
                  <c:v>110.583333</c:v>
                </c:pt>
                <c:pt idx="13271">
                  <c:v>110.591667</c:v>
                </c:pt>
                <c:pt idx="13272">
                  <c:v>110.6</c:v>
                </c:pt>
                <c:pt idx="13273">
                  <c:v>110.608333</c:v>
                </c:pt>
                <c:pt idx="13274">
                  <c:v>110.61666700000001</c:v>
                </c:pt>
                <c:pt idx="13275">
                  <c:v>110.625</c:v>
                </c:pt>
                <c:pt idx="13276">
                  <c:v>110.63333299999999</c:v>
                </c:pt>
                <c:pt idx="13277">
                  <c:v>110.641667</c:v>
                </c:pt>
                <c:pt idx="13278">
                  <c:v>110.65</c:v>
                </c:pt>
                <c:pt idx="13279">
                  <c:v>110.658333</c:v>
                </c:pt>
                <c:pt idx="13280">
                  <c:v>110.666667</c:v>
                </c:pt>
                <c:pt idx="13281">
                  <c:v>110.675</c:v>
                </c:pt>
                <c:pt idx="13282">
                  <c:v>110.683333</c:v>
                </c:pt>
                <c:pt idx="13283">
                  <c:v>110.691667</c:v>
                </c:pt>
                <c:pt idx="13284">
                  <c:v>110.7</c:v>
                </c:pt>
                <c:pt idx="13285">
                  <c:v>110.708333</c:v>
                </c:pt>
                <c:pt idx="13286">
                  <c:v>110.716667</c:v>
                </c:pt>
                <c:pt idx="13287">
                  <c:v>110.72499999999999</c:v>
                </c:pt>
                <c:pt idx="13288">
                  <c:v>110.733333</c:v>
                </c:pt>
                <c:pt idx="13289">
                  <c:v>110.74166700000001</c:v>
                </c:pt>
                <c:pt idx="13290">
                  <c:v>110.75</c:v>
                </c:pt>
                <c:pt idx="13291">
                  <c:v>110.75833299999999</c:v>
                </c:pt>
                <c:pt idx="13292">
                  <c:v>110.766667</c:v>
                </c:pt>
                <c:pt idx="13293">
                  <c:v>110.77500000000001</c:v>
                </c:pt>
                <c:pt idx="13294">
                  <c:v>110.783333</c:v>
                </c:pt>
                <c:pt idx="13295">
                  <c:v>110.791667</c:v>
                </c:pt>
                <c:pt idx="13296">
                  <c:v>110.8</c:v>
                </c:pt>
                <c:pt idx="13297">
                  <c:v>110.808333</c:v>
                </c:pt>
                <c:pt idx="13298">
                  <c:v>110.816667</c:v>
                </c:pt>
                <c:pt idx="13299">
                  <c:v>110.825</c:v>
                </c:pt>
                <c:pt idx="13300">
                  <c:v>110.833333</c:v>
                </c:pt>
                <c:pt idx="13301">
                  <c:v>110.841667</c:v>
                </c:pt>
                <c:pt idx="13302">
                  <c:v>110.85</c:v>
                </c:pt>
                <c:pt idx="13303">
                  <c:v>110.858333</c:v>
                </c:pt>
                <c:pt idx="13304">
                  <c:v>110.86666700000001</c:v>
                </c:pt>
                <c:pt idx="13305">
                  <c:v>110.875</c:v>
                </c:pt>
                <c:pt idx="13306">
                  <c:v>110.88333299999999</c:v>
                </c:pt>
                <c:pt idx="13307">
                  <c:v>110.891667</c:v>
                </c:pt>
                <c:pt idx="13308">
                  <c:v>110.9</c:v>
                </c:pt>
                <c:pt idx="13309">
                  <c:v>110.908333</c:v>
                </c:pt>
                <c:pt idx="13310">
                  <c:v>110.916667</c:v>
                </c:pt>
                <c:pt idx="13311">
                  <c:v>110.925</c:v>
                </c:pt>
                <c:pt idx="13312">
                  <c:v>110.933333</c:v>
                </c:pt>
                <c:pt idx="13313">
                  <c:v>110.941667</c:v>
                </c:pt>
                <c:pt idx="13314">
                  <c:v>110.95</c:v>
                </c:pt>
                <c:pt idx="13315">
                  <c:v>110.958333</c:v>
                </c:pt>
                <c:pt idx="13316">
                  <c:v>110.966667</c:v>
                </c:pt>
                <c:pt idx="13317">
                  <c:v>110.97499999999999</c:v>
                </c:pt>
                <c:pt idx="13318">
                  <c:v>110.983333</c:v>
                </c:pt>
                <c:pt idx="13319">
                  <c:v>110.99166700000001</c:v>
                </c:pt>
                <c:pt idx="13320">
                  <c:v>111</c:v>
                </c:pt>
                <c:pt idx="13321">
                  <c:v>111.00833299999999</c:v>
                </c:pt>
                <c:pt idx="13322">
                  <c:v>111.016667</c:v>
                </c:pt>
                <c:pt idx="13323">
                  <c:v>111.02500000000001</c:v>
                </c:pt>
                <c:pt idx="13324">
                  <c:v>111.033333</c:v>
                </c:pt>
                <c:pt idx="13325">
                  <c:v>111.041667</c:v>
                </c:pt>
                <c:pt idx="13326">
                  <c:v>111.05</c:v>
                </c:pt>
                <c:pt idx="13327">
                  <c:v>111.058333</c:v>
                </c:pt>
                <c:pt idx="13328">
                  <c:v>111.066667</c:v>
                </c:pt>
                <c:pt idx="13329">
                  <c:v>111.075</c:v>
                </c:pt>
                <c:pt idx="13330">
                  <c:v>111.083333</c:v>
                </c:pt>
                <c:pt idx="13331">
                  <c:v>111.091667</c:v>
                </c:pt>
                <c:pt idx="13332">
                  <c:v>111.1</c:v>
                </c:pt>
                <c:pt idx="13333">
                  <c:v>111.108333</c:v>
                </c:pt>
                <c:pt idx="13334">
                  <c:v>111.11666700000001</c:v>
                </c:pt>
                <c:pt idx="13335">
                  <c:v>111.125</c:v>
                </c:pt>
                <c:pt idx="13336">
                  <c:v>111.13333299999999</c:v>
                </c:pt>
                <c:pt idx="13337">
                  <c:v>111.141667</c:v>
                </c:pt>
                <c:pt idx="13338">
                  <c:v>111.15</c:v>
                </c:pt>
                <c:pt idx="13339">
                  <c:v>111.158333</c:v>
                </c:pt>
                <c:pt idx="13340">
                  <c:v>111.166667</c:v>
                </c:pt>
                <c:pt idx="13341">
                  <c:v>111.175</c:v>
                </c:pt>
                <c:pt idx="13342">
                  <c:v>111.183333</c:v>
                </c:pt>
                <c:pt idx="13343">
                  <c:v>111.191667</c:v>
                </c:pt>
                <c:pt idx="13344">
                  <c:v>111.2</c:v>
                </c:pt>
                <c:pt idx="13345">
                  <c:v>111.208333</c:v>
                </c:pt>
                <c:pt idx="13346">
                  <c:v>111.216667</c:v>
                </c:pt>
                <c:pt idx="13347">
                  <c:v>111.22499999999999</c:v>
                </c:pt>
                <c:pt idx="13348">
                  <c:v>111.233333</c:v>
                </c:pt>
                <c:pt idx="13349">
                  <c:v>111.24166700000001</c:v>
                </c:pt>
                <c:pt idx="13350">
                  <c:v>111.25</c:v>
                </c:pt>
                <c:pt idx="13351">
                  <c:v>111.25833299999999</c:v>
                </c:pt>
                <c:pt idx="13352">
                  <c:v>111.266667</c:v>
                </c:pt>
                <c:pt idx="13353">
                  <c:v>111.27500000000001</c:v>
                </c:pt>
                <c:pt idx="13354">
                  <c:v>111.283333</c:v>
                </c:pt>
                <c:pt idx="13355">
                  <c:v>111.291667</c:v>
                </c:pt>
                <c:pt idx="13356">
                  <c:v>111.3</c:v>
                </c:pt>
                <c:pt idx="13357">
                  <c:v>111.308333</c:v>
                </c:pt>
                <c:pt idx="13358">
                  <c:v>111.316667</c:v>
                </c:pt>
                <c:pt idx="13359">
                  <c:v>111.325</c:v>
                </c:pt>
                <c:pt idx="13360">
                  <c:v>111.333333</c:v>
                </c:pt>
                <c:pt idx="13361">
                  <c:v>111.341667</c:v>
                </c:pt>
                <c:pt idx="13362">
                  <c:v>111.35</c:v>
                </c:pt>
                <c:pt idx="13363">
                  <c:v>111.358333</c:v>
                </c:pt>
                <c:pt idx="13364">
                  <c:v>111.36666700000001</c:v>
                </c:pt>
                <c:pt idx="13365">
                  <c:v>111.375</c:v>
                </c:pt>
                <c:pt idx="13366">
                  <c:v>111.38333299999999</c:v>
                </c:pt>
                <c:pt idx="13367">
                  <c:v>111.391667</c:v>
                </c:pt>
                <c:pt idx="13368">
                  <c:v>111.4</c:v>
                </c:pt>
                <c:pt idx="13369">
                  <c:v>111.408333</c:v>
                </c:pt>
                <c:pt idx="13370">
                  <c:v>111.416667</c:v>
                </c:pt>
                <c:pt idx="13371">
                  <c:v>111.425</c:v>
                </c:pt>
                <c:pt idx="13372">
                  <c:v>111.433333</c:v>
                </c:pt>
                <c:pt idx="13373">
                  <c:v>111.441667</c:v>
                </c:pt>
                <c:pt idx="13374">
                  <c:v>111.45</c:v>
                </c:pt>
                <c:pt idx="13375">
                  <c:v>111.458333</c:v>
                </c:pt>
                <c:pt idx="13376">
                  <c:v>111.466667</c:v>
                </c:pt>
                <c:pt idx="13377">
                  <c:v>111.47499999999999</c:v>
                </c:pt>
                <c:pt idx="13378">
                  <c:v>111.483333</c:v>
                </c:pt>
                <c:pt idx="13379">
                  <c:v>111.49166700000001</c:v>
                </c:pt>
                <c:pt idx="13380">
                  <c:v>111.5</c:v>
                </c:pt>
                <c:pt idx="13381">
                  <c:v>111.50833299999999</c:v>
                </c:pt>
                <c:pt idx="13382">
                  <c:v>111.516667</c:v>
                </c:pt>
                <c:pt idx="13383">
                  <c:v>111.52500000000001</c:v>
                </c:pt>
                <c:pt idx="13384">
                  <c:v>111.533333</c:v>
                </c:pt>
                <c:pt idx="13385">
                  <c:v>111.541667</c:v>
                </c:pt>
                <c:pt idx="13386">
                  <c:v>111.55</c:v>
                </c:pt>
                <c:pt idx="13387">
                  <c:v>111.558333</c:v>
                </c:pt>
                <c:pt idx="13388">
                  <c:v>111.566667</c:v>
                </c:pt>
                <c:pt idx="13389">
                  <c:v>111.575</c:v>
                </c:pt>
                <c:pt idx="13390">
                  <c:v>111.583333</c:v>
                </c:pt>
                <c:pt idx="13391">
                  <c:v>111.591667</c:v>
                </c:pt>
                <c:pt idx="13392">
                  <c:v>111.6</c:v>
                </c:pt>
                <c:pt idx="13393">
                  <c:v>111.608333</c:v>
                </c:pt>
                <c:pt idx="13394">
                  <c:v>111.61666700000001</c:v>
                </c:pt>
                <c:pt idx="13395">
                  <c:v>111.625</c:v>
                </c:pt>
                <c:pt idx="13396">
                  <c:v>111.63333299999999</c:v>
                </c:pt>
                <c:pt idx="13397">
                  <c:v>111.641667</c:v>
                </c:pt>
                <c:pt idx="13398">
                  <c:v>111.65</c:v>
                </c:pt>
                <c:pt idx="13399">
                  <c:v>111.658333</c:v>
                </c:pt>
                <c:pt idx="13400">
                  <c:v>111.666667</c:v>
                </c:pt>
                <c:pt idx="13401">
                  <c:v>111.675</c:v>
                </c:pt>
                <c:pt idx="13402">
                  <c:v>111.683333</c:v>
                </c:pt>
                <c:pt idx="13403">
                  <c:v>111.691667</c:v>
                </c:pt>
                <c:pt idx="13404">
                  <c:v>111.7</c:v>
                </c:pt>
                <c:pt idx="13405">
                  <c:v>111.708333</c:v>
                </c:pt>
                <c:pt idx="13406">
                  <c:v>111.716667</c:v>
                </c:pt>
                <c:pt idx="13407">
                  <c:v>111.72499999999999</c:v>
                </c:pt>
                <c:pt idx="13408">
                  <c:v>111.733333</c:v>
                </c:pt>
                <c:pt idx="13409">
                  <c:v>111.74166700000001</c:v>
                </c:pt>
                <c:pt idx="13410">
                  <c:v>111.75</c:v>
                </c:pt>
                <c:pt idx="13411">
                  <c:v>111.75833299999999</c:v>
                </c:pt>
                <c:pt idx="13412">
                  <c:v>111.766667</c:v>
                </c:pt>
                <c:pt idx="13413">
                  <c:v>111.77500000000001</c:v>
                </c:pt>
                <c:pt idx="13414">
                  <c:v>111.783333</c:v>
                </c:pt>
                <c:pt idx="13415">
                  <c:v>111.791667</c:v>
                </c:pt>
                <c:pt idx="13416">
                  <c:v>111.8</c:v>
                </c:pt>
                <c:pt idx="13417">
                  <c:v>111.808333</c:v>
                </c:pt>
                <c:pt idx="13418">
                  <c:v>111.816667</c:v>
                </c:pt>
                <c:pt idx="13419">
                  <c:v>111.825</c:v>
                </c:pt>
                <c:pt idx="13420">
                  <c:v>111.833333</c:v>
                </c:pt>
                <c:pt idx="13421">
                  <c:v>111.841667</c:v>
                </c:pt>
                <c:pt idx="13422">
                  <c:v>111.85</c:v>
                </c:pt>
                <c:pt idx="13423">
                  <c:v>111.858333</c:v>
                </c:pt>
                <c:pt idx="13424">
                  <c:v>111.86666700000001</c:v>
                </c:pt>
                <c:pt idx="13425">
                  <c:v>111.875</c:v>
                </c:pt>
                <c:pt idx="13426">
                  <c:v>111.88333299999999</c:v>
                </c:pt>
                <c:pt idx="13427">
                  <c:v>111.891667</c:v>
                </c:pt>
                <c:pt idx="13428">
                  <c:v>111.9</c:v>
                </c:pt>
                <c:pt idx="13429">
                  <c:v>111.908333</c:v>
                </c:pt>
                <c:pt idx="13430">
                  <c:v>111.916667</c:v>
                </c:pt>
                <c:pt idx="13431">
                  <c:v>111.925</c:v>
                </c:pt>
                <c:pt idx="13432">
                  <c:v>111.933333</c:v>
                </c:pt>
                <c:pt idx="13433">
                  <c:v>111.941667</c:v>
                </c:pt>
                <c:pt idx="13434">
                  <c:v>111.95</c:v>
                </c:pt>
                <c:pt idx="13435">
                  <c:v>111.958333</c:v>
                </c:pt>
                <c:pt idx="13436">
                  <c:v>111.966667</c:v>
                </c:pt>
                <c:pt idx="13437">
                  <c:v>111.97499999999999</c:v>
                </c:pt>
                <c:pt idx="13438">
                  <c:v>111.983333</c:v>
                </c:pt>
                <c:pt idx="13439">
                  <c:v>111.99166700000001</c:v>
                </c:pt>
                <c:pt idx="13440">
                  <c:v>112</c:v>
                </c:pt>
                <c:pt idx="13441">
                  <c:v>112.00833299999999</c:v>
                </c:pt>
                <c:pt idx="13442">
                  <c:v>112.016667</c:v>
                </c:pt>
                <c:pt idx="13443">
                  <c:v>112.02500000000001</c:v>
                </c:pt>
                <c:pt idx="13444">
                  <c:v>112.033333</c:v>
                </c:pt>
                <c:pt idx="13445">
                  <c:v>112.041667</c:v>
                </c:pt>
                <c:pt idx="13446">
                  <c:v>112.05</c:v>
                </c:pt>
                <c:pt idx="13447">
                  <c:v>112.058333</c:v>
                </c:pt>
                <c:pt idx="13448">
                  <c:v>112.066667</c:v>
                </c:pt>
                <c:pt idx="13449">
                  <c:v>112.075</c:v>
                </c:pt>
                <c:pt idx="13450">
                  <c:v>112.083333</c:v>
                </c:pt>
                <c:pt idx="13451">
                  <c:v>112.091667</c:v>
                </c:pt>
                <c:pt idx="13452">
                  <c:v>112.1</c:v>
                </c:pt>
                <c:pt idx="13453">
                  <c:v>112.108333</c:v>
                </c:pt>
                <c:pt idx="13454">
                  <c:v>112.11666700000001</c:v>
                </c:pt>
                <c:pt idx="13455">
                  <c:v>112.125</c:v>
                </c:pt>
                <c:pt idx="13456">
                  <c:v>112.13333299999999</c:v>
                </c:pt>
                <c:pt idx="13457">
                  <c:v>112.141667</c:v>
                </c:pt>
                <c:pt idx="13458">
                  <c:v>112.15</c:v>
                </c:pt>
                <c:pt idx="13459">
                  <c:v>112.158333</c:v>
                </c:pt>
                <c:pt idx="13460">
                  <c:v>112.166667</c:v>
                </c:pt>
                <c:pt idx="13461">
                  <c:v>112.175</c:v>
                </c:pt>
                <c:pt idx="13462">
                  <c:v>112.183333</c:v>
                </c:pt>
                <c:pt idx="13463">
                  <c:v>112.191667</c:v>
                </c:pt>
                <c:pt idx="13464">
                  <c:v>112.2</c:v>
                </c:pt>
                <c:pt idx="13465">
                  <c:v>112.208333</c:v>
                </c:pt>
                <c:pt idx="13466">
                  <c:v>112.216667</c:v>
                </c:pt>
                <c:pt idx="13467">
                  <c:v>112.22499999999999</c:v>
                </c:pt>
                <c:pt idx="13468">
                  <c:v>112.233333</c:v>
                </c:pt>
                <c:pt idx="13469">
                  <c:v>112.24166700000001</c:v>
                </c:pt>
                <c:pt idx="13470">
                  <c:v>112.25</c:v>
                </c:pt>
                <c:pt idx="13471">
                  <c:v>112.25833299999999</c:v>
                </c:pt>
                <c:pt idx="13472">
                  <c:v>112.266667</c:v>
                </c:pt>
                <c:pt idx="13473">
                  <c:v>112.27500000000001</c:v>
                </c:pt>
                <c:pt idx="13474">
                  <c:v>112.283333</c:v>
                </c:pt>
                <c:pt idx="13475">
                  <c:v>112.291667</c:v>
                </c:pt>
                <c:pt idx="13476">
                  <c:v>112.3</c:v>
                </c:pt>
                <c:pt idx="13477">
                  <c:v>112.308333</c:v>
                </c:pt>
                <c:pt idx="13478">
                  <c:v>112.316667</c:v>
                </c:pt>
                <c:pt idx="13479">
                  <c:v>112.325</c:v>
                </c:pt>
                <c:pt idx="13480">
                  <c:v>112.333333</c:v>
                </c:pt>
                <c:pt idx="13481">
                  <c:v>112.341667</c:v>
                </c:pt>
                <c:pt idx="13482">
                  <c:v>112.35</c:v>
                </c:pt>
                <c:pt idx="13483">
                  <c:v>112.358333</c:v>
                </c:pt>
                <c:pt idx="13484">
                  <c:v>112.36666700000001</c:v>
                </c:pt>
                <c:pt idx="13485">
                  <c:v>112.375</c:v>
                </c:pt>
                <c:pt idx="13486">
                  <c:v>112.38333299999999</c:v>
                </c:pt>
                <c:pt idx="13487">
                  <c:v>112.391667</c:v>
                </c:pt>
                <c:pt idx="13488">
                  <c:v>112.4</c:v>
                </c:pt>
                <c:pt idx="13489">
                  <c:v>112.408333</c:v>
                </c:pt>
                <c:pt idx="13490">
                  <c:v>112.416667</c:v>
                </c:pt>
                <c:pt idx="13491">
                  <c:v>112.425</c:v>
                </c:pt>
                <c:pt idx="13492">
                  <c:v>112.433333</c:v>
                </c:pt>
                <c:pt idx="13493">
                  <c:v>112.441667</c:v>
                </c:pt>
                <c:pt idx="13494">
                  <c:v>112.45</c:v>
                </c:pt>
                <c:pt idx="13495">
                  <c:v>112.458333</c:v>
                </c:pt>
                <c:pt idx="13496">
                  <c:v>112.466667</c:v>
                </c:pt>
                <c:pt idx="13497">
                  <c:v>112.47499999999999</c:v>
                </c:pt>
                <c:pt idx="13498">
                  <c:v>112.483333</c:v>
                </c:pt>
                <c:pt idx="13499">
                  <c:v>112.49166700000001</c:v>
                </c:pt>
                <c:pt idx="13500">
                  <c:v>112.5</c:v>
                </c:pt>
                <c:pt idx="13501">
                  <c:v>112.50833299999999</c:v>
                </c:pt>
                <c:pt idx="13502">
                  <c:v>112.516667</c:v>
                </c:pt>
                <c:pt idx="13503">
                  <c:v>112.52500000000001</c:v>
                </c:pt>
                <c:pt idx="13504">
                  <c:v>112.533333</c:v>
                </c:pt>
                <c:pt idx="13505">
                  <c:v>112.541667</c:v>
                </c:pt>
                <c:pt idx="13506">
                  <c:v>112.55</c:v>
                </c:pt>
                <c:pt idx="13507">
                  <c:v>112.558333</c:v>
                </c:pt>
                <c:pt idx="13508">
                  <c:v>112.566667</c:v>
                </c:pt>
                <c:pt idx="13509">
                  <c:v>112.575</c:v>
                </c:pt>
                <c:pt idx="13510">
                  <c:v>112.583333</c:v>
                </c:pt>
                <c:pt idx="13511">
                  <c:v>112.591667</c:v>
                </c:pt>
                <c:pt idx="13512">
                  <c:v>112.6</c:v>
                </c:pt>
                <c:pt idx="13513">
                  <c:v>112.608333</c:v>
                </c:pt>
                <c:pt idx="13514">
                  <c:v>112.61666700000001</c:v>
                </c:pt>
                <c:pt idx="13515">
                  <c:v>112.625</c:v>
                </c:pt>
                <c:pt idx="13516">
                  <c:v>112.63333299999999</c:v>
                </c:pt>
                <c:pt idx="13517">
                  <c:v>112.641667</c:v>
                </c:pt>
                <c:pt idx="13518">
                  <c:v>112.65</c:v>
                </c:pt>
                <c:pt idx="13519">
                  <c:v>112.658333</c:v>
                </c:pt>
                <c:pt idx="13520">
                  <c:v>112.666667</c:v>
                </c:pt>
                <c:pt idx="13521">
                  <c:v>112.675</c:v>
                </c:pt>
                <c:pt idx="13522">
                  <c:v>112.683333</c:v>
                </c:pt>
                <c:pt idx="13523">
                  <c:v>112.691667</c:v>
                </c:pt>
                <c:pt idx="13524">
                  <c:v>112.7</c:v>
                </c:pt>
                <c:pt idx="13525">
                  <c:v>112.708333</c:v>
                </c:pt>
                <c:pt idx="13526">
                  <c:v>112.716667</c:v>
                </c:pt>
                <c:pt idx="13527">
                  <c:v>112.72499999999999</c:v>
                </c:pt>
                <c:pt idx="13528">
                  <c:v>112.733333</c:v>
                </c:pt>
                <c:pt idx="13529">
                  <c:v>112.74166700000001</c:v>
                </c:pt>
                <c:pt idx="13530">
                  <c:v>112.75</c:v>
                </c:pt>
                <c:pt idx="13531">
                  <c:v>112.75833299999999</c:v>
                </c:pt>
                <c:pt idx="13532">
                  <c:v>112.766667</c:v>
                </c:pt>
                <c:pt idx="13533">
                  <c:v>112.77500000000001</c:v>
                </c:pt>
                <c:pt idx="13534">
                  <c:v>112.783333</c:v>
                </c:pt>
                <c:pt idx="13535">
                  <c:v>112.791667</c:v>
                </c:pt>
                <c:pt idx="13536">
                  <c:v>112.8</c:v>
                </c:pt>
                <c:pt idx="13537">
                  <c:v>112.808333</c:v>
                </c:pt>
                <c:pt idx="13538">
                  <c:v>112.816667</c:v>
                </c:pt>
                <c:pt idx="13539">
                  <c:v>112.825</c:v>
                </c:pt>
                <c:pt idx="13540">
                  <c:v>112.833333</c:v>
                </c:pt>
                <c:pt idx="13541">
                  <c:v>112.841667</c:v>
                </c:pt>
                <c:pt idx="13542">
                  <c:v>112.85</c:v>
                </c:pt>
                <c:pt idx="13543">
                  <c:v>112.858333</c:v>
                </c:pt>
                <c:pt idx="13544">
                  <c:v>112.86666700000001</c:v>
                </c:pt>
                <c:pt idx="13545">
                  <c:v>112.875</c:v>
                </c:pt>
                <c:pt idx="13546">
                  <c:v>112.88333299999999</c:v>
                </c:pt>
                <c:pt idx="13547">
                  <c:v>112.891667</c:v>
                </c:pt>
                <c:pt idx="13548">
                  <c:v>112.9</c:v>
                </c:pt>
                <c:pt idx="13549">
                  <c:v>112.908333</c:v>
                </c:pt>
                <c:pt idx="13550">
                  <c:v>112.916667</c:v>
                </c:pt>
                <c:pt idx="13551">
                  <c:v>112.925</c:v>
                </c:pt>
                <c:pt idx="13552">
                  <c:v>112.933333</c:v>
                </c:pt>
                <c:pt idx="13553">
                  <c:v>112.941667</c:v>
                </c:pt>
                <c:pt idx="13554">
                  <c:v>112.95</c:v>
                </c:pt>
                <c:pt idx="13555">
                  <c:v>112.958333</c:v>
                </c:pt>
                <c:pt idx="13556">
                  <c:v>112.966667</c:v>
                </c:pt>
                <c:pt idx="13557">
                  <c:v>112.97499999999999</c:v>
                </c:pt>
                <c:pt idx="13558">
                  <c:v>112.983333</c:v>
                </c:pt>
                <c:pt idx="13559">
                  <c:v>112.99166700000001</c:v>
                </c:pt>
                <c:pt idx="13560">
                  <c:v>113</c:v>
                </c:pt>
                <c:pt idx="13561">
                  <c:v>113.00833299999999</c:v>
                </c:pt>
                <c:pt idx="13562">
                  <c:v>113.016667</c:v>
                </c:pt>
                <c:pt idx="13563">
                  <c:v>113.02500000000001</c:v>
                </c:pt>
                <c:pt idx="13564">
                  <c:v>113.033333</c:v>
                </c:pt>
                <c:pt idx="13565">
                  <c:v>113.041667</c:v>
                </c:pt>
                <c:pt idx="13566">
                  <c:v>113.05</c:v>
                </c:pt>
                <c:pt idx="13567">
                  <c:v>113.058333</c:v>
                </c:pt>
                <c:pt idx="13568">
                  <c:v>113.066667</c:v>
                </c:pt>
                <c:pt idx="13569">
                  <c:v>113.075</c:v>
                </c:pt>
                <c:pt idx="13570">
                  <c:v>113.083333</c:v>
                </c:pt>
                <c:pt idx="13571">
                  <c:v>113.091667</c:v>
                </c:pt>
                <c:pt idx="13572">
                  <c:v>113.1</c:v>
                </c:pt>
                <c:pt idx="13573">
                  <c:v>113.108333</c:v>
                </c:pt>
                <c:pt idx="13574">
                  <c:v>113.11666700000001</c:v>
                </c:pt>
                <c:pt idx="13575">
                  <c:v>113.125</c:v>
                </c:pt>
                <c:pt idx="13576">
                  <c:v>113.13333299999999</c:v>
                </c:pt>
                <c:pt idx="13577">
                  <c:v>113.141667</c:v>
                </c:pt>
                <c:pt idx="13578">
                  <c:v>113.15</c:v>
                </c:pt>
                <c:pt idx="13579">
                  <c:v>113.158333</c:v>
                </c:pt>
                <c:pt idx="13580">
                  <c:v>113.166667</c:v>
                </c:pt>
                <c:pt idx="13581">
                  <c:v>113.175</c:v>
                </c:pt>
                <c:pt idx="13582">
                  <c:v>113.183333</c:v>
                </c:pt>
                <c:pt idx="13583">
                  <c:v>113.191667</c:v>
                </c:pt>
                <c:pt idx="13584">
                  <c:v>113.2</c:v>
                </c:pt>
                <c:pt idx="13585">
                  <c:v>113.208333</c:v>
                </c:pt>
                <c:pt idx="13586">
                  <c:v>113.216667</c:v>
                </c:pt>
                <c:pt idx="13587">
                  <c:v>113.22499999999999</c:v>
                </c:pt>
                <c:pt idx="13588">
                  <c:v>113.233333</c:v>
                </c:pt>
                <c:pt idx="13589">
                  <c:v>113.24166700000001</c:v>
                </c:pt>
                <c:pt idx="13590">
                  <c:v>113.25</c:v>
                </c:pt>
                <c:pt idx="13591">
                  <c:v>113.25833299999999</c:v>
                </c:pt>
                <c:pt idx="13592">
                  <c:v>113.266667</c:v>
                </c:pt>
                <c:pt idx="13593">
                  <c:v>113.27500000000001</c:v>
                </c:pt>
                <c:pt idx="13594">
                  <c:v>113.283333</c:v>
                </c:pt>
                <c:pt idx="13595">
                  <c:v>113.291667</c:v>
                </c:pt>
                <c:pt idx="13596">
                  <c:v>113.3</c:v>
                </c:pt>
                <c:pt idx="13597">
                  <c:v>113.308333</c:v>
                </c:pt>
                <c:pt idx="13598">
                  <c:v>113.316667</c:v>
                </c:pt>
                <c:pt idx="13599">
                  <c:v>113.325</c:v>
                </c:pt>
                <c:pt idx="13600">
                  <c:v>113.333333</c:v>
                </c:pt>
                <c:pt idx="13601">
                  <c:v>113.341667</c:v>
                </c:pt>
                <c:pt idx="13602">
                  <c:v>113.35</c:v>
                </c:pt>
                <c:pt idx="13603">
                  <c:v>113.358333</c:v>
                </c:pt>
                <c:pt idx="13604">
                  <c:v>113.36666700000001</c:v>
                </c:pt>
                <c:pt idx="13605">
                  <c:v>113.375</c:v>
                </c:pt>
                <c:pt idx="13606">
                  <c:v>113.38333299999999</c:v>
                </c:pt>
                <c:pt idx="13607">
                  <c:v>113.391667</c:v>
                </c:pt>
                <c:pt idx="13608">
                  <c:v>113.4</c:v>
                </c:pt>
                <c:pt idx="13609">
                  <c:v>113.408333</c:v>
                </c:pt>
                <c:pt idx="13610">
                  <c:v>113.416667</c:v>
                </c:pt>
                <c:pt idx="13611">
                  <c:v>113.425</c:v>
                </c:pt>
                <c:pt idx="13612">
                  <c:v>113.433333</c:v>
                </c:pt>
                <c:pt idx="13613">
                  <c:v>113.441667</c:v>
                </c:pt>
                <c:pt idx="13614">
                  <c:v>113.45</c:v>
                </c:pt>
                <c:pt idx="13615">
                  <c:v>113.458333</c:v>
                </c:pt>
                <c:pt idx="13616">
                  <c:v>113.466667</c:v>
                </c:pt>
                <c:pt idx="13617">
                  <c:v>113.47499999999999</c:v>
                </c:pt>
                <c:pt idx="13618">
                  <c:v>113.483333</c:v>
                </c:pt>
                <c:pt idx="13619">
                  <c:v>113.49166700000001</c:v>
                </c:pt>
                <c:pt idx="13620">
                  <c:v>113.5</c:v>
                </c:pt>
                <c:pt idx="13621">
                  <c:v>113.50833299999999</c:v>
                </c:pt>
                <c:pt idx="13622">
                  <c:v>113.516667</c:v>
                </c:pt>
                <c:pt idx="13623">
                  <c:v>113.52500000000001</c:v>
                </c:pt>
                <c:pt idx="13624">
                  <c:v>113.533333</c:v>
                </c:pt>
                <c:pt idx="13625">
                  <c:v>113.541667</c:v>
                </c:pt>
                <c:pt idx="13626">
                  <c:v>113.55</c:v>
                </c:pt>
                <c:pt idx="13627">
                  <c:v>113.558333</c:v>
                </c:pt>
                <c:pt idx="13628">
                  <c:v>113.566667</c:v>
                </c:pt>
                <c:pt idx="13629">
                  <c:v>113.575</c:v>
                </c:pt>
                <c:pt idx="13630">
                  <c:v>113.583333</c:v>
                </c:pt>
                <c:pt idx="13631">
                  <c:v>113.591667</c:v>
                </c:pt>
                <c:pt idx="13632">
                  <c:v>113.6</c:v>
                </c:pt>
                <c:pt idx="13633">
                  <c:v>113.608333</c:v>
                </c:pt>
                <c:pt idx="13634">
                  <c:v>113.61666700000001</c:v>
                </c:pt>
                <c:pt idx="13635">
                  <c:v>113.625</c:v>
                </c:pt>
                <c:pt idx="13636">
                  <c:v>113.63333299999999</c:v>
                </c:pt>
                <c:pt idx="13637">
                  <c:v>113.641667</c:v>
                </c:pt>
                <c:pt idx="13638">
                  <c:v>113.65</c:v>
                </c:pt>
                <c:pt idx="13639">
                  <c:v>113.658333</c:v>
                </c:pt>
                <c:pt idx="13640">
                  <c:v>113.666667</c:v>
                </c:pt>
                <c:pt idx="13641">
                  <c:v>113.675</c:v>
                </c:pt>
                <c:pt idx="13642">
                  <c:v>113.683333</c:v>
                </c:pt>
                <c:pt idx="13643">
                  <c:v>113.691667</c:v>
                </c:pt>
                <c:pt idx="13644">
                  <c:v>113.7</c:v>
                </c:pt>
                <c:pt idx="13645">
                  <c:v>113.708333</c:v>
                </c:pt>
                <c:pt idx="13646">
                  <c:v>113.716667</c:v>
                </c:pt>
                <c:pt idx="13647">
                  <c:v>113.72499999999999</c:v>
                </c:pt>
                <c:pt idx="13648">
                  <c:v>113.733333</c:v>
                </c:pt>
                <c:pt idx="13649">
                  <c:v>113.74166700000001</c:v>
                </c:pt>
                <c:pt idx="13650">
                  <c:v>113.75</c:v>
                </c:pt>
                <c:pt idx="13651">
                  <c:v>113.75833299999999</c:v>
                </c:pt>
                <c:pt idx="13652">
                  <c:v>113.766667</c:v>
                </c:pt>
                <c:pt idx="13653">
                  <c:v>113.77500000000001</c:v>
                </c:pt>
                <c:pt idx="13654">
                  <c:v>113.783333</c:v>
                </c:pt>
                <c:pt idx="13655">
                  <c:v>113.791667</c:v>
                </c:pt>
                <c:pt idx="13656">
                  <c:v>113.8</c:v>
                </c:pt>
                <c:pt idx="13657">
                  <c:v>113.808333</c:v>
                </c:pt>
                <c:pt idx="13658">
                  <c:v>113.816667</c:v>
                </c:pt>
                <c:pt idx="13659">
                  <c:v>113.825</c:v>
                </c:pt>
                <c:pt idx="13660">
                  <c:v>113.833333</c:v>
                </c:pt>
                <c:pt idx="13661">
                  <c:v>113.841667</c:v>
                </c:pt>
                <c:pt idx="13662">
                  <c:v>113.85</c:v>
                </c:pt>
                <c:pt idx="13663">
                  <c:v>113.858333</c:v>
                </c:pt>
                <c:pt idx="13664">
                  <c:v>113.86666700000001</c:v>
                </c:pt>
                <c:pt idx="13665">
                  <c:v>113.875</c:v>
                </c:pt>
                <c:pt idx="13666">
                  <c:v>113.88333299999999</c:v>
                </c:pt>
                <c:pt idx="13667">
                  <c:v>113.891667</c:v>
                </c:pt>
                <c:pt idx="13668">
                  <c:v>113.9</c:v>
                </c:pt>
                <c:pt idx="13669">
                  <c:v>113.908333</c:v>
                </c:pt>
                <c:pt idx="13670">
                  <c:v>113.916667</c:v>
                </c:pt>
                <c:pt idx="13671">
                  <c:v>113.925</c:v>
                </c:pt>
                <c:pt idx="13672">
                  <c:v>113.933333</c:v>
                </c:pt>
                <c:pt idx="13673">
                  <c:v>113.941667</c:v>
                </c:pt>
                <c:pt idx="13674">
                  <c:v>113.95</c:v>
                </c:pt>
                <c:pt idx="13675">
                  <c:v>113.958333</c:v>
                </c:pt>
                <c:pt idx="13676">
                  <c:v>113.966667</c:v>
                </c:pt>
                <c:pt idx="13677">
                  <c:v>113.97499999999999</c:v>
                </c:pt>
                <c:pt idx="13678">
                  <c:v>113.983333</c:v>
                </c:pt>
                <c:pt idx="13679">
                  <c:v>113.99166700000001</c:v>
                </c:pt>
                <c:pt idx="13680">
                  <c:v>114</c:v>
                </c:pt>
                <c:pt idx="13681">
                  <c:v>114.00833299999999</c:v>
                </c:pt>
                <c:pt idx="13682">
                  <c:v>114.016667</c:v>
                </c:pt>
                <c:pt idx="13683">
                  <c:v>114.02500000000001</c:v>
                </c:pt>
                <c:pt idx="13684">
                  <c:v>114.033333</c:v>
                </c:pt>
                <c:pt idx="13685">
                  <c:v>114.041667</c:v>
                </c:pt>
                <c:pt idx="13686">
                  <c:v>114.05</c:v>
                </c:pt>
                <c:pt idx="13687">
                  <c:v>114.058333</c:v>
                </c:pt>
                <c:pt idx="13688">
                  <c:v>114.066667</c:v>
                </c:pt>
                <c:pt idx="13689">
                  <c:v>114.075</c:v>
                </c:pt>
                <c:pt idx="13690">
                  <c:v>114.083333</c:v>
                </c:pt>
                <c:pt idx="13691">
                  <c:v>114.091667</c:v>
                </c:pt>
                <c:pt idx="13692">
                  <c:v>114.1</c:v>
                </c:pt>
                <c:pt idx="13693">
                  <c:v>114.108333</c:v>
                </c:pt>
                <c:pt idx="13694">
                  <c:v>114.11666700000001</c:v>
                </c:pt>
                <c:pt idx="13695">
                  <c:v>114.125</c:v>
                </c:pt>
                <c:pt idx="13696">
                  <c:v>114.13333299999999</c:v>
                </c:pt>
                <c:pt idx="13697">
                  <c:v>114.141667</c:v>
                </c:pt>
                <c:pt idx="13698">
                  <c:v>114.15</c:v>
                </c:pt>
                <c:pt idx="13699">
                  <c:v>114.158333</c:v>
                </c:pt>
                <c:pt idx="13700">
                  <c:v>114.166667</c:v>
                </c:pt>
                <c:pt idx="13701">
                  <c:v>114.175</c:v>
                </c:pt>
                <c:pt idx="13702">
                  <c:v>114.183333</c:v>
                </c:pt>
                <c:pt idx="13703">
                  <c:v>114.191667</c:v>
                </c:pt>
                <c:pt idx="13704">
                  <c:v>114.2</c:v>
                </c:pt>
                <c:pt idx="13705">
                  <c:v>114.208333</c:v>
                </c:pt>
                <c:pt idx="13706">
                  <c:v>114.216667</c:v>
                </c:pt>
                <c:pt idx="13707">
                  <c:v>114.22499999999999</c:v>
                </c:pt>
                <c:pt idx="13708">
                  <c:v>114.233333</c:v>
                </c:pt>
                <c:pt idx="13709">
                  <c:v>114.24166700000001</c:v>
                </c:pt>
                <c:pt idx="13710">
                  <c:v>114.25</c:v>
                </c:pt>
                <c:pt idx="13711">
                  <c:v>114.25833299999999</c:v>
                </c:pt>
                <c:pt idx="13712">
                  <c:v>114.266667</c:v>
                </c:pt>
                <c:pt idx="13713">
                  <c:v>114.27500000000001</c:v>
                </c:pt>
                <c:pt idx="13714">
                  <c:v>114.283333</c:v>
                </c:pt>
                <c:pt idx="13715">
                  <c:v>114.291667</c:v>
                </c:pt>
                <c:pt idx="13716">
                  <c:v>114.3</c:v>
                </c:pt>
                <c:pt idx="13717">
                  <c:v>114.308333</c:v>
                </c:pt>
                <c:pt idx="13718">
                  <c:v>114.316667</c:v>
                </c:pt>
                <c:pt idx="13719">
                  <c:v>114.325</c:v>
                </c:pt>
                <c:pt idx="13720">
                  <c:v>114.333333</c:v>
                </c:pt>
                <c:pt idx="13721">
                  <c:v>114.341667</c:v>
                </c:pt>
                <c:pt idx="13722">
                  <c:v>114.35</c:v>
                </c:pt>
                <c:pt idx="13723">
                  <c:v>114.358333</c:v>
                </c:pt>
                <c:pt idx="13724">
                  <c:v>114.36666700000001</c:v>
                </c:pt>
                <c:pt idx="13725">
                  <c:v>114.375</c:v>
                </c:pt>
                <c:pt idx="13726">
                  <c:v>114.38333299999999</c:v>
                </c:pt>
                <c:pt idx="13727">
                  <c:v>114.391667</c:v>
                </c:pt>
                <c:pt idx="13728">
                  <c:v>114.4</c:v>
                </c:pt>
                <c:pt idx="13729">
                  <c:v>114.408333</c:v>
                </c:pt>
                <c:pt idx="13730">
                  <c:v>114.416667</c:v>
                </c:pt>
                <c:pt idx="13731">
                  <c:v>114.425</c:v>
                </c:pt>
                <c:pt idx="13732">
                  <c:v>114.433333</c:v>
                </c:pt>
                <c:pt idx="13733">
                  <c:v>114.441667</c:v>
                </c:pt>
                <c:pt idx="13734">
                  <c:v>114.45</c:v>
                </c:pt>
                <c:pt idx="13735">
                  <c:v>114.458333</c:v>
                </c:pt>
                <c:pt idx="13736">
                  <c:v>114.466667</c:v>
                </c:pt>
                <c:pt idx="13737">
                  <c:v>114.47499999999999</c:v>
                </c:pt>
                <c:pt idx="13738">
                  <c:v>114.483333</c:v>
                </c:pt>
                <c:pt idx="13739">
                  <c:v>114.49166700000001</c:v>
                </c:pt>
                <c:pt idx="13740">
                  <c:v>114.5</c:v>
                </c:pt>
                <c:pt idx="13741">
                  <c:v>114.50833299999999</c:v>
                </c:pt>
                <c:pt idx="13742">
                  <c:v>114.516667</c:v>
                </c:pt>
                <c:pt idx="13743">
                  <c:v>114.52500000000001</c:v>
                </c:pt>
                <c:pt idx="13744">
                  <c:v>114.533333</c:v>
                </c:pt>
                <c:pt idx="13745">
                  <c:v>114.541667</c:v>
                </c:pt>
                <c:pt idx="13746">
                  <c:v>114.55</c:v>
                </c:pt>
                <c:pt idx="13747">
                  <c:v>114.558333</c:v>
                </c:pt>
                <c:pt idx="13748">
                  <c:v>114.566667</c:v>
                </c:pt>
                <c:pt idx="13749">
                  <c:v>114.575</c:v>
                </c:pt>
                <c:pt idx="13750">
                  <c:v>114.583333</c:v>
                </c:pt>
                <c:pt idx="13751">
                  <c:v>114.591667</c:v>
                </c:pt>
                <c:pt idx="13752">
                  <c:v>114.6</c:v>
                </c:pt>
                <c:pt idx="13753">
                  <c:v>114.608333</c:v>
                </c:pt>
                <c:pt idx="13754">
                  <c:v>114.61666700000001</c:v>
                </c:pt>
                <c:pt idx="13755">
                  <c:v>114.625</c:v>
                </c:pt>
                <c:pt idx="13756">
                  <c:v>114.63333299999999</c:v>
                </c:pt>
                <c:pt idx="13757">
                  <c:v>114.641667</c:v>
                </c:pt>
                <c:pt idx="13758">
                  <c:v>114.65</c:v>
                </c:pt>
                <c:pt idx="13759">
                  <c:v>114.658333</c:v>
                </c:pt>
                <c:pt idx="13760">
                  <c:v>114.666667</c:v>
                </c:pt>
                <c:pt idx="13761">
                  <c:v>114.675</c:v>
                </c:pt>
                <c:pt idx="13762">
                  <c:v>114.683333</c:v>
                </c:pt>
                <c:pt idx="13763">
                  <c:v>114.691667</c:v>
                </c:pt>
                <c:pt idx="13764">
                  <c:v>114.7</c:v>
                </c:pt>
                <c:pt idx="13765">
                  <c:v>114.708333</c:v>
                </c:pt>
                <c:pt idx="13766">
                  <c:v>114.716667</c:v>
                </c:pt>
                <c:pt idx="13767">
                  <c:v>114.72499999999999</c:v>
                </c:pt>
                <c:pt idx="13768">
                  <c:v>114.733333</c:v>
                </c:pt>
                <c:pt idx="13769">
                  <c:v>114.74166700000001</c:v>
                </c:pt>
                <c:pt idx="13770">
                  <c:v>114.75</c:v>
                </c:pt>
                <c:pt idx="13771">
                  <c:v>114.75833299999999</c:v>
                </c:pt>
                <c:pt idx="13772">
                  <c:v>114.766667</c:v>
                </c:pt>
                <c:pt idx="13773">
                  <c:v>114.77500000000001</c:v>
                </c:pt>
                <c:pt idx="13774">
                  <c:v>114.783333</c:v>
                </c:pt>
                <c:pt idx="13775">
                  <c:v>114.791667</c:v>
                </c:pt>
                <c:pt idx="13776">
                  <c:v>114.8</c:v>
                </c:pt>
                <c:pt idx="13777">
                  <c:v>114.808333</c:v>
                </c:pt>
                <c:pt idx="13778">
                  <c:v>114.816667</c:v>
                </c:pt>
                <c:pt idx="13779">
                  <c:v>114.825</c:v>
                </c:pt>
                <c:pt idx="13780">
                  <c:v>114.833333</c:v>
                </c:pt>
                <c:pt idx="13781">
                  <c:v>114.841667</c:v>
                </c:pt>
                <c:pt idx="13782">
                  <c:v>114.85</c:v>
                </c:pt>
                <c:pt idx="13783">
                  <c:v>114.858333</c:v>
                </c:pt>
                <c:pt idx="13784">
                  <c:v>114.86666700000001</c:v>
                </c:pt>
                <c:pt idx="13785">
                  <c:v>114.875</c:v>
                </c:pt>
                <c:pt idx="13786">
                  <c:v>114.88333299999999</c:v>
                </c:pt>
                <c:pt idx="13787">
                  <c:v>114.891667</c:v>
                </c:pt>
                <c:pt idx="13788">
                  <c:v>114.9</c:v>
                </c:pt>
                <c:pt idx="13789">
                  <c:v>114.908333</c:v>
                </c:pt>
                <c:pt idx="13790">
                  <c:v>114.916667</c:v>
                </c:pt>
                <c:pt idx="13791">
                  <c:v>114.925</c:v>
                </c:pt>
                <c:pt idx="13792">
                  <c:v>114.933333</c:v>
                </c:pt>
                <c:pt idx="13793">
                  <c:v>114.941667</c:v>
                </c:pt>
                <c:pt idx="13794">
                  <c:v>114.95</c:v>
                </c:pt>
                <c:pt idx="13795">
                  <c:v>114.958333</c:v>
                </c:pt>
                <c:pt idx="13796">
                  <c:v>114.966667</c:v>
                </c:pt>
                <c:pt idx="13797">
                  <c:v>114.97499999999999</c:v>
                </c:pt>
                <c:pt idx="13798">
                  <c:v>114.983333</c:v>
                </c:pt>
                <c:pt idx="13799">
                  <c:v>114.99166700000001</c:v>
                </c:pt>
                <c:pt idx="13800">
                  <c:v>115</c:v>
                </c:pt>
              </c:numCache>
            </c:numRef>
          </c:xVal>
          <c:yVal>
            <c:numRef>
              <c:f>'4.4 Vergleich BEA-XAD'!$C$78:$C$13878</c:f>
              <c:numCache>
                <c:formatCode>General</c:formatCode>
                <c:ptCount val="13801"/>
                <c:pt idx="0">
                  <c:v>-3.057E-2</c:v>
                </c:pt>
                <c:pt idx="1">
                  <c:v>-2.8979999999999999E-2</c:v>
                </c:pt>
                <c:pt idx="2">
                  <c:v>-1.487E-2</c:v>
                </c:pt>
                <c:pt idx="3">
                  <c:v>-1.6049999999999998E-2</c:v>
                </c:pt>
                <c:pt idx="4">
                  <c:v>-1.5389999999999999E-2</c:v>
                </c:pt>
                <c:pt idx="5">
                  <c:v>-1.196E-2</c:v>
                </c:pt>
                <c:pt idx="6">
                  <c:v>-1.7100000000000001E-2</c:v>
                </c:pt>
                <c:pt idx="7">
                  <c:v>-1.078E-2</c:v>
                </c:pt>
                <c:pt idx="8">
                  <c:v>-7.3400000000000002E-3</c:v>
                </c:pt>
                <c:pt idx="9">
                  <c:v>-2.96E-3</c:v>
                </c:pt>
                <c:pt idx="10">
                  <c:v>-9.6799999999999994E-3</c:v>
                </c:pt>
                <c:pt idx="11">
                  <c:v>-1.1979999999999999E-2</c:v>
                </c:pt>
                <c:pt idx="12">
                  <c:v>-1.7180000000000001E-2</c:v>
                </c:pt>
                <c:pt idx="13">
                  <c:v>-2.112E-2</c:v>
                </c:pt>
                <c:pt idx="14">
                  <c:v>-2.145E-2</c:v>
                </c:pt>
                <c:pt idx="15">
                  <c:v>-2.2780000000000002E-2</c:v>
                </c:pt>
                <c:pt idx="16">
                  <c:v>-1.7330000000000002E-2</c:v>
                </c:pt>
                <c:pt idx="17">
                  <c:v>-1.7219999999999999E-2</c:v>
                </c:pt>
                <c:pt idx="18">
                  <c:v>-1.559E-2</c:v>
                </c:pt>
                <c:pt idx="19">
                  <c:v>-1.017E-2</c:v>
                </c:pt>
                <c:pt idx="20">
                  <c:v>-1.409E-2</c:v>
                </c:pt>
                <c:pt idx="21">
                  <c:v>-1.3809999999999999E-2</c:v>
                </c:pt>
                <c:pt idx="22">
                  <c:v>-1.1509999999999999E-2</c:v>
                </c:pt>
                <c:pt idx="23">
                  <c:v>-1.4840000000000001E-2</c:v>
                </c:pt>
                <c:pt idx="24">
                  <c:v>-1.511E-2</c:v>
                </c:pt>
                <c:pt idx="25">
                  <c:v>-2.1319999999999999E-2</c:v>
                </c:pt>
                <c:pt idx="26">
                  <c:v>-2.0539999999999999E-2</c:v>
                </c:pt>
                <c:pt idx="27">
                  <c:v>-1.3129999999999999E-2</c:v>
                </c:pt>
                <c:pt idx="28">
                  <c:v>-1.048E-2</c:v>
                </c:pt>
                <c:pt idx="29">
                  <c:v>-4.3499999999999997E-3</c:v>
                </c:pt>
                <c:pt idx="30">
                  <c:v>-7.1999999999999998E-3</c:v>
                </c:pt>
                <c:pt idx="31">
                  <c:v>-1.7590000000000001E-2</c:v>
                </c:pt>
                <c:pt idx="32">
                  <c:v>-2.155E-2</c:v>
                </c:pt>
                <c:pt idx="33">
                  <c:v>-1.694E-2</c:v>
                </c:pt>
                <c:pt idx="34">
                  <c:v>-1.38E-2</c:v>
                </c:pt>
                <c:pt idx="35">
                  <c:v>-1.2319999999999999E-2</c:v>
                </c:pt>
                <c:pt idx="36">
                  <c:v>-7.1799999999999998E-3</c:v>
                </c:pt>
                <c:pt idx="37">
                  <c:v>-3.7000000000000002E-3</c:v>
                </c:pt>
                <c:pt idx="38">
                  <c:v>-1.6199999999999999E-3</c:v>
                </c:pt>
                <c:pt idx="39">
                  <c:v>-4.6999999999999999E-4</c:v>
                </c:pt>
                <c:pt idx="40">
                  <c:v>-6.4200000000000004E-3</c:v>
                </c:pt>
                <c:pt idx="41">
                  <c:v>-6.3699999999999998E-3</c:v>
                </c:pt>
                <c:pt idx="42">
                  <c:v>-5.5599999999999998E-3</c:v>
                </c:pt>
                <c:pt idx="43">
                  <c:v>-6.7400000000000003E-3</c:v>
                </c:pt>
                <c:pt idx="44">
                  <c:v>-3.2599999999999999E-3</c:v>
                </c:pt>
                <c:pt idx="45">
                  <c:v>-2.66E-3</c:v>
                </c:pt>
                <c:pt idx="46">
                  <c:v>2.0500000000000002E-3</c:v>
                </c:pt>
                <c:pt idx="47">
                  <c:v>-4.3800000000000002E-3</c:v>
                </c:pt>
                <c:pt idx="48">
                  <c:v>-1.129E-2</c:v>
                </c:pt>
                <c:pt idx="49">
                  <c:v>-1.9230000000000001E-2</c:v>
                </c:pt>
                <c:pt idx="50">
                  <c:v>-1.7330000000000002E-2</c:v>
                </c:pt>
                <c:pt idx="51">
                  <c:v>-1.367E-2</c:v>
                </c:pt>
                <c:pt idx="52">
                  <c:v>-8.3599999999999994E-3</c:v>
                </c:pt>
                <c:pt idx="53">
                  <c:v>-9.7999999999999997E-3</c:v>
                </c:pt>
                <c:pt idx="54">
                  <c:v>-1.214E-2</c:v>
                </c:pt>
                <c:pt idx="55">
                  <c:v>-9.2899999999999996E-3</c:v>
                </c:pt>
                <c:pt idx="56">
                  <c:v>-1.2160000000000001E-2</c:v>
                </c:pt>
                <c:pt idx="57">
                  <c:v>-1.078E-2</c:v>
                </c:pt>
                <c:pt idx="58">
                  <c:v>-9.8499999999999994E-3</c:v>
                </c:pt>
                <c:pt idx="59">
                  <c:v>-9.7000000000000005E-4</c:v>
                </c:pt>
                <c:pt idx="60">
                  <c:v>-9.8999999999999999E-4</c:v>
                </c:pt>
                <c:pt idx="61">
                  <c:v>-8.6E-3</c:v>
                </c:pt>
                <c:pt idx="62">
                  <c:v>-8.7600000000000004E-3</c:v>
                </c:pt>
                <c:pt idx="63">
                  <c:v>-5.4599999999999996E-3</c:v>
                </c:pt>
                <c:pt idx="64">
                  <c:v>-1.74E-3</c:v>
                </c:pt>
                <c:pt idx="65">
                  <c:v>-8.8800000000000007E-3</c:v>
                </c:pt>
                <c:pt idx="66">
                  <c:v>-1.7430000000000001E-2</c:v>
                </c:pt>
                <c:pt idx="67">
                  <c:v>-2.2960000000000001E-2</c:v>
                </c:pt>
                <c:pt idx="68">
                  <c:v>-1.8450000000000001E-2</c:v>
                </c:pt>
                <c:pt idx="69">
                  <c:v>-1.189E-2</c:v>
                </c:pt>
                <c:pt idx="70">
                  <c:v>-6.1500000000000001E-3</c:v>
                </c:pt>
                <c:pt idx="71">
                  <c:v>-1.1169999999999999E-2</c:v>
                </c:pt>
                <c:pt idx="72">
                  <c:v>-1.8249999999999999E-2</c:v>
                </c:pt>
                <c:pt idx="73">
                  <c:v>-2.4740000000000002E-2</c:v>
                </c:pt>
                <c:pt idx="74">
                  <c:v>-2.3099999999999999E-2</c:v>
                </c:pt>
                <c:pt idx="75">
                  <c:v>-1.8370000000000001E-2</c:v>
                </c:pt>
                <c:pt idx="76">
                  <c:v>-1.1690000000000001E-2</c:v>
                </c:pt>
                <c:pt idx="77">
                  <c:v>-1.942E-2</c:v>
                </c:pt>
                <c:pt idx="78">
                  <c:v>-2.384E-2</c:v>
                </c:pt>
                <c:pt idx="79">
                  <c:v>-2.179E-2</c:v>
                </c:pt>
                <c:pt idx="80">
                  <c:v>-1.8859999999999998E-2</c:v>
                </c:pt>
                <c:pt idx="81">
                  <c:v>-1.0330000000000001E-2</c:v>
                </c:pt>
                <c:pt idx="82">
                  <c:v>-7.4099999999999999E-3</c:v>
                </c:pt>
                <c:pt idx="83">
                  <c:v>-1.2370000000000001E-2</c:v>
                </c:pt>
                <c:pt idx="84">
                  <c:v>-8.0000000000000002E-3</c:v>
                </c:pt>
                <c:pt idx="85">
                  <c:v>-6.8199999999999997E-3</c:v>
                </c:pt>
                <c:pt idx="86">
                  <c:v>-1.316E-2</c:v>
                </c:pt>
                <c:pt idx="87">
                  <c:v>-1.1129999999999999E-2</c:v>
                </c:pt>
                <c:pt idx="88">
                  <c:v>-1.421E-2</c:v>
                </c:pt>
                <c:pt idx="89">
                  <c:v>-2.181E-2</c:v>
                </c:pt>
                <c:pt idx="90">
                  <c:v>-1.9310000000000001E-2</c:v>
                </c:pt>
                <c:pt idx="91">
                  <c:v>-2.1520000000000001E-2</c:v>
                </c:pt>
                <c:pt idx="92">
                  <c:v>-2.094E-2</c:v>
                </c:pt>
                <c:pt idx="93">
                  <c:v>-1.873E-2</c:v>
                </c:pt>
                <c:pt idx="94">
                  <c:v>-2.1760000000000002E-2</c:v>
                </c:pt>
                <c:pt idx="95">
                  <c:v>-2.6669999999999999E-2</c:v>
                </c:pt>
                <c:pt idx="96">
                  <c:v>-2.4060000000000002E-2</c:v>
                </c:pt>
                <c:pt idx="97">
                  <c:v>-1.2200000000000001E-2</c:v>
                </c:pt>
                <c:pt idx="98">
                  <c:v>-6.96E-3</c:v>
                </c:pt>
                <c:pt idx="99">
                  <c:v>-1.0200000000000001E-2</c:v>
                </c:pt>
                <c:pt idx="100">
                  <c:v>-1.374E-2</c:v>
                </c:pt>
                <c:pt idx="101">
                  <c:v>-1.6969999999999999E-2</c:v>
                </c:pt>
                <c:pt idx="102">
                  <c:v>-2.036E-2</c:v>
                </c:pt>
                <c:pt idx="103">
                  <c:v>-2.4299999999999999E-2</c:v>
                </c:pt>
                <c:pt idx="104">
                  <c:v>-2.681E-2</c:v>
                </c:pt>
                <c:pt idx="105">
                  <c:v>-2.4629999999999999E-2</c:v>
                </c:pt>
                <c:pt idx="106">
                  <c:v>-1.6500000000000001E-2</c:v>
                </c:pt>
                <c:pt idx="107">
                  <c:v>-1.6330000000000001E-2</c:v>
                </c:pt>
                <c:pt idx="108">
                  <c:v>-1.8679999999999999E-2</c:v>
                </c:pt>
                <c:pt idx="109">
                  <c:v>-1.8329999999999999E-2</c:v>
                </c:pt>
                <c:pt idx="110">
                  <c:v>-1.157E-2</c:v>
                </c:pt>
                <c:pt idx="111">
                  <c:v>-8.6400000000000001E-3</c:v>
                </c:pt>
                <c:pt idx="112">
                  <c:v>-1.771E-2</c:v>
                </c:pt>
                <c:pt idx="113">
                  <c:v>-1.155E-2</c:v>
                </c:pt>
                <c:pt idx="114">
                  <c:v>-8.3899999999999999E-3</c:v>
                </c:pt>
                <c:pt idx="115">
                  <c:v>-1.5699999999999999E-2</c:v>
                </c:pt>
                <c:pt idx="116">
                  <c:v>-2.2380000000000001E-2</c:v>
                </c:pt>
                <c:pt idx="117">
                  <c:v>-2.4320000000000001E-2</c:v>
                </c:pt>
                <c:pt idx="118">
                  <c:v>-1.201E-2</c:v>
                </c:pt>
                <c:pt idx="119">
                  <c:v>-1.6039999999999999E-2</c:v>
                </c:pt>
                <c:pt idx="120">
                  <c:v>-1.359E-2</c:v>
                </c:pt>
                <c:pt idx="121">
                  <c:v>-1.771E-2</c:v>
                </c:pt>
                <c:pt idx="122">
                  <c:v>-2.1160000000000002E-2</c:v>
                </c:pt>
                <c:pt idx="123">
                  <c:v>-1.7440000000000001E-2</c:v>
                </c:pt>
                <c:pt idx="124">
                  <c:v>-1.8790000000000001E-2</c:v>
                </c:pt>
                <c:pt idx="125">
                  <c:v>-1.7840000000000002E-2</c:v>
                </c:pt>
                <c:pt idx="126">
                  <c:v>-1.4409999999999999E-2</c:v>
                </c:pt>
                <c:pt idx="127">
                  <c:v>-2.1479999999999999E-2</c:v>
                </c:pt>
                <c:pt idx="128">
                  <c:v>-2.7179999999999999E-2</c:v>
                </c:pt>
                <c:pt idx="129">
                  <c:v>-2.077E-2</c:v>
                </c:pt>
                <c:pt idx="130">
                  <c:v>-1.537E-2</c:v>
                </c:pt>
                <c:pt idx="131">
                  <c:v>-1.9060000000000001E-2</c:v>
                </c:pt>
                <c:pt idx="132">
                  <c:v>-2.2970000000000001E-2</c:v>
                </c:pt>
                <c:pt idx="133">
                  <c:v>-1.541E-2</c:v>
                </c:pt>
                <c:pt idx="134">
                  <c:v>-1.418E-2</c:v>
                </c:pt>
                <c:pt idx="135">
                  <c:v>-1.4749999999999999E-2</c:v>
                </c:pt>
                <c:pt idx="136">
                  <c:v>-2.3109999999999999E-2</c:v>
                </c:pt>
                <c:pt idx="137">
                  <c:v>-1.805E-2</c:v>
                </c:pt>
                <c:pt idx="138">
                  <c:v>-1.9560000000000001E-2</c:v>
                </c:pt>
                <c:pt idx="139">
                  <c:v>-2.4199999999999999E-2</c:v>
                </c:pt>
                <c:pt idx="140">
                  <c:v>-2.726E-2</c:v>
                </c:pt>
                <c:pt idx="141">
                  <c:v>-2.2780000000000002E-2</c:v>
                </c:pt>
                <c:pt idx="142">
                  <c:v>-2.0209999999999999E-2</c:v>
                </c:pt>
                <c:pt idx="143">
                  <c:v>-1.278E-2</c:v>
                </c:pt>
                <c:pt idx="144">
                  <c:v>-8.8999999999999999E-3</c:v>
                </c:pt>
                <c:pt idx="145">
                  <c:v>-9.7699999999999992E-3</c:v>
                </c:pt>
                <c:pt idx="146">
                  <c:v>-1.1480000000000001E-2</c:v>
                </c:pt>
                <c:pt idx="147">
                  <c:v>-1.3350000000000001E-2</c:v>
                </c:pt>
                <c:pt idx="148">
                  <c:v>-1.427E-2</c:v>
                </c:pt>
                <c:pt idx="149">
                  <c:v>-1.414E-2</c:v>
                </c:pt>
                <c:pt idx="150">
                  <c:v>-1.2200000000000001E-2</c:v>
                </c:pt>
                <c:pt idx="151">
                  <c:v>-1.9550000000000001E-2</c:v>
                </c:pt>
                <c:pt idx="152">
                  <c:v>-2.4719999999999999E-2</c:v>
                </c:pt>
                <c:pt idx="153">
                  <c:v>-2.3050000000000001E-2</c:v>
                </c:pt>
                <c:pt idx="154">
                  <c:v>-1.771E-2</c:v>
                </c:pt>
                <c:pt idx="155">
                  <c:v>-1.8970000000000001E-2</c:v>
                </c:pt>
                <c:pt idx="156">
                  <c:v>-2.5159999999999998E-2</c:v>
                </c:pt>
                <c:pt idx="157">
                  <c:v>-2.2450000000000001E-2</c:v>
                </c:pt>
                <c:pt idx="158">
                  <c:v>-1.8669999999999999E-2</c:v>
                </c:pt>
                <c:pt idx="159">
                  <c:v>-1.821E-2</c:v>
                </c:pt>
                <c:pt idx="160">
                  <c:v>-1.345E-2</c:v>
                </c:pt>
                <c:pt idx="161">
                  <c:v>-2.034E-2</c:v>
                </c:pt>
                <c:pt idx="162">
                  <c:v>-2.794E-2</c:v>
                </c:pt>
                <c:pt idx="163">
                  <c:v>-3.2079999999999997E-2</c:v>
                </c:pt>
                <c:pt idx="164">
                  <c:v>-2.4729999999999999E-2</c:v>
                </c:pt>
                <c:pt idx="165">
                  <c:v>-1.8329999999999999E-2</c:v>
                </c:pt>
                <c:pt idx="166">
                  <c:v>-2.3120000000000002E-2</c:v>
                </c:pt>
                <c:pt idx="167">
                  <c:v>-2.332E-2</c:v>
                </c:pt>
                <c:pt idx="168">
                  <c:v>-2.9309999999999999E-2</c:v>
                </c:pt>
                <c:pt idx="169">
                  <c:v>-3.2689999999999997E-2</c:v>
                </c:pt>
                <c:pt idx="170">
                  <c:v>-2.6519999999999998E-2</c:v>
                </c:pt>
                <c:pt idx="171">
                  <c:v>-2.3349999999999999E-2</c:v>
                </c:pt>
                <c:pt idx="172">
                  <c:v>-2.6280000000000001E-2</c:v>
                </c:pt>
                <c:pt idx="173">
                  <c:v>-2.8420000000000001E-2</c:v>
                </c:pt>
                <c:pt idx="174">
                  <c:v>-3.3059999999999999E-2</c:v>
                </c:pt>
                <c:pt idx="175">
                  <c:v>-4.0320000000000002E-2</c:v>
                </c:pt>
                <c:pt idx="176">
                  <c:v>-3.1E-2</c:v>
                </c:pt>
                <c:pt idx="177">
                  <c:v>-2.06E-2</c:v>
                </c:pt>
                <c:pt idx="178">
                  <c:v>-2.085E-2</c:v>
                </c:pt>
                <c:pt idx="179">
                  <c:v>-2.504E-2</c:v>
                </c:pt>
                <c:pt idx="180">
                  <c:v>-2.4219999999999998E-2</c:v>
                </c:pt>
                <c:pt idx="181">
                  <c:v>-2.461E-2</c:v>
                </c:pt>
                <c:pt idx="182">
                  <c:v>-2.913E-2</c:v>
                </c:pt>
                <c:pt idx="183">
                  <c:v>-2.5069999999999999E-2</c:v>
                </c:pt>
                <c:pt idx="184">
                  <c:v>-2.3800000000000002E-2</c:v>
                </c:pt>
                <c:pt idx="185">
                  <c:v>-2.2759999999999999E-2</c:v>
                </c:pt>
                <c:pt idx="186">
                  <c:v>-2.0650000000000002E-2</c:v>
                </c:pt>
                <c:pt idx="187">
                  <c:v>-1.9879999999999998E-2</c:v>
                </c:pt>
                <c:pt idx="188">
                  <c:v>-1.9109999999999999E-2</c:v>
                </c:pt>
                <c:pt idx="189">
                  <c:v>-2.7570000000000001E-2</c:v>
                </c:pt>
                <c:pt idx="190">
                  <c:v>-2.3769999999999999E-2</c:v>
                </c:pt>
                <c:pt idx="191">
                  <c:v>-1.405E-2</c:v>
                </c:pt>
                <c:pt idx="192">
                  <c:v>-2.0119999999999999E-2</c:v>
                </c:pt>
                <c:pt idx="193">
                  <c:v>-3.1629999999999998E-2</c:v>
                </c:pt>
                <c:pt idx="194">
                  <c:v>-2.5909999999999999E-2</c:v>
                </c:pt>
                <c:pt idx="195">
                  <c:v>-3.1780000000000003E-2</c:v>
                </c:pt>
                <c:pt idx="196">
                  <c:v>-3.4689999999999999E-2</c:v>
                </c:pt>
                <c:pt idx="197">
                  <c:v>-3.1530000000000002E-2</c:v>
                </c:pt>
                <c:pt idx="198">
                  <c:v>-2.5340000000000001E-2</c:v>
                </c:pt>
                <c:pt idx="199">
                  <c:v>-2.232E-2</c:v>
                </c:pt>
                <c:pt idx="200">
                  <c:v>-1.634E-2</c:v>
                </c:pt>
                <c:pt idx="201">
                  <c:v>-9.4199999999999996E-3</c:v>
                </c:pt>
                <c:pt idx="202">
                  <c:v>-1.3310000000000001E-2</c:v>
                </c:pt>
                <c:pt idx="203">
                  <c:v>-2.7470000000000001E-2</c:v>
                </c:pt>
                <c:pt idx="204">
                  <c:v>-3.5999999999999997E-2</c:v>
                </c:pt>
                <c:pt idx="205">
                  <c:v>-4.027E-2</c:v>
                </c:pt>
                <c:pt idx="206">
                  <c:v>-3.4299999999999997E-2</c:v>
                </c:pt>
                <c:pt idx="207">
                  <c:v>-2.8230000000000002E-2</c:v>
                </c:pt>
                <c:pt idx="208">
                  <c:v>-2.2720000000000001E-2</c:v>
                </c:pt>
                <c:pt idx="209">
                  <c:v>-2.5430000000000001E-2</c:v>
                </c:pt>
                <c:pt idx="210">
                  <c:v>-3.1329999999999997E-2</c:v>
                </c:pt>
                <c:pt idx="211">
                  <c:v>-3.2120000000000003E-2</c:v>
                </c:pt>
                <c:pt idx="212">
                  <c:v>-2.3990000000000001E-2</c:v>
                </c:pt>
                <c:pt idx="213">
                  <c:v>-1.9789999999999999E-2</c:v>
                </c:pt>
                <c:pt idx="214">
                  <c:v>-1.5049999999999999E-2</c:v>
                </c:pt>
                <c:pt idx="215">
                  <c:v>-2.035E-2</c:v>
                </c:pt>
                <c:pt idx="216">
                  <c:v>-1.7649999999999999E-2</c:v>
                </c:pt>
                <c:pt idx="217">
                  <c:v>-2.3040000000000001E-2</c:v>
                </c:pt>
                <c:pt idx="218">
                  <c:v>-1.9779999999999999E-2</c:v>
                </c:pt>
                <c:pt idx="219">
                  <c:v>-2.0400000000000001E-2</c:v>
                </c:pt>
                <c:pt idx="220">
                  <c:v>-2.2780000000000002E-2</c:v>
                </c:pt>
                <c:pt idx="221">
                  <c:v>-1.9990000000000001E-2</c:v>
                </c:pt>
                <c:pt idx="222">
                  <c:v>-2.2100000000000002E-2</c:v>
                </c:pt>
                <c:pt idx="223">
                  <c:v>-2.138E-2</c:v>
                </c:pt>
                <c:pt idx="224">
                  <c:v>-2.4660000000000001E-2</c:v>
                </c:pt>
                <c:pt idx="225">
                  <c:v>-2.546E-2</c:v>
                </c:pt>
                <c:pt idx="226">
                  <c:v>-2.3990000000000001E-2</c:v>
                </c:pt>
                <c:pt idx="227">
                  <c:v>-2.5350000000000001E-2</c:v>
                </c:pt>
                <c:pt idx="228">
                  <c:v>-2.12E-2</c:v>
                </c:pt>
                <c:pt idx="229">
                  <c:v>-2.2859999999999998E-2</c:v>
                </c:pt>
                <c:pt idx="230">
                  <c:v>-2.7879999999999999E-2</c:v>
                </c:pt>
                <c:pt idx="231">
                  <c:v>-2.802E-2</c:v>
                </c:pt>
                <c:pt idx="232">
                  <c:v>-2.495E-2</c:v>
                </c:pt>
                <c:pt idx="233">
                  <c:v>-2.2190000000000001E-2</c:v>
                </c:pt>
                <c:pt idx="234">
                  <c:v>-2.3019999999999999E-2</c:v>
                </c:pt>
                <c:pt idx="235">
                  <c:v>-2.1129999999999999E-2</c:v>
                </c:pt>
                <c:pt idx="236">
                  <c:v>-1.9550000000000001E-2</c:v>
                </c:pt>
                <c:pt idx="237">
                  <c:v>-2.1129999999999999E-2</c:v>
                </c:pt>
                <c:pt idx="238">
                  <c:v>-1.7919999999999998E-2</c:v>
                </c:pt>
                <c:pt idx="239">
                  <c:v>-1.4250000000000001E-2</c:v>
                </c:pt>
                <c:pt idx="240">
                  <c:v>-1.5879999999999998E-2</c:v>
                </c:pt>
                <c:pt idx="241">
                  <c:v>-1.9519999999999999E-2</c:v>
                </c:pt>
                <c:pt idx="242">
                  <c:v>-2.1080000000000002E-2</c:v>
                </c:pt>
                <c:pt idx="243">
                  <c:v>-2.487E-2</c:v>
                </c:pt>
                <c:pt idx="244">
                  <c:v>-2.3890000000000002E-2</c:v>
                </c:pt>
                <c:pt idx="245">
                  <c:v>-2.036E-2</c:v>
                </c:pt>
                <c:pt idx="246">
                  <c:v>-9.5999999999999992E-3</c:v>
                </c:pt>
                <c:pt idx="247">
                  <c:v>-6.5300000000000002E-3</c:v>
                </c:pt>
                <c:pt idx="248">
                  <c:v>-7.4700000000000001E-3</c:v>
                </c:pt>
                <c:pt idx="249">
                  <c:v>8.1999999999999998E-4</c:v>
                </c:pt>
                <c:pt idx="250">
                  <c:v>2.5500000000000002E-3</c:v>
                </c:pt>
                <c:pt idx="251">
                  <c:v>-2.33E-3</c:v>
                </c:pt>
                <c:pt idx="252">
                  <c:v>-9.6500000000000006E-3</c:v>
                </c:pt>
                <c:pt idx="253">
                  <c:v>-7.6899999999999998E-3</c:v>
                </c:pt>
                <c:pt idx="254">
                  <c:v>-8.1600000000000006E-3</c:v>
                </c:pt>
                <c:pt idx="255">
                  <c:v>-8.5299999999999994E-3</c:v>
                </c:pt>
                <c:pt idx="256">
                  <c:v>-9.5099999999999994E-3</c:v>
                </c:pt>
                <c:pt idx="257">
                  <c:v>-7.11E-3</c:v>
                </c:pt>
                <c:pt idx="258">
                  <c:v>-1.7139999999999999E-2</c:v>
                </c:pt>
                <c:pt idx="259">
                  <c:v>-1.864E-2</c:v>
                </c:pt>
                <c:pt idx="260">
                  <c:v>-1.6500000000000001E-2</c:v>
                </c:pt>
                <c:pt idx="261">
                  <c:v>-1.866E-2</c:v>
                </c:pt>
                <c:pt idx="262">
                  <c:v>-2.0879999999999999E-2</c:v>
                </c:pt>
                <c:pt idx="263">
                  <c:v>-2.1170000000000001E-2</c:v>
                </c:pt>
                <c:pt idx="264">
                  <c:v>-1.5879999999999998E-2</c:v>
                </c:pt>
                <c:pt idx="265">
                  <c:v>-6.4700000000000001E-3</c:v>
                </c:pt>
                <c:pt idx="266">
                  <c:v>-9.5E-4</c:v>
                </c:pt>
                <c:pt idx="267">
                  <c:v>-4.8000000000000001E-4</c:v>
                </c:pt>
                <c:pt idx="268">
                  <c:v>-5.6299999999999996E-3</c:v>
                </c:pt>
                <c:pt idx="269">
                  <c:v>3.16E-3</c:v>
                </c:pt>
                <c:pt idx="270">
                  <c:v>5.9999999999999995E-4</c:v>
                </c:pt>
                <c:pt idx="271">
                  <c:v>1.2E-4</c:v>
                </c:pt>
                <c:pt idx="272">
                  <c:v>9.1E-4</c:v>
                </c:pt>
                <c:pt idx="273">
                  <c:v>-1.2099999999999999E-3</c:v>
                </c:pt>
                <c:pt idx="274">
                  <c:v>7.8200000000000006E-3</c:v>
                </c:pt>
                <c:pt idx="275">
                  <c:v>7.6499999999999997E-3</c:v>
                </c:pt>
                <c:pt idx="276">
                  <c:v>1.0370000000000001E-2</c:v>
                </c:pt>
                <c:pt idx="277">
                  <c:v>4.6999999999999999E-4</c:v>
                </c:pt>
                <c:pt idx="278">
                  <c:v>1.8600000000000001E-3</c:v>
                </c:pt>
                <c:pt idx="279">
                  <c:v>2.6199999999999999E-3</c:v>
                </c:pt>
                <c:pt idx="280">
                  <c:v>5.2700000000000004E-3</c:v>
                </c:pt>
                <c:pt idx="281">
                  <c:v>7.8200000000000006E-3</c:v>
                </c:pt>
                <c:pt idx="282">
                  <c:v>1.337E-2</c:v>
                </c:pt>
                <c:pt idx="283">
                  <c:v>1.3310000000000001E-2</c:v>
                </c:pt>
                <c:pt idx="284">
                  <c:v>1.013E-2</c:v>
                </c:pt>
                <c:pt idx="285">
                  <c:v>7.28E-3</c:v>
                </c:pt>
                <c:pt idx="286">
                  <c:v>8.3800000000000003E-3</c:v>
                </c:pt>
                <c:pt idx="287">
                  <c:v>1.5730000000000001E-2</c:v>
                </c:pt>
                <c:pt idx="288">
                  <c:v>1.3809999999999999E-2</c:v>
                </c:pt>
                <c:pt idx="289">
                  <c:v>1.291E-2</c:v>
                </c:pt>
                <c:pt idx="290">
                  <c:v>1.2869999999999999E-2</c:v>
                </c:pt>
                <c:pt idx="291">
                  <c:v>2.0310000000000002E-2</c:v>
                </c:pt>
                <c:pt idx="292">
                  <c:v>2.5590000000000002E-2</c:v>
                </c:pt>
                <c:pt idx="293">
                  <c:v>3.0020000000000002E-2</c:v>
                </c:pt>
                <c:pt idx="294">
                  <c:v>2.4119999999999999E-2</c:v>
                </c:pt>
                <c:pt idx="295">
                  <c:v>2.2610000000000002E-2</c:v>
                </c:pt>
                <c:pt idx="296">
                  <c:v>3.0790000000000001E-2</c:v>
                </c:pt>
                <c:pt idx="297">
                  <c:v>4.2549999999999998E-2</c:v>
                </c:pt>
                <c:pt idx="298">
                  <c:v>5.0380000000000001E-2</c:v>
                </c:pt>
                <c:pt idx="299">
                  <c:v>5.509E-2</c:v>
                </c:pt>
                <c:pt idx="300">
                  <c:v>6.0199999999999997E-2</c:v>
                </c:pt>
                <c:pt idx="301">
                  <c:v>6.497E-2</c:v>
                </c:pt>
                <c:pt idx="302">
                  <c:v>6.6199999999999995E-2</c:v>
                </c:pt>
                <c:pt idx="303">
                  <c:v>7.0169999999999996E-2</c:v>
                </c:pt>
                <c:pt idx="304">
                  <c:v>7.9960000000000003E-2</c:v>
                </c:pt>
                <c:pt idx="305">
                  <c:v>7.6369999999999993E-2</c:v>
                </c:pt>
                <c:pt idx="306">
                  <c:v>7.9280000000000003E-2</c:v>
                </c:pt>
                <c:pt idx="307">
                  <c:v>7.6840000000000006E-2</c:v>
                </c:pt>
                <c:pt idx="308">
                  <c:v>8.5120000000000001E-2</c:v>
                </c:pt>
                <c:pt idx="309">
                  <c:v>8.7040000000000006E-2</c:v>
                </c:pt>
                <c:pt idx="310">
                  <c:v>9.9110000000000004E-2</c:v>
                </c:pt>
                <c:pt idx="311">
                  <c:v>0.11355</c:v>
                </c:pt>
                <c:pt idx="312">
                  <c:v>0.18054000000000001</c:v>
                </c:pt>
                <c:pt idx="313">
                  <c:v>0.35392000000000001</c:v>
                </c:pt>
                <c:pt idx="314">
                  <c:v>0.69506000000000001</c:v>
                </c:pt>
                <c:pt idx="315">
                  <c:v>1.25298</c:v>
                </c:pt>
                <c:pt idx="316">
                  <c:v>1.9745699999999999</c:v>
                </c:pt>
                <c:pt idx="317">
                  <c:v>2.7340900000000001</c:v>
                </c:pt>
                <c:pt idx="318">
                  <c:v>3.34796</c:v>
                </c:pt>
                <c:pt idx="319">
                  <c:v>3.6962100000000002</c:v>
                </c:pt>
                <c:pt idx="320">
                  <c:v>3.74681</c:v>
                </c:pt>
                <c:pt idx="321">
                  <c:v>3.5473300000000001</c:v>
                </c:pt>
                <c:pt idx="322">
                  <c:v>3.1617500000000001</c:v>
                </c:pt>
                <c:pt idx="323">
                  <c:v>2.6844000000000001</c:v>
                </c:pt>
                <c:pt idx="324">
                  <c:v>2.2032500000000002</c:v>
                </c:pt>
                <c:pt idx="325">
                  <c:v>1.75522</c:v>
                </c:pt>
                <c:pt idx="326">
                  <c:v>1.3700300000000001</c:v>
                </c:pt>
                <c:pt idx="327">
                  <c:v>1.06359</c:v>
                </c:pt>
                <c:pt idx="328">
                  <c:v>0.82216999999999996</c:v>
                </c:pt>
                <c:pt idx="329">
                  <c:v>0.63260000000000005</c:v>
                </c:pt>
                <c:pt idx="330">
                  <c:v>0.49647000000000002</c:v>
                </c:pt>
                <c:pt idx="331">
                  <c:v>0.40021000000000001</c:v>
                </c:pt>
                <c:pt idx="332">
                  <c:v>0.31857999999999997</c:v>
                </c:pt>
                <c:pt idx="333">
                  <c:v>0.26153999999999999</c:v>
                </c:pt>
                <c:pt idx="334">
                  <c:v>0.22370000000000001</c:v>
                </c:pt>
                <c:pt idx="335">
                  <c:v>0.19217999999999999</c:v>
                </c:pt>
                <c:pt idx="336">
                  <c:v>0.17730000000000001</c:v>
                </c:pt>
                <c:pt idx="337">
                  <c:v>0.16717000000000001</c:v>
                </c:pt>
                <c:pt idx="338">
                  <c:v>0.16109999999999999</c:v>
                </c:pt>
                <c:pt idx="339">
                  <c:v>0.14913000000000001</c:v>
                </c:pt>
                <c:pt idx="340">
                  <c:v>0.14716000000000001</c:v>
                </c:pt>
                <c:pt idx="341">
                  <c:v>0.15426000000000001</c:v>
                </c:pt>
                <c:pt idx="342">
                  <c:v>0.14032</c:v>
                </c:pt>
                <c:pt idx="343">
                  <c:v>0.14655000000000001</c:v>
                </c:pt>
                <c:pt idx="344">
                  <c:v>0.15035000000000001</c:v>
                </c:pt>
                <c:pt idx="345">
                  <c:v>0.15720999999999999</c:v>
                </c:pt>
                <c:pt idx="346">
                  <c:v>0.16375000000000001</c:v>
                </c:pt>
                <c:pt idx="347">
                  <c:v>0.16264000000000001</c:v>
                </c:pt>
                <c:pt idx="348">
                  <c:v>0.17011999999999999</c:v>
                </c:pt>
                <c:pt idx="349">
                  <c:v>0.16591</c:v>
                </c:pt>
                <c:pt idx="350">
                  <c:v>0.16284000000000001</c:v>
                </c:pt>
                <c:pt idx="351">
                  <c:v>0.16012000000000001</c:v>
                </c:pt>
                <c:pt idx="352">
                  <c:v>0.16921</c:v>
                </c:pt>
                <c:pt idx="353">
                  <c:v>0.18826000000000001</c:v>
                </c:pt>
                <c:pt idx="354">
                  <c:v>0.20931</c:v>
                </c:pt>
                <c:pt idx="355">
                  <c:v>0.23594999999999999</c:v>
                </c:pt>
                <c:pt idx="356">
                  <c:v>0.27115</c:v>
                </c:pt>
                <c:pt idx="357">
                  <c:v>0.31807000000000002</c:v>
                </c:pt>
                <c:pt idx="358">
                  <c:v>0.35865999999999998</c:v>
                </c:pt>
                <c:pt idx="359">
                  <c:v>0.38588</c:v>
                </c:pt>
                <c:pt idx="360">
                  <c:v>0.40466999999999997</c:v>
                </c:pt>
                <c:pt idx="361">
                  <c:v>0.41460999999999998</c:v>
                </c:pt>
                <c:pt idx="362">
                  <c:v>0.40239999999999998</c:v>
                </c:pt>
                <c:pt idx="363">
                  <c:v>0.38918999999999998</c:v>
                </c:pt>
                <c:pt idx="364">
                  <c:v>0.36203000000000002</c:v>
                </c:pt>
                <c:pt idx="365">
                  <c:v>0.33595000000000003</c:v>
                </c:pt>
                <c:pt idx="366">
                  <c:v>0.32135000000000002</c:v>
                </c:pt>
                <c:pt idx="367">
                  <c:v>0.32039000000000001</c:v>
                </c:pt>
                <c:pt idx="368">
                  <c:v>0.31577</c:v>
                </c:pt>
                <c:pt idx="369">
                  <c:v>0.31818999999999997</c:v>
                </c:pt>
                <c:pt idx="370">
                  <c:v>0.32995000000000002</c:v>
                </c:pt>
                <c:pt idx="371">
                  <c:v>0.34417999999999999</c:v>
                </c:pt>
                <c:pt idx="372">
                  <c:v>0.35194999999999999</c:v>
                </c:pt>
                <c:pt idx="373">
                  <c:v>0.36088999999999999</c:v>
                </c:pt>
                <c:pt idx="374">
                  <c:v>0.37198999999999999</c:v>
                </c:pt>
                <c:pt idx="375">
                  <c:v>0.39567000000000002</c:v>
                </c:pt>
                <c:pt idx="376">
                  <c:v>0.41549999999999998</c:v>
                </c:pt>
                <c:pt idx="377">
                  <c:v>0.44802999999999998</c:v>
                </c:pt>
                <c:pt idx="378">
                  <c:v>0.48198000000000002</c:v>
                </c:pt>
                <c:pt idx="379">
                  <c:v>0.51365000000000005</c:v>
                </c:pt>
                <c:pt idx="380">
                  <c:v>0.55842000000000003</c:v>
                </c:pt>
                <c:pt idx="381">
                  <c:v>0.60682000000000003</c:v>
                </c:pt>
                <c:pt idx="382">
                  <c:v>0.65386</c:v>
                </c:pt>
                <c:pt idx="383">
                  <c:v>0.72187999999999997</c:v>
                </c:pt>
                <c:pt idx="384">
                  <c:v>0.80125999999999997</c:v>
                </c:pt>
                <c:pt idx="385">
                  <c:v>0.88360000000000005</c:v>
                </c:pt>
                <c:pt idx="386">
                  <c:v>0.96957000000000004</c:v>
                </c:pt>
                <c:pt idx="387">
                  <c:v>1.07456</c:v>
                </c:pt>
                <c:pt idx="388">
                  <c:v>1.1674599999999999</c:v>
                </c:pt>
                <c:pt idx="389">
                  <c:v>1.2545599999999999</c:v>
                </c:pt>
                <c:pt idx="390">
                  <c:v>1.34094</c:v>
                </c:pt>
                <c:pt idx="391">
                  <c:v>1.4250400000000001</c:v>
                </c:pt>
                <c:pt idx="392">
                  <c:v>1.4985200000000001</c:v>
                </c:pt>
                <c:pt idx="393">
                  <c:v>1.56104</c:v>
                </c:pt>
                <c:pt idx="394">
                  <c:v>1.6046100000000001</c:v>
                </c:pt>
                <c:pt idx="395">
                  <c:v>1.6427499999999999</c:v>
                </c:pt>
                <c:pt idx="396">
                  <c:v>1.6661900000000001</c:v>
                </c:pt>
                <c:pt idx="397">
                  <c:v>1.67794</c:v>
                </c:pt>
                <c:pt idx="398">
                  <c:v>1.68486</c:v>
                </c:pt>
                <c:pt idx="399">
                  <c:v>1.6908700000000001</c:v>
                </c:pt>
                <c:pt idx="400">
                  <c:v>1.68801</c:v>
                </c:pt>
                <c:pt idx="401">
                  <c:v>1.6798900000000001</c:v>
                </c:pt>
                <c:pt idx="402">
                  <c:v>1.6727300000000001</c:v>
                </c:pt>
                <c:pt idx="403">
                  <c:v>1.67</c:v>
                </c:pt>
                <c:pt idx="404">
                  <c:v>1.65483</c:v>
                </c:pt>
                <c:pt idx="405">
                  <c:v>1.62826</c:v>
                </c:pt>
                <c:pt idx="406">
                  <c:v>1.5937399999999999</c:v>
                </c:pt>
                <c:pt idx="407">
                  <c:v>1.55426</c:v>
                </c:pt>
                <c:pt idx="408">
                  <c:v>1.5107699999999999</c:v>
                </c:pt>
                <c:pt idx="409">
                  <c:v>1.4487000000000001</c:v>
                </c:pt>
                <c:pt idx="410">
                  <c:v>1.3796900000000001</c:v>
                </c:pt>
                <c:pt idx="411">
                  <c:v>1.3148599999999999</c:v>
                </c:pt>
                <c:pt idx="412">
                  <c:v>1.23933</c:v>
                </c:pt>
                <c:pt idx="413">
                  <c:v>1.1647000000000001</c:v>
                </c:pt>
                <c:pt idx="414">
                  <c:v>1.09215</c:v>
                </c:pt>
                <c:pt idx="415">
                  <c:v>1.04294</c:v>
                </c:pt>
                <c:pt idx="416">
                  <c:v>1.0369299999999999</c:v>
                </c:pt>
                <c:pt idx="417">
                  <c:v>1.1475500000000001</c:v>
                </c:pt>
                <c:pt idx="418">
                  <c:v>1.5059100000000001</c:v>
                </c:pt>
                <c:pt idx="419">
                  <c:v>2.2372299999999998</c:v>
                </c:pt>
                <c:pt idx="420">
                  <c:v>3.2389800000000002</c:v>
                </c:pt>
                <c:pt idx="421">
                  <c:v>4.2598599999999998</c:v>
                </c:pt>
                <c:pt idx="422">
                  <c:v>5.1314900000000003</c:v>
                </c:pt>
                <c:pt idx="423">
                  <c:v>5.6600400000000004</c:v>
                </c:pt>
                <c:pt idx="424">
                  <c:v>5.7454400000000003</c:v>
                </c:pt>
                <c:pt idx="425">
                  <c:v>5.4720899999999997</c:v>
                </c:pt>
                <c:pt idx="426">
                  <c:v>5.0050999999999997</c:v>
                </c:pt>
                <c:pt idx="427">
                  <c:v>4.4717700000000002</c:v>
                </c:pt>
                <c:pt idx="428">
                  <c:v>3.9829699999999999</c:v>
                </c:pt>
                <c:pt idx="429">
                  <c:v>3.5763600000000002</c:v>
                </c:pt>
                <c:pt idx="430">
                  <c:v>3.2497699999999998</c:v>
                </c:pt>
                <c:pt idx="431">
                  <c:v>2.98854</c:v>
                </c:pt>
                <c:pt idx="432">
                  <c:v>2.7932000000000001</c:v>
                </c:pt>
                <c:pt idx="433">
                  <c:v>2.6499199999999998</c:v>
                </c:pt>
                <c:pt idx="434">
                  <c:v>2.5416300000000001</c:v>
                </c:pt>
                <c:pt idx="435">
                  <c:v>2.4451399999999999</c:v>
                </c:pt>
                <c:pt idx="436">
                  <c:v>2.3471899999999999</c:v>
                </c:pt>
                <c:pt idx="437">
                  <c:v>2.2610000000000001</c:v>
                </c:pt>
                <c:pt idx="438">
                  <c:v>2.1716199999999999</c:v>
                </c:pt>
                <c:pt idx="439">
                  <c:v>2.0772300000000001</c:v>
                </c:pt>
                <c:pt idx="440">
                  <c:v>1.9796899999999999</c:v>
                </c:pt>
                <c:pt idx="441">
                  <c:v>1.8755999999999999</c:v>
                </c:pt>
                <c:pt idx="442">
                  <c:v>1.77122</c:v>
                </c:pt>
                <c:pt idx="443">
                  <c:v>1.6732</c:v>
                </c:pt>
                <c:pt idx="444">
                  <c:v>1.5917600000000001</c:v>
                </c:pt>
                <c:pt idx="445">
                  <c:v>1.53325</c:v>
                </c:pt>
                <c:pt idx="446">
                  <c:v>1.49003</c:v>
                </c:pt>
                <c:pt idx="447">
                  <c:v>1.4559899999999999</c:v>
                </c:pt>
                <c:pt idx="448">
                  <c:v>1.4336199999999999</c:v>
                </c:pt>
                <c:pt idx="449">
                  <c:v>1.4200600000000001</c:v>
                </c:pt>
                <c:pt idx="450">
                  <c:v>1.39747</c:v>
                </c:pt>
                <c:pt idx="451">
                  <c:v>1.35765</c:v>
                </c:pt>
                <c:pt idx="452">
                  <c:v>1.3016799999999999</c:v>
                </c:pt>
                <c:pt idx="453">
                  <c:v>1.23007</c:v>
                </c:pt>
                <c:pt idx="454">
                  <c:v>1.14476</c:v>
                </c:pt>
                <c:pt idx="455">
                  <c:v>1.04674</c:v>
                </c:pt>
                <c:pt idx="456">
                  <c:v>0.94191999999999998</c:v>
                </c:pt>
                <c:pt idx="457">
                  <c:v>0.84353999999999996</c:v>
                </c:pt>
                <c:pt idx="458">
                  <c:v>0.76742999999999995</c:v>
                </c:pt>
                <c:pt idx="459">
                  <c:v>0.69877999999999996</c:v>
                </c:pt>
                <c:pt idx="460">
                  <c:v>0.63675000000000004</c:v>
                </c:pt>
                <c:pt idx="461">
                  <c:v>0.56798999999999999</c:v>
                </c:pt>
                <c:pt idx="462">
                  <c:v>0.51624000000000003</c:v>
                </c:pt>
                <c:pt idx="463">
                  <c:v>0.47872999999999999</c:v>
                </c:pt>
                <c:pt idx="464">
                  <c:v>0.45766000000000001</c:v>
                </c:pt>
                <c:pt idx="465">
                  <c:v>0.44735999999999998</c:v>
                </c:pt>
                <c:pt idx="466">
                  <c:v>0.43997999999999998</c:v>
                </c:pt>
                <c:pt idx="467">
                  <c:v>0.42612</c:v>
                </c:pt>
                <c:pt idx="468">
                  <c:v>0.41353000000000001</c:v>
                </c:pt>
                <c:pt idx="469">
                  <c:v>0.40770000000000001</c:v>
                </c:pt>
                <c:pt idx="470">
                  <c:v>0.40969</c:v>
                </c:pt>
                <c:pt idx="471">
                  <c:v>0.41265000000000002</c:v>
                </c:pt>
                <c:pt idx="472">
                  <c:v>0.40106999999999998</c:v>
                </c:pt>
                <c:pt idx="473">
                  <c:v>0.40225</c:v>
                </c:pt>
                <c:pt idx="474">
                  <c:v>0.39528999999999997</c:v>
                </c:pt>
                <c:pt idx="475">
                  <c:v>0.39723999999999998</c:v>
                </c:pt>
                <c:pt idx="476">
                  <c:v>0.40075</c:v>
                </c:pt>
                <c:pt idx="477">
                  <c:v>0.39462999999999998</c:v>
                </c:pt>
                <c:pt idx="478">
                  <c:v>0.39477000000000001</c:v>
                </c:pt>
                <c:pt idx="479">
                  <c:v>0.38627</c:v>
                </c:pt>
                <c:pt idx="480">
                  <c:v>0.38822000000000001</c:v>
                </c:pt>
                <c:pt idx="481">
                  <c:v>0.38867000000000002</c:v>
                </c:pt>
                <c:pt idx="482">
                  <c:v>0.38997999999999999</c:v>
                </c:pt>
                <c:pt idx="483">
                  <c:v>0.37624999999999997</c:v>
                </c:pt>
                <c:pt idx="484">
                  <c:v>0.37413999999999997</c:v>
                </c:pt>
                <c:pt idx="485">
                  <c:v>0.38146000000000002</c:v>
                </c:pt>
                <c:pt idx="486">
                  <c:v>0.37462000000000001</c:v>
                </c:pt>
                <c:pt idx="487">
                  <c:v>0.36446000000000001</c:v>
                </c:pt>
                <c:pt idx="488">
                  <c:v>0.36066999999999999</c:v>
                </c:pt>
                <c:pt idx="489">
                  <c:v>0.36348999999999998</c:v>
                </c:pt>
                <c:pt idx="490">
                  <c:v>0.36197000000000001</c:v>
                </c:pt>
                <c:pt idx="491">
                  <c:v>0.35261999999999999</c:v>
                </c:pt>
                <c:pt idx="492">
                  <c:v>0.34279999999999999</c:v>
                </c:pt>
                <c:pt idx="493">
                  <c:v>0.33169999999999999</c:v>
                </c:pt>
                <c:pt idx="494">
                  <c:v>0.32932</c:v>
                </c:pt>
                <c:pt idx="495">
                  <c:v>0.33323999999999998</c:v>
                </c:pt>
                <c:pt idx="496">
                  <c:v>0.33948</c:v>
                </c:pt>
                <c:pt idx="497">
                  <c:v>0.34392</c:v>
                </c:pt>
                <c:pt idx="498">
                  <c:v>0.35464000000000001</c:v>
                </c:pt>
                <c:pt idx="499">
                  <c:v>0.36459000000000003</c:v>
                </c:pt>
                <c:pt idx="500">
                  <c:v>0.37364999999999998</c:v>
                </c:pt>
                <c:pt idx="501">
                  <c:v>0.38457999999999998</c:v>
                </c:pt>
                <c:pt idx="502">
                  <c:v>0.39821000000000001</c:v>
                </c:pt>
                <c:pt idx="503">
                  <c:v>0.41282999999999997</c:v>
                </c:pt>
                <c:pt idx="504">
                  <c:v>0.42447000000000001</c:v>
                </c:pt>
                <c:pt idx="505">
                  <c:v>0.43836000000000003</c:v>
                </c:pt>
                <c:pt idx="506">
                  <c:v>0.44496000000000002</c:v>
                </c:pt>
                <c:pt idx="507">
                  <c:v>0.45628000000000002</c:v>
                </c:pt>
                <c:pt idx="508">
                  <c:v>0.46949999999999997</c:v>
                </c:pt>
                <c:pt idx="509">
                  <c:v>0.48277999999999999</c:v>
                </c:pt>
                <c:pt idx="510">
                  <c:v>0.49170000000000003</c:v>
                </c:pt>
                <c:pt idx="511">
                  <c:v>0.49159000000000003</c:v>
                </c:pt>
                <c:pt idx="512">
                  <c:v>0.49581999999999998</c:v>
                </c:pt>
                <c:pt idx="513">
                  <c:v>0.49545</c:v>
                </c:pt>
                <c:pt idx="514">
                  <c:v>0.55298999999999998</c:v>
                </c:pt>
                <c:pt idx="515">
                  <c:v>0.70223000000000002</c:v>
                </c:pt>
                <c:pt idx="516">
                  <c:v>0.81142000000000003</c:v>
                </c:pt>
                <c:pt idx="517">
                  <c:v>0.78164999999999996</c:v>
                </c:pt>
                <c:pt idx="518">
                  <c:v>0.64866999999999997</c:v>
                </c:pt>
                <c:pt idx="519">
                  <c:v>0.49081000000000002</c:v>
                </c:pt>
                <c:pt idx="520">
                  <c:v>0.35963000000000001</c:v>
                </c:pt>
                <c:pt idx="521">
                  <c:v>0.28111999999999998</c:v>
                </c:pt>
                <c:pt idx="522">
                  <c:v>0.25472</c:v>
                </c:pt>
                <c:pt idx="523">
                  <c:v>0.25356000000000001</c:v>
                </c:pt>
                <c:pt idx="524">
                  <c:v>0.26794000000000001</c:v>
                </c:pt>
                <c:pt idx="525">
                  <c:v>0.29320000000000002</c:v>
                </c:pt>
                <c:pt idx="526">
                  <c:v>0.31986999999999999</c:v>
                </c:pt>
                <c:pt idx="527">
                  <c:v>0.34487000000000001</c:v>
                </c:pt>
                <c:pt idx="528">
                  <c:v>0.36047000000000001</c:v>
                </c:pt>
                <c:pt idx="529">
                  <c:v>0.37624999999999997</c:v>
                </c:pt>
                <c:pt idx="530">
                  <c:v>0.39051000000000002</c:v>
                </c:pt>
                <c:pt idx="531">
                  <c:v>0.40296999999999999</c:v>
                </c:pt>
                <c:pt idx="532">
                  <c:v>0.42274</c:v>
                </c:pt>
                <c:pt idx="533">
                  <c:v>0.43796000000000002</c:v>
                </c:pt>
                <c:pt idx="534">
                  <c:v>0.46059</c:v>
                </c:pt>
                <c:pt idx="535">
                  <c:v>0.49236000000000002</c:v>
                </c:pt>
                <c:pt idx="536">
                  <c:v>0.52822000000000002</c:v>
                </c:pt>
                <c:pt idx="537">
                  <c:v>0.55579000000000001</c:v>
                </c:pt>
                <c:pt idx="538">
                  <c:v>0.57874000000000003</c:v>
                </c:pt>
                <c:pt idx="539">
                  <c:v>0.59882000000000002</c:v>
                </c:pt>
                <c:pt idx="540">
                  <c:v>0.61519000000000001</c:v>
                </c:pt>
                <c:pt idx="541">
                  <c:v>0.62753000000000003</c:v>
                </c:pt>
                <c:pt idx="542">
                  <c:v>0.63758999999999999</c:v>
                </c:pt>
                <c:pt idx="543">
                  <c:v>0.64556999999999998</c:v>
                </c:pt>
                <c:pt idx="544">
                  <c:v>0.64449999999999996</c:v>
                </c:pt>
                <c:pt idx="545">
                  <c:v>0.64188999999999996</c:v>
                </c:pt>
                <c:pt idx="546">
                  <c:v>0.63265000000000005</c:v>
                </c:pt>
                <c:pt idx="547">
                  <c:v>0.61445000000000005</c:v>
                </c:pt>
                <c:pt idx="548">
                  <c:v>0.58779000000000003</c:v>
                </c:pt>
                <c:pt idx="549">
                  <c:v>0.56433999999999995</c:v>
                </c:pt>
                <c:pt idx="550">
                  <c:v>0.54322999999999999</c:v>
                </c:pt>
                <c:pt idx="551">
                  <c:v>0.52024000000000004</c:v>
                </c:pt>
                <c:pt idx="552">
                  <c:v>0.49965999999999999</c:v>
                </c:pt>
                <c:pt idx="553">
                  <c:v>0.47050999999999998</c:v>
                </c:pt>
                <c:pt idx="554">
                  <c:v>0.44624999999999998</c:v>
                </c:pt>
                <c:pt idx="555">
                  <c:v>0.43758000000000002</c:v>
                </c:pt>
                <c:pt idx="556">
                  <c:v>0.43025000000000002</c:v>
                </c:pt>
                <c:pt idx="557">
                  <c:v>0.42304999999999998</c:v>
                </c:pt>
                <c:pt idx="558">
                  <c:v>0.41304000000000002</c:v>
                </c:pt>
                <c:pt idx="559">
                  <c:v>0.39915</c:v>
                </c:pt>
                <c:pt idx="560">
                  <c:v>0.38590999999999998</c:v>
                </c:pt>
                <c:pt idx="561">
                  <c:v>0.38230999999999998</c:v>
                </c:pt>
                <c:pt idx="562">
                  <c:v>0.38256000000000001</c:v>
                </c:pt>
                <c:pt idx="563">
                  <c:v>0.38007000000000002</c:v>
                </c:pt>
                <c:pt idx="564">
                  <c:v>0.37884000000000001</c:v>
                </c:pt>
                <c:pt idx="565">
                  <c:v>0.36076999999999998</c:v>
                </c:pt>
                <c:pt idx="566">
                  <c:v>0.35466999999999999</c:v>
                </c:pt>
                <c:pt idx="567">
                  <c:v>0.34933999999999998</c:v>
                </c:pt>
                <c:pt idx="568">
                  <c:v>0.34638999999999998</c:v>
                </c:pt>
                <c:pt idx="569">
                  <c:v>0.34145999999999999</c:v>
                </c:pt>
                <c:pt idx="570">
                  <c:v>0.32966000000000001</c:v>
                </c:pt>
                <c:pt idx="571">
                  <c:v>0.31431999999999999</c:v>
                </c:pt>
                <c:pt idx="572">
                  <c:v>0.30929000000000001</c:v>
                </c:pt>
                <c:pt idx="573">
                  <c:v>0.30891999999999997</c:v>
                </c:pt>
                <c:pt idx="574">
                  <c:v>0.29519000000000001</c:v>
                </c:pt>
                <c:pt idx="575">
                  <c:v>0.28162999999999999</c:v>
                </c:pt>
                <c:pt idx="576">
                  <c:v>0.27882000000000001</c:v>
                </c:pt>
                <c:pt idx="577">
                  <c:v>0.27257999999999999</c:v>
                </c:pt>
                <c:pt idx="578">
                  <c:v>0.25936999999999999</c:v>
                </c:pt>
                <c:pt idx="579">
                  <c:v>0.25386999999999998</c:v>
                </c:pt>
                <c:pt idx="580">
                  <c:v>0.25233</c:v>
                </c:pt>
                <c:pt idx="581">
                  <c:v>0.25995000000000001</c:v>
                </c:pt>
                <c:pt idx="582">
                  <c:v>0.26105</c:v>
                </c:pt>
                <c:pt idx="583">
                  <c:v>0.25853999999999999</c:v>
                </c:pt>
                <c:pt idx="584">
                  <c:v>0.25386999999999998</c:v>
                </c:pt>
                <c:pt idx="585">
                  <c:v>0.25733</c:v>
                </c:pt>
                <c:pt idx="586">
                  <c:v>0.25983000000000001</c:v>
                </c:pt>
                <c:pt idx="587">
                  <c:v>0.25552000000000002</c:v>
                </c:pt>
                <c:pt idx="588">
                  <c:v>0.26116</c:v>
                </c:pt>
                <c:pt idx="589">
                  <c:v>0.26980999999999999</c:v>
                </c:pt>
                <c:pt idx="590">
                  <c:v>0.27344000000000002</c:v>
                </c:pt>
                <c:pt idx="591">
                  <c:v>0.28436</c:v>
                </c:pt>
                <c:pt idx="592">
                  <c:v>0.29629</c:v>
                </c:pt>
                <c:pt idx="593">
                  <c:v>0.30107</c:v>
                </c:pt>
                <c:pt idx="594">
                  <c:v>0.31736999999999999</c:v>
                </c:pt>
                <c:pt idx="595">
                  <c:v>0.33212999999999998</c:v>
                </c:pt>
                <c:pt idx="596">
                  <c:v>0.33378000000000002</c:v>
                </c:pt>
                <c:pt idx="597">
                  <c:v>0.33082</c:v>
                </c:pt>
                <c:pt idx="598">
                  <c:v>0.33323000000000003</c:v>
                </c:pt>
                <c:pt idx="599">
                  <c:v>0.34277000000000002</c:v>
                </c:pt>
                <c:pt idx="600">
                  <c:v>0.34705999999999998</c:v>
                </c:pt>
                <c:pt idx="601">
                  <c:v>0.34816000000000003</c:v>
                </c:pt>
                <c:pt idx="602">
                  <c:v>0.34208</c:v>
                </c:pt>
                <c:pt idx="603">
                  <c:v>0.33584000000000003</c:v>
                </c:pt>
                <c:pt idx="604">
                  <c:v>0.33479999999999999</c:v>
                </c:pt>
                <c:pt idx="605">
                  <c:v>0.32529000000000002</c:v>
                </c:pt>
                <c:pt idx="606">
                  <c:v>0.31623000000000001</c:v>
                </c:pt>
                <c:pt idx="607">
                  <c:v>0.31435000000000002</c:v>
                </c:pt>
                <c:pt idx="608">
                  <c:v>0.30785000000000001</c:v>
                </c:pt>
                <c:pt idx="609">
                  <c:v>0.30237000000000003</c:v>
                </c:pt>
                <c:pt idx="610">
                  <c:v>0.29193999999999998</c:v>
                </c:pt>
                <c:pt idx="611">
                  <c:v>0.28358</c:v>
                </c:pt>
                <c:pt idx="612">
                  <c:v>0.28022999999999998</c:v>
                </c:pt>
                <c:pt idx="613">
                  <c:v>0.27940999999999999</c:v>
                </c:pt>
                <c:pt idx="614">
                  <c:v>0.27516000000000002</c:v>
                </c:pt>
                <c:pt idx="615">
                  <c:v>0.26456000000000002</c:v>
                </c:pt>
                <c:pt idx="616">
                  <c:v>0.26425999999999999</c:v>
                </c:pt>
                <c:pt idx="617">
                  <c:v>0.25829000000000002</c:v>
                </c:pt>
                <c:pt idx="618">
                  <c:v>0.25240000000000001</c:v>
                </c:pt>
                <c:pt idx="619">
                  <c:v>0.24779000000000001</c:v>
                </c:pt>
                <c:pt idx="620">
                  <c:v>0.24240999999999999</c:v>
                </c:pt>
                <c:pt idx="621">
                  <c:v>0.24177999999999999</c:v>
                </c:pt>
                <c:pt idx="622">
                  <c:v>0.25106000000000001</c:v>
                </c:pt>
                <c:pt idx="623">
                  <c:v>0.25644</c:v>
                </c:pt>
                <c:pt idx="624">
                  <c:v>0.25339</c:v>
                </c:pt>
                <c:pt idx="625">
                  <c:v>0.24859999999999999</c:v>
                </c:pt>
                <c:pt idx="626">
                  <c:v>0.24526999999999999</c:v>
                </c:pt>
                <c:pt idx="627">
                  <c:v>0.23876</c:v>
                </c:pt>
                <c:pt idx="628">
                  <c:v>0.23821000000000001</c:v>
                </c:pt>
                <c:pt idx="629">
                  <c:v>0.24501999999999999</c:v>
                </c:pt>
                <c:pt idx="630">
                  <c:v>0.23366000000000001</c:v>
                </c:pt>
                <c:pt idx="631">
                  <c:v>0.22284999999999999</c:v>
                </c:pt>
                <c:pt idx="632">
                  <c:v>0.22178999999999999</c:v>
                </c:pt>
                <c:pt idx="633">
                  <c:v>0.22777</c:v>
                </c:pt>
                <c:pt idx="634">
                  <c:v>0.22828999999999999</c:v>
                </c:pt>
                <c:pt idx="635">
                  <c:v>0.21848999999999999</c:v>
                </c:pt>
                <c:pt idx="636">
                  <c:v>0.21687999999999999</c:v>
                </c:pt>
                <c:pt idx="637">
                  <c:v>0.22277</c:v>
                </c:pt>
                <c:pt idx="638">
                  <c:v>0.22650999999999999</c:v>
                </c:pt>
                <c:pt idx="639">
                  <c:v>0.22947000000000001</c:v>
                </c:pt>
                <c:pt idx="640">
                  <c:v>0.23330000000000001</c:v>
                </c:pt>
                <c:pt idx="641">
                  <c:v>0.23554</c:v>
                </c:pt>
                <c:pt idx="642">
                  <c:v>0.22916</c:v>
                </c:pt>
                <c:pt idx="643">
                  <c:v>0.22369</c:v>
                </c:pt>
                <c:pt idx="644">
                  <c:v>0.21723999999999999</c:v>
                </c:pt>
                <c:pt idx="645">
                  <c:v>0.21906999999999999</c:v>
                </c:pt>
                <c:pt idx="646">
                  <c:v>0.21743999999999999</c:v>
                </c:pt>
                <c:pt idx="647">
                  <c:v>0.21892</c:v>
                </c:pt>
                <c:pt idx="648">
                  <c:v>0.22691</c:v>
                </c:pt>
                <c:pt idx="649">
                  <c:v>0.21998000000000001</c:v>
                </c:pt>
                <c:pt idx="650">
                  <c:v>0.20851</c:v>
                </c:pt>
                <c:pt idx="651">
                  <c:v>0.20685000000000001</c:v>
                </c:pt>
                <c:pt idx="652">
                  <c:v>0.20744000000000001</c:v>
                </c:pt>
                <c:pt idx="653">
                  <c:v>0.21004</c:v>
                </c:pt>
                <c:pt idx="654">
                  <c:v>0.20577999999999999</c:v>
                </c:pt>
                <c:pt idx="655">
                  <c:v>0.20308999999999999</c:v>
                </c:pt>
                <c:pt idx="656">
                  <c:v>0.20241999999999999</c:v>
                </c:pt>
                <c:pt idx="657">
                  <c:v>0.19732</c:v>
                </c:pt>
                <c:pt idx="658">
                  <c:v>0.19286</c:v>
                </c:pt>
                <c:pt idx="659">
                  <c:v>0.19617000000000001</c:v>
                </c:pt>
                <c:pt idx="660">
                  <c:v>0.19841</c:v>
                </c:pt>
                <c:pt idx="661">
                  <c:v>0.19846</c:v>
                </c:pt>
                <c:pt idx="662">
                  <c:v>0.20213</c:v>
                </c:pt>
                <c:pt idx="663">
                  <c:v>0.20013</c:v>
                </c:pt>
                <c:pt idx="664">
                  <c:v>0.19941999999999999</c:v>
                </c:pt>
                <c:pt idx="665">
                  <c:v>0.19631999999999999</c:v>
                </c:pt>
                <c:pt idx="666">
                  <c:v>0.19716</c:v>
                </c:pt>
                <c:pt idx="667">
                  <c:v>0.19652</c:v>
                </c:pt>
                <c:pt idx="668">
                  <c:v>0.19213</c:v>
                </c:pt>
                <c:pt idx="669">
                  <c:v>0.18956000000000001</c:v>
                </c:pt>
                <c:pt idx="670">
                  <c:v>0.18573000000000001</c:v>
                </c:pt>
                <c:pt idx="671">
                  <c:v>0.19391</c:v>
                </c:pt>
                <c:pt idx="672">
                  <c:v>0.20165</c:v>
                </c:pt>
                <c:pt idx="673">
                  <c:v>0.19877</c:v>
                </c:pt>
                <c:pt idx="674">
                  <c:v>0.2</c:v>
                </c:pt>
                <c:pt idx="675">
                  <c:v>0.19852</c:v>
                </c:pt>
                <c:pt idx="676">
                  <c:v>0.19467999999999999</c:v>
                </c:pt>
                <c:pt idx="677">
                  <c:v>0.19194</c:v>
                </c:pt>
                <c:pt idx="678">
                  <c:v>0.20019999999999999</c:v>
                </c:pt>
                <c:pt idx="679">
                  <c:v>0.20810000000000001</c:v>
                </c:pt>
                <c:pt idx="680">
                  <c:v>0.20962</c:v>
                </c:pt>
                <c:pt idx="681">
                  <c:v>0.21199000000000001</c:v>
                </c:pt>
                <c:pt idx="682">
                  <c:v>0.21299999999999999</c:v>
                </c:pt>
                <c:pt idx="683">
                  <c:v>0.21573000000000001</c:v>
                </c:pt>
                <c:pt idx="684">
                  <c:v>0.21919</c:v>
                </c:pt>
                <c:pt idx="685">
                  <c:v>0.22541</c:v>
                </c:pt>
                <c:pt idx="686">
                  <c:v>0.22728999999999999</c:v>
                </c:pt>
                <c:pt idx="687">
                  <c:v>0.24185000000000001</c:v>
                </c:pt>
                <c:pt idx="688">
                  <c:v>0.25513999999999998</c:v>
                </c:pt>
                <c:pt idx="689">
                  <c:v>0.26683000000000001</c:v>
                </c:pt>
                <c:pt idx="690">
                  <c:v>0.28039999999999998</c:v>
                </c:pt>
                <c:pt idx="691">
                  <c:v>0.29912</c:v>
                </c:pt>
                <c:pt idx="692">
                  <c:v>0.31961000000000001</c:v>
                </c:pt>
                <c:pt idx="693">
                  <c:v>0.34134999999999999</c:v>
                </c:pt>
                <c:pt idx="694">
                  <c:v>0.36537999999999998</c:v>
                </c:pt>
                <c:pt idx="695">
                  <c:v>0.38394</c:v>
                </c:pt>
                <c:pt idx="696">
                  <c:v>0.40538999999999997</c:v>
                </c:pt>
                <c:pt idx="697">
                  <c:v>0.42935000000000001</c:v>
                </c:pt>
                <c:pt idx="698">
                  <c:v>0.43770999999999999</c:v>
                </c:pt>
                <c:pt idx="699">
                  <c:v>0.43905</c:v>
                </c:pt>
                <c:pt idx="700">
                  <c:v>0.44713000000000003</c:v>
                </c:pt>
                <c:pt idx="701">
                  <c:v>0.45584000000000002</c:v>
                </c:pt>
                <c:pt idx="702">
                  <c:v>0.45617999999999997</c:v>
                </c:pt>
                <c:pt idx="703">
                  <c:v>0.45512000000000002</c:v>
                </c:pt>
                <c:pt idx="704">
                  <c:v>0.45406999999999997</c:v>
                </c:pt>
                <c:pt idx="705">
                  <c:v>0.45212000000000002</c:v>
                </c:pt>
                <c:pt idx="706">
                  <c:v>0.45151000000000002</c:v>
                </c:pt>
                <c:pt idx="707">
                  <c:v>0.44638</c:v>
                </c:pt>
                <c:pt idx="708">
                  <c:v>0.44069000000000003</c:v>
                </c:pt>
                <c:pt idx="709">
                  <c:v>0.43713000000000002</c:v>
                </c:pt>
                <c:pt idx="710">
                  <c:v>0.4325</c:v>
                </c:pt>
                <c:pt idx="711">
                  <c:v>0.43591000000000002</c:v>
                </c:pt>
                <c:pt idx="712">
                  <c:v>0.44058000000000003</c:v>
                </c:pt>
                <c:pt idx="713">
                  <c:v>0.44290000000000002</c:v>
                </c:pt>
                <c:pt idx="714">
                  <c:v>0.44679999999999997</c:v>
                </c:pt>
                <c:pt idx="715">
                  <c:v>0.45376</c:v>
                </c:pt>
                <c:pt idx="716">
                  <c:v>0.46107999999999999</c:v>
                </c:pt>
                <c:pt idx="717">
                  <c:v>0.46950999999999998</c:v>
                </c:pt>
                <c:pt idx="718">
                  <c:v>0.47510999999999998</c:v>
                </c:pt>
                <c:pt idx="719">
                  <c:v>0.47727999999999998</c:v>
                </c:pt>
                <c:pt idx="720">
                  <c:v>0.48249999999999998</c:v>
                </c:pt>
                <c:pt idx="721">
                  <c:v>0.48276000000000002</c:v>
                </c:pt>
                <c:pt idx="722">
                  <c:v>0.48365999999999998</c:v>
                </c:pt>
                <c:pt idx="723">
                  <c:v>0.48353000000000002</c:v>
                </c:pt>
                <c:pt idx="724">
                  <c:v>0.47660000000000002</c:v>
                </c:pt>
                <c:pt idx="725">
                  <c:v>0.46501999999999999</c:v>
                </c:pt>
                <c:pt idx="726">
                  <c:v>0.45978999999999998</c:v>
                </c:pt>
                <c:pt idx="727">
                  <c:v>0.44902999999999998</c:v>
                </c:pt>
                <c:pt idx="728">
                  <c:v>0.43878</c:v>
                </c:pt>
                <c:pt idx="729">
                  <c:v>0.43030000000000002</c:v>
                </c:pt>
                <c:pt idx="730">
                  <c:v>0.41567999999999999</c:v>
                </c:pt>
                <c:pt idx="731">
                  <c:v>0.40443000000000001</c:v>
                </c:pt>
                <c:pt idx="732">
                  <c:v>0.39130999999999999</c:v>
                </c:pt>
                <c:pt idx="733">
                  <c:v>0.38118000000000002</c:v>
                </c:pt>
                <c:pt idx="734">
                  <c:v>0.37137999999999999</c:v>
                </c:pt>
                <c:pt idx="735">
                  <c:v>0.36142999999999997</c:v>
                </c:pt>
                <c:pt idx="736">
                  <c:v>0.35238000000000003</c:v>
                </c:pt>
                <c:pt idx="737">
                  <c:v>0.34377000000000002</c:v>
                </c:pt>
                <c:pt idx="738">
                  <c:v>0.34272000000000002</c:v>
                </c:pt>
                <c:pt idx="739">
                  <c:v>0.33860000000000001</c:v>
                </c:pt>
                <c:pt idx="740">
                  <c:v>0.33557999999999999</c:v>
                </c:pt>
                <c:pt idx="741">
                  <c:v>0.33448</c:v>
                </c:pt>
                <c:pt idx="742">
                  <c:v>0.33291999999999999</c:v>
                </c:pt>
                <c:pt idx="743">
                  <c:v>0.32779999999999998</c:v>
                </c:pt>
                <c:pt idx="744">
                  <c:v>0.31774000000000002</c:v>
                </c:pt>
                <c:pt idx="745">
                  <c:v>0.30301</c:v>
                </c:pt>
                <c:pt idx="746">
                  <c:v>0.29486000000000001</c:v>
                </c:pt>
                <c:pt idx="747">
                  <c:v>0.2949</c:v>
                </c:pt>
                <c:pt idx="748">
                  <c:v>0.29609000000000002</c:v>
                </c:pt>
                <c:pt idx="749">
                  <c:v>0.28364</c:v>
                </c:pt>
                <c:pt idx="750">
                  <c:v>0.27483999999999997</c:v>
                </c:pt>
                <c:pt idx="751">
                  <c:v>0.26989000000000002</c:v>
                </c:pt>
                <c:pt idx="752">
                  <c:v>0.26434000000000002</c:v>
                </c:pt>
                <c:pt idx="753">
                  <c:v>0.26735999999999999</c:v>
                </c:pt>
                <c:pt idx="754">
                  <c:v>0.26452999999999999</c:v>
                </c:pt>
                <c:pt idx="755">
                  <c:v>0.26472000000000001</c:v>
                </c:pt>
                <c:pt idx="756">
                  <c:v>0.26255000000000001</c:v>
                </c:pt>
                <c:pt idx="757">
                  <c:v>0.25679000000000002</c:v>
                </c:pt>
                <c:pt idx="758">
                  <c:v>0.25690000000000002</c:v>
                </c:pt>
                <c:pt idx="759">
                  <c:v>0.24911</c:v>
                </c:pt>
                <c:pt idx="760">
                  <c:v>0.24632999999999999</c:v>
                </c:pt>
                <c:pt idx="761">
                  <c:v>0.24612999999999999</c:v>
                </c:pt>
                <c:pt idx="762">
                  <c:v>0.25316</c:v>
                </c:pt>
                <c:pt idx="763">
                  <c:v>0.25336999999999998</c:v>
                </c:pt>
                <c:pt idx="764">
                  <c:v>0.25185000000000002</c:v>
                </c:pt>
                <c:pt idx="765">
                  <c:v>0.26468999999999998</c:v>
                </c:pt>
                <c:pt idx="766">
                  <c:v>0.27966000000000002</c:v>
                </c:pt>
                <c:pt idx="767">
                  <c:v>0.29137999999999997</c:v>
                </c:pt>
                <c:pt idx="768">
                  <c:v>0.30753999999999998</c:v>
                </c:pt>
                <c:pt idx="769">
                  <c:v>0.32080999999999998</c:v>
                </c:pt>
                <c:pt idx="770">
                  <c:v>0.33157999999999999</c:v>
                </c:pt>
                <c:pt idx="771">
                  <c:v>0.35244999999999999</c:v>
                </c:pt>
                <c:pt idx="772">
                  <c:v>0.37431999999999999</c:v>
                </c:pt>
                <c:pt idx="773">
                  <c:v>0.40096999999999999</c:v>
                </c:pt>
                <c:pt idx="774">
                  <c:v>0.42407</c:v>
                </c:pt>
                <c:pt idx="775">
                  <c:v>0.44746000000000002</c:v>
                </c:pt>
                <c:pt idx="776">
                  <c:v>0.47236</c:v>
                </c:pt>
                <c:pt idx="777">
                  <c:v>0.49124000000000001</c:v>
                </c:pt>
                <c:pt idx="778">
                  <c:v>0.51368999999999998</c:v>
                </c:pt>
                <c:pt idx="779">
                  <c:v>0.53220000000000001</c:v>
                </c:pt>
                <c:pt idx="780">
                  <c:v>0.53886000000000001</c:v>
                </c:pt>
                <c:pt idx="781">
                  <c:v>0.55061000000000004</c:v>
                </c:pt>
                <c:pt idx="782">
                  <c:v>0.55291000000000001</c:v>
                </c:pt>
                <c:pt idx="783">
                  <c:v>0.55618000000000001</c:v>
                </c:pt>
                <c:pt idx="784">
                  <c:v>0.54835999999999996</c:v>
                </c:pt>
                <c:pt idx="785">
                  <c:v>0.53402000000000005</c:v>
                </c:pt>
                <c:pt idx="786">
                  <c:v>0.52842</c:v>
                </c:pt>
                <c:pt idx="787">
                  <c:v>0.52137999999999995</c:v>
                </c:pt>
                <c:pt idx="788">
                  <c:v>0.51090000000000002</c:v>
                </c:pt>
                <c:pt idx="789">
                  <c:v>0.49356</c:v>
                </c:pt>
                <c:pt idx="790">
                  <c:v>0.47086</c:v>
                </c:pt>
                <c:pt idx="791">
                  <c:v>0.45674999999999999</c:v>
                </c:pt>
                <c:pt idx="792">
                  <c:v>0.44442999999999999</c:v>
                </c:pt>
                <c:pt idx="793">
                  <c:v>0.42266999999999999</c:v>
                </c:pt>
                <c:pt idx="794">
                  <c:v>0.40694999999999998</c:v>
                </c:pt>
                <c:pt idx="795">
                  <c:v>0.39596999999999999</c:v>
                </c:pt>
                <c:pt idx="796">
                  <c:v>0.38544</c:v>
                </c:pt>
                <c:pt idx="797">
                  <c:v>0.37812000000000001</c:v>
                </c:pt>
                <c:pt idx="798">
                  <c:v>0.37440000000000001</c:v>
                </c:pt>
                <c:pt idx="799">
                  <c:v>0.37129000000000001</c:v>
                </c:pt>
                <c:pt idx="800">
                  <c:v>0.36460999999999999</c:v>
                </c:pt>
                <c:pt idx="801">
                  <c:v>0.36435000000000001</c:v>
                </c:pt>
                <c:pt idx="802">
                  <c:v>0.36058000000000001</c:v>
                </c:pt>
                <c:pt idx="803">
                  <c:v>0.35174</c:v>
                </c:pt>
                <c:pt idx="804">
                  <c:v>0.34717999999999999</c:v>
                </c:pt>
                <c:pt idx="805">
                  <c:v>0.33939000000000002</c:v>
                </c:pt>
                <c:pt idx="806">
                  <c:v>0.33188000000000001</c:v>
                </c:pt>
                <c:pt idx="807">
                  <c:v>0.33506999999999998</c:v>
                </c:pt>
                <c:pt idx="808">
                  <c:v>0.3337</c:v>
                </c:pt>
                <c:pt idx="809">
                  <c:v>0.33455000000000001</c:v>
                </c:pt>
                <c:pt idx="810">
                  <c:v>0.33148</c:v>
                </c:pt>
                <c:pt idx="811">
                  <c:v>0.32721</c:v>
                </c:pt>
                <c:pt idx="812">
                  <c:v>0.32134000000000001</c:v>
                </c:pt>
                <c:pt idx="813">
                  <c:v>0.317</c:v>
                </c:pt>
                <c:pt idx="814">
                  <c:v>0.31383</c:v>
                </c:pt>
                <c:pt idx="815">
                  <c:v>0.31184000000000001</c:v>
                </c:pt>
                <c:pt idx="816">
                  <c:v>0.30968000000000001</c:v>
                </c:pt>
                <c:pt idx="817">
                  <c:v>0.30887999999999999</c:v>
                </c:pt>
                <c:pt idx="818">
                  <c:v>0.30347000000000002</c:v>
                </c:pt>
                <c:pt idx="819">
                  <c:v>0.29877999999999999</c:v>
                </c:pt>
                <c:pt idx="820">
                  <c:v>0.29065000000000002</c:v>
                </c:pt>
                <c:pt idx="821">
                  <c:v>0.28201999999999999</c:v>
                </c:pt>
                <c:pt idx="822">
                  <c:v>0.28671000000000002</c:v>
                </c:pt>
                <c:pt idx="823">
                  <c:v>0.28989999999999999</c:v>
                </c:pt>
                <c:pt idx="824">
                  <c:v>0.28197</c:v>
                </c:pt>
                <c:pt idx="825">
                  <c:v>0.28104000000000001</c:v>
                </c:pt>
                <c:pt idx="826">
                  <c:v>0.27944000000000002</c:v>
                </c:pt>
                <c:pt idx="827">
                  <c:v>0.27021000000000001</c:v>
                </c:pt>
                <c:pt idx="828">
                  <c:v>0.26680999999999999</c:v>
                </c:pt>
                <c:pt idx="829">
                  <c:v>0.26476</c:v>
                </c:pt>
                <c:pt idx="830">
                  <c:v>0.25972000000000001</c:v>
                </c:pt>
                <c:pt idx="831">
                  <c:v>0.26552999999999999</c:v>
                </c:pt>
                <c:pt idx="832">
                  <c:v>0.26493</c:v>
                </c:pt>
                <c:pt idx="833">
                  <c:v>0.26112000000000002</c:v>
                </c:pt>
                <c:pt idx="834">
                  <c:v>0.26519999999999999</c:v>
                </c:pt>
                <c:pt idx="835">
                  <c:v>0.26887</c:v>
                </c:pt>
                <c:pt idx="836">
                  <c:v>0.26318999999999998</c:v>
                </c:pt>
                <c:pt idx="837">
                  <c:v>0.26243</c:v>
                </c:pt>
                <c:pt idx="838">
                  <c:v>0.25761000000000001</c:v>
                </c:pt>
                <c:pt idx="839">
                  <c:v>0.25136999999999998</c:v>
                </c:pt>
                <c:pt idx="840">
                  <c:v>0.24826000000000001</c:v>
                </c:pt>
                <c:pt idx="841">
                  <c:v>0.24145</c:v>
                </c:pt>
                <c:pt idx="842">
                  <c:v>0.24154999999999999</c:v>
                </c:pt>
                <c:pt idx="843">
                  <c:v>0.24353</c:v>
                </c:pt>
                <c:pt idx="844">
                  <c:v>0.24332999999999999</c:v>
                </c:pt>
                <c:pt idx="845">
                  <c:v>0.24618999999999999</c:v>
                </c:pt>
                <c:pt idx="846">
                  <c:v>0.24756</c:v>
                </c:pt>
                <c:pt idx="847">
                  <c:v>0.25034000000000001</c:v>
                </c:pt>
                <c:pt idx="848">
                  <c:v>0.25175999999999998</c:v>
                </c:pt>
                <c:pt idx="849">
                  <c:v>0.24374000000000001</c:v>
                </c:pt>
                <c:pt idx="850">
                  <c:v>0.23930000000000001</c:v>
                </c:pt>
                <c:pt idx="851">
                  <c:v>0.24445</c:v>
                </c:pt>
                <c:pt idx="852">
                  <c:v>0.25269000000000003</c:v>
                </c:pt>
                <c:pt idx="853">
                  <c:v>0.25397999999999998</c:v>
                </c:pt>
                <c:pt idx="854">
                  <c:v>0.24998000000000001</c:v>
                </c:pt>
                <c:pt idx="855">
                  <c:v>0.24598</c:v>
                </c:pt>
                <c:pt idx="856">
                  <c:v>0.25040000000000001</c:v>
                </c:pt>
                <c:pt idx="857">
                  <c:v>0.25440000000000002</c:v>
                </c:pt>
                <c:pt idx="858">
                  <c:v>0.25381999999999999</c:v>
                </c:pt>
                <c:pt idx="859">
                  <c:v>0.25220999999999999</c:v>
                </c:pt>
                <c:pt idx="860">
                  <c:v>0.24379000000000001</c:v>
                </c:pt>
                <c:pt idx="861">
                  <c:v>0.23819000000000001</c:v>
                </c:pt>
                <c:pt idx="862">
                  <c:v>0.24129</c:v>
                </c:pt>
                <c:pt idx="863">
                  <c:v>0.24557999999999999</c:v>
                </c:pt>
                <c:pt idx="864">
                  <c:v>0.23902999999999999</c:v>
                </c:pt>
                <c:pt idx="865">
                  <c:v>0.23455999999999999</c:v>
                </c:pt>
                <c:pt idx="866">
                  <c:v>0.23463000000000001</c:v>
                </c:pt>
                <c:pt idx="867">
                  <c:v>0.23105000000000001</c:v>
                </c:pt>
                <c:pt idx="868">
                  <c:v>0.23094999999999999</c:v>
                </c:pt>
                <c:pt idx="869">
                  <c:v>0.22983000000000001</c:v>
                </c:pt>
                <c:pt idx="870">
                  <c:v>0.22767000000000001</c:v>
                </c:pt>
                <c:pt idx="871">
                  <c:v>0.22595999999999999</c:v>
                </c:pt>
                <c:pt idx="872">
                  <c:v>0.21720999999999999</c:v>
                </c:pt>
                <c:pt idx="873">
                  <c:v>0.21199999999999999</c:v>
                </c:pt>
                <c:pt idx="874">
                  <c:v>0.21154000000000001</c:v>
                </c:pt>
                <c:pt idx="875">
                  <c:v>0.22073000000000001</c:v>
                </c:pt>
                <c:pt idx="876">
                  <c:v>0.23202999999999999</c:v>
                </c:pt>
                <c:pt idx="877">
                  <c:v>0.23435</c:v>
                </c:pt>
                <c:pt idx="878">
                  <c:v>0.2351</c:v>
                </c:pt>
                <c:pt idx="879">
                  <c:v>0.23663000000000001</c:v>
                </c:pt>
                <c:pt idx="880">
                  <c:v>0.2296</c:v>
                </c:pt>
                <c:pt idx="881">
                  <c:v>0.22439000000000001</c:v>
                </c:pt>
                <c:pt idx="882">
                  <c:v>0.22419</c:v>
                </c:pt>
                <c:pt idx="883">
                  <c:v>0.22644</c:v>
                </c:pt>
                <c:pt idx="884">
                  <c:v>0.23147000000000001</c:v>
                </c:pt>
                <c:pt idx="885">
                  <c:v>0.2359</c:v>
                </c:pt>
                <c:pt idx="886">
                  <c:v>0.23644000000000001</c:v>
                </c:pt>
                <c:pt idx="887">
                  <c:v>0.23619000000000001</c:v>
                </c:pt>
                <c:pt idx="888">
                  <c:v>0.23369999999999999</c:v>
                </c:pt>
                <c:pt idx="889">
                  <c:v>0.22398999999999999</c:v>
                </c:pt>
                <c:pt idx="890">
                  <c:v>0.22771</c:v>
                </c:pt>
                <c:pt idx="891">
                  <c:v>0.23374</c:v>
                </c:pt>
                <c:pt idx="892">
                  <c:v>0.23516999999999999</c:v>
                </c:pt>
                <c:pt idx="893">
                  <c:v>0.23365</c:v>
                </c:pt>
                <c:pt idx="894">
                  <c:v>0.23527999999999999</c:v>
                </c:pt>
                <c:pt idx="895">
                  <c:v>0.23466000000000001</c:v>
                </c:pt>
                <c:pt idx="896">
                  <c:v>0.23694000000000001</c:v>
                </c:pt>
                <c:pt idx="897">
                  <c:v>0.24529999999999999</c:v>
                </c:pt>
                <c:pt idx="898">
                  <c:v>0.24215999999999999</c:v>
                </c:pt>
                <c:pt idx="899">
                  <c:v>0.23799999999999999</c:v>
                </c:pt>
                <c:pt idx="900">
                  <c:v>0.24274999999999999</c:v>
                </c:pt>
                <c:pt idx="901">
                  <c:v>0.25269000000000003</c:v>
                </c:pt>
                <c:pt idx="902">
                  <c:v>0.25602999999999998</c:v>
                </c:pt>
                <c:pt idx="903">
                  <c:v>0.25891999999999998</c:v>
                </c:pt>
                <c:pt idx="904">
                  <c:v>0.25380000000000003</c:v>
                </c:pt>
                <c:pt idx="905">
                  <c:v>0.25741999999999998</c:v>
                </c:pt>
                <c:pt idx="906">
                  <c:v>0.25971</c:v>
                </c:pt>
                <c:pt idx="907">
                  <c:v>0.25766</c:v>
                </c:pt>
                <c:pt idx="908">
                  <c:v>0.26579999999999998</c:v>
                </c:pt>
                <c:pt idx="909">
                  <c:v>0.27804000000000001</c:v>
                </c:pt>
                <c:pt idx="910">
                  <c:v>0.27849000000000002</c:v>
                </c:pt>
                <c:pt idx="911">
                  <c:v>0.26802999999999999</c:v>
                </c:pt>
                <c:pt idx="912">
                  <c:v>0.25559999999999999</c:v>
                </c:pt>
                <c:pt idx="913">
                  <c:v>0.24864</c:v>
                </c:pt>
                <c:pt idx="914">
                  <c:v>0.24715000000000001</c:v>
                </c:pt>
                <c:pt idx="915">
                  <c:v>0.24440999999999999</c:v>
                </c:pt>
                <c:pt idx="916">
                  <c:v>0.24506</c:v>
                </c:pt>
                <c:pt idx="917">
                  <c:v>0.24465999999999999</c:v>
                </c:pt>
                <c:pt idx="918">
                  <c:v>0.23685999999999999</c:v>
                </c:pt>
                <c:pt idx="919">
                  <c:v>0.23239000000000001</c:v>
                </c:pt>
                <c:pt idx="920">
                  <c:v>0.23952000000000001</c:v>
                </c:pt>
                <c:pt idx="921">
                  <c:v>0.23721</c:v>
                </c:pt>
                <c:pt idx="922">
                  <c:v>0.23454</c:v>
                </c:pt>
                <c:pt idx="923">
                  <c:v>0.23480000000000001</c:v>
                </c:pt>
                <c:pt idx="924">
                  <c:v>0.22972999999999999</c:v>
                </c:pt>
                <c:pt idx="925">
                  <c:v>0.22775000000000001</c:v>
                </c:pt>
                <c:pt idx="926">
                  <c:v>0.22747000000000001</c:v>
                </c:pt>
                <c:pt idx="927">
                  <c:v>0.22466</c:v>
                </c:pt>
                <c:pt idx="928">
                  <c:v>0.22958000000000001</c:v>
                </c:pt>
                <c:pt idx="929">
                  <c:v>0.23188</c:v>
                </c:pt>
                <c:pt idx="930">
                  <c:v>0.23244000000000001</c:v>
                </c:pt>
                <c:pt idx="931">
                  <c:v>0.2379</c:v>
                </c:pt>
                <c:pt idx="932">
                  <c:v>0.24095</c:v>
                </c:pt>
                <c:pt idx="933">
                  <c:v>0.24018</c:v>
                </c:pt>
                <c:pt idx="934">
                  <c:v>0.24428</c:v>
                </c:pt>
                <c:pt idx="935">
                  <c:v>0.24068999999999999</c:v>
                </c:pt>
                <c:pt idx="936">
                  <c:v>0.24068000000000001</c:v>
                </c:pt>
                <c:pt idx="937">
                  <c:v>0.24693000000000001</c:v>
                </c:pt>
                <c:pt idx="938">
                  <c:v>0.25145000000000001</c:v>
                </c:pt>
                <c:pt idx="939">
                  <c:v>0.25585000000000002</c:v>
                </c:pt>
                <c:pt idx="940">
                  <c:v>0.25840000000000002</c:v>
                </c:pt>
                <c:pt idx="941">
                  <c:v>0.25225999999999998</c:v>
                </c:pt>
                <c:pt idx="942">
                  <c:v>0.24229000000000001</c:v>
                </c:pt>
                <c:pt idx="943">
                  <c:v>0.24424000000000001</c:v>
                </c:pt>
                <c:pt idx="944">
                  <c:v>0.25105</c:v>
                </c:pt>
                <c:pt idx="945">
                  <c:v>0.25527</c:v>
                </c:pt>
                <c:pt idx="946">
                  <c:v>0.25769999999999998</c:v>
                </c:pt>
                <c:pt idx="947">
                  <c:v>0.25884000000000001</c:v>
                </c:pt>
                <c:pt idx="948">
                  <c:v>0.26208999999999999</c:v>
                </c:pt>
                <c:pt idx="949">
                  <c:v>0.26749000000000001</c:v>
                </c:pt>
                <c:pt idx="950">
                  <c:v>0.26373000000000002</c:v>
                </c:pt>
                <c:pt idx="951">
                  <c:v>0.26296000000000003</c:v>
                </c:pt>
                <c:pt idx="952">
                  <c:v>0.26574999999999999</c:v>
                </c:pt>
                <c:pt idx="953">
                  <c:v>0.26939000000000002</c:v>
                </c:pt>
                <c:pt idx="954">
                  <c:v>0.27349000000000001</c:v>
                </c:pt>
                <c:pt idx="955">
                  <c:v>0.27294000000000002</c:v>
                </c:pt>
                <c:pt idx="956">
                  <c:v>0.27167000000000002</c:v>
                </c:pt>
                <c:pt idx="957">
                  <c:v>0.27831</c:v>
                </c:pt>
                <c:pt idx="958">
                  <c:v>0.2787</c:v>
                </c:pt>
                <c:pt idx="959">
                  <c:v>0.27589999999999998</c:v>
                </c:pt>
                <c:pt idx="960">
                  <c:v>0.27933999999999998</c:v>
                </c:pt>
                <c:pt idx="961">
                  <c:v>0.28511999999999998</c:v>
                </c:pt>
                <c:pt idx="962">
                  <c:v>0.27478000000000002</c:v>
                </c:pt>
                <c:pt idx="963">
                  <c:v>0.27628000000000003</c:v>
                </c:pt>
                <c:pt idx="964">
                  <c:v>0.28250999999999998</c:v>
                </c:pt>
                <c:pt idx="965">
                  <c:v>0.28399999999999997</c:v>
                </c:pt>
                <c:pt idx="966">
                  <c:v>0.28784999999999999</c:v>
                </c:pt>
                <c:pt idx="967">
                  <c:v>0.28299000000000002</c:v>
                </c:pt>
                <c:pt idx="968">
                  <c:v>0.27474999999999999</c:v>
                </c:pt>
                <c:pt idx="969">
                  <c:v>0.27416000000000001</c:v>
                </c:pt>
                <c:pt idx="970">
                  <c:v>0.27825</c:v>
                </c:pt>
                <c:pt idx="971">
                  <c:v>0.28689999999999999</c:v>
                </c:pt>
                <c:pt idx="972">
                  <c:v>0.29160999999999998</c:v>
                </c:pt>
                <c:pt idx="973">
                  <c:v>0.28273999999999999</c:v>
                </c:pt>
                <c:pt idx="974">
                  <c:v>0.27538000000000001</c:v>
                </c:pt>
                <c:pt idx="975">
                  <c:v>0.27693000000000001</c:v>
                </c:pt>
                <c:pt idx="976">
                  <c:v>0.27732000000000001</c:v>
                </c:pt>
                <c:pt idx="977">
                  <c:v>0.27733999999999998</c:v>
                </c:pt>
                <c:pt idx="978">
                  <c:v>0.27295999999999998</c:v>
                </c:pt>
                <c:pt idx="979">
                  <c:v>0.2727</c:v>
                </c:pt>
                <c:pt idx="980">
                  <c:v>0.26290999999999998</c:v>
                </c:pt>
                <c:pt idx="981">
                  <c:v>0.26293</c:v>
                </c:pt>
                <c:pt idx="982">
                  <c:v>0.26113999999999998</c:v>
                </c:pt>
                <c:pt idx="983">
                  <c:v>0.26096999999999998</c:v>
                </c:pt>
                <c:pt idx="984">
                  <c:v>0.26266</c:v>
                </c:pt>
                <c:pt idx="985">
                  <c:v>0.26251000000000002</c:v>
                </c:pt>
                <c:pt idx="986">
                  <c:v>0.26239000000000001</c:v>
                </c:pt>
                <c:pt idx="987">
                  <c:v>0.26339000000000001</c:v>
                </c:pt>
                <c:pt idx="988">
                  <c:v>0.26208999999999999</c:v>
                </c:pt>
                <c:pt idx="989">
                  <c:v>0.25289</c:v>
                </c:pt>
                <c:pt idx="990">
                  <c:v>0.2515</c:v>
                </c:pt>
                <c:pt idx="991">
                  <c:v>0.25601000000000002</c:v>
                </c:pt>
                <c:pt idx="992">
                  <c:v>0.25489000000000001</c:v>
                </c:pt>
                <c:pt idx="993">
                  <c:v>0.25670999999999999</c:v>
                </c:pt>
                <c:pt idx="994">
                  <c:v>0.25319999999999998</c:v>
                </c:pt>
                <c:pt idx="995">
                  <c:v>0.24152999999999999</c:v>
                </c:pt>
                <c:pt idx="996">
                  <c:v>0.23610999999999999</c:v>
                </c:pt>
                <c:pt idx="997">
                  <c:v>0.23386999999999999</c:v>
                </c:pt>
                <c:pt idx="998">
                  <c:v>0.23014000000000001</c:v>
                </c:pt>
                <c:pt idx="999">
                  <c:v>0.22677</c:v>
                </c:pt>
                <c:pt idx="1000">
                  <c:v>0.23314000000000001</c:v>
                </c:pt>
                <c:pt idx="1001">
                  <c:v>0.2382</c:v>
                </c:pt>
                <c:pt idx="1002">
                  <c:v>0.23623</c:v>
                </c:pt>
                <c:pt idx="1003">
                  <c:v>0.23487</c:v>
                </c:pt>
                <c:pt idx="1004">
                  <c:v>0.24091000000000001</c:v>
                </c:pt>
                <c:pt idx="1005">
                  <c:v>0.24338000000000001</c:v>
                </c:pt>
                <c:pt idx="1006">
                  <c:v>0.24121000000000001</c:v>
                </c:pt>
                <c:pt idx="1007">
                  <c:v>0.23701</c:v>
                </c:pt>
                <c:pt idx="1008">
                  <c:v>0.23436999999999999</c:v>
                </c:pt>
                <c:pt idx="1009">
                  <c:v>0.23085</c:v>
                </c:pt>
                <c:pt idx="1010">
                  <c:v>0.23191000000000001</c:v>
                </c:pt>
                <c:pt idx="1011">
                  <c:v>0.23712</c:v>
                </c:pt>
                <c:pt idx="1012">
                  <c:v>0.23910999999999999</c:v>
                </c:pt>
                <c:pt idx="1013">
                  <c:v>0.24226</c:v>
                </c:pt>
                <c:pt idx="1014">
                  <c:v>0.24734999999999999</c:v>
                </c:pt>
                <c:pt idx="1015">
                  <c:v>0.24937999999999999</c:v>
                </c:pt>
                <c:pt idx="1016">
                  <c:v>0.24626999999999999</c:v>
                </c:pt>
                <c:pt idx="1017">
                  <c:v>0.24437</c:v>
                </c:pt>
                <c:pt idx="1018">
                  <c:v>0.2402</c:v>
                </c:pt>
                <c:pt idx="1019">
                  <c:v>0.23074</c:v>
                </c:pt>
                <c:pt idx="1020">
                  <c:v>0.22772999999999999</c:v>
                </c:pt>
                <c:pt idx="1021">
                  <c:v>0.23311999999999999</c:v>
                </c:pt>
                <c:pt idx="1022">
                  <c:v>0.23613999999999999</c:v>
                </c:pt>
                <c:pt idx="1023">
                  <c:v>0.23171</c:v>
                </c:pt>
                <c:pt idx="1024">
                  <c:v>0.22877</c:v>
                </c:pt>
                <c:pt idx="1025">
                  <c:v>0.22703000000000001</c:v>
                </c:pt>
                <c:pt idx="1026">
                  <c:v>0.22746</c:v>
                </c:pt>
                <c:pt idx="1027">
                  <c:v>0.23154</c:v>
                </c:pt>
                <c:pt idx="1028">
                  <c:v>0.23369000000000001</c:v>
                </c:pt>
                <c:pt idx="1029">
                  <c:v>0.23247999999999999</c:v>
                </c:pt>
                <c:pt idx="1030">
                  <c:v>0.23416000000000001</c:v>
                </c:pt>
                <c:pt idx="1031">
                  <c:v>0.23885999999999999</c:v>
                </c:pt>
                <c:pt idx="1032">
                  <c:v>0.23627000000000001</c:v>
                </c:pt>
                <c:pt idx="1033">
                  <c:v>0.24079999999999999</c:v>
                </c:pt>
                <c:pt idx="1034">
                  <c:v>0.23918</c:v>
                </c:pt>
                <c:pt idx="1035">
                  <c:v>0.23851</c:v>
                </c:pt>
                <c:pt idx="1036">
                  <c:v>0.24364</c:v>
                </c:pt>
                <c:pt idx="1037">
                  <c:v>0.24503</c:v>
                </c:pt>
                <c:pt idx="1038">
                  <c:v>0.24778</c:v>
                </c:pt>
                <c:pt idx="1039">
                  <c:v>0.24066000000000001</c:v>
                </c:pt>
                <c:pt idx="1040">
                  <c:v>0.23280999999999999</c:v>
                </c:pt>
                <c:pt idx="1041">
                  <c:v>0.2349</c:v>
                </c:pt>
                <c:pt idx="1042">
                  <c:v>0.23855999999999999</c:v>
                </c:pt>
                <c:pt idx="1043">
                  <c:v>0.23643</c:v>
                </c:pt>
                <c:pt idx="1044">
                  <c:v>0.23033000000000001</c:v>
                </c:pt>
                <c:pt idx="1045">
                  <c:v>0.23418</c:v>
                </c:pt>
                <c:pt idx="1046">
                  <c:v>0.24279000000000001</c:v>
                </c:pt>
                <c:pt idx="1047">
                  <c:v>0.24157000000000001</c:v>
                </c:pt>
                <c:pt idx="1048">
                  <c:v>0.2296</c:v>
                </c:pt>
                <c:pt idx="1049">
                  <c:v>0.22645999999999999</c:v>
                </c:pt>
                <c:pt idx="1050">
                  <c:v>0.23624999999999999</c:v>
                </c:pt>
                <c:pt idx="1051">
                  <c:v>0.24107000000000001</c:v>
                </c:pt>
                <c:pt idx="1052">
                  <c:v>0.24157000000000001</c:v>
                </c:pt>
                <c:pt idx="1053">
                  <c:v>0.23566999999999999</c:v>
                </c:pt>
                <c:pt idx="1054">
                  <c:v>0.22749</c:v>
                </c:pt>
                <c:pt idx="1055">
                  <c:v>0.22789999999999999</c:v>
                </c:pt>
                <c:pt idx="1056">
                  <c:v>0.22914000000000001</c:v>
                </c:pt>
                <c:pt idx="1057">
                  <c:v>0.22891</c:v>
                </c:pt>
                <c:pt idx="1058">
                  <c:v>0.22814000000000001</c:v>
                </c:pt>
                <c:pt idx="1059">
                  <c:v>0.23047999999999999</c:v>
                </c:pt>
                <c:pt idx="1060">
                  <c:v>0.23104</c:v>
                </c:pt>
                <c:pt idx="1061">
                  <c:v>0.22675000000000001</c:v>
                </c:pt>
                <c:pt idx="1062">
                  <c:v>0.23207</c:v>
                </c:pt>
                <c:pt idx="1063">
                  <c:v>0.23422000000000001</c:v>
                </c:pt>
                <c:pt idx="1064">
                  <c:v>0.23235</c:v>
                </c:pt>
                <c:pt idx="1065">
                  <c:v>0.23327999999999999</c:v>
                </c:pt>
                <c:pt idx="1066">
                  <c:v>0.23277999999999999</c:v>
                </c:pt>
                <c:pt idx="1067">
                  <c:v>0.23924000000000001</c:v>
                </c:pt>
                <c:pt idx="1068">
                  <c:v>0.24779000000000001</c:v>
                </c:pt>
                <c:pt idx="1069">
                  <c:v>0.24376999999999999</c:v>
                </c:pt>
                <c:pt idx="1070">
                  <c:v>0.2351</c:v>
                </c:pt>
                <c:pt idx="1071">
                  <c:v>0.23862</c:v>
                </c:pt>
                <c:pt idx="1072">
                  <c:v>0.23859</c:v>
                </c:pt>
                <c:pt idx="1073">
                  <c:v>0.23696999999999999</c:v>
                </c:pt>
                <c:pt idx="1074">
                  <c:v>0.24373</c:v>
                </c:pt>
                <c:pt idx="1075">
                  <c:v>0.24293999999999999</c:v>
                </c:pt>
                <c:pt idx="1076">
                  <c:v>0.2354</c:v>
                </c:pt>
                <c:pt idx="1077">
                  <c:v>0.22993</c:v>
                </c:pt>
                <c:pt idx="1078">
                  <c:v>0.22564999999999999</c:v>
                </c:pt>
                <c:pt idx="1079">
                  <c:v>0.22766</c:v>
                </c:pt>
                <c:pt idx="1080">
                  <c:v>0.23219999999999999</c:v>
                </c:pt>
                <c:pt idx="1081">
                  <c:v>0.23469000000000001</c:v>
                </c:pt>
                <c:pt idx="1082">
                  <c:v>0.23505000000000001</c:v>
                </c:pt>
                <c:pt idx="1083">
                  <c:v>0.23438999999999999</c:v>
                </c:pt>
                <c:pt idx="1084">
                  <c:v>0.23848</c:v>
                </c:pt>
                <c:pt idx="1085">
                  <c:v>0.24503</c:v>
                </c:pt>
                <c:pt idx="1086">
                  <c:v>0.25087999999999999</c:v>
                </c:pt>
                <c:pt idx="1087">
                  <c:v>0.25034000000000001</c:v>
                </c:pt>
                <c:pt idx="1088">
                  <c:v>0.24673999999999999</c:v>
                </c:pt>
                <c:pt idx="1089">
                  <c:v>0.24612999999999999</c:v>
                </c:pt>
                <c:pt idx="1090">
                  <c:v>0.24106</c:v>
                </c:pt>
                <c:pt idx="1091">
                  <c:v>0.23716999999999999</c:v>
                </c:pt>
                <c:pt idx="1092">
                  <c:v>0.24306</c:v>
                </c:pt>
                <c:pt idx="1093">
                  <c:v>0.24510999999999999</c:v>
                </c:pt>
                <c:pt idx="1094">
                  <c:v>0.24737999999999999</c:v>
                </c:pt>
                <c:pt idx="1095">
                  <c:v>0.25012000000000001</c:v>
                </c:pt>
                <c:pt idx="1096">
                  <c:v>0.24798999999999999</c:v>
                </c:pt>
                <c:pt idx="1097">
                  <c:v>0.24499000000000001</c:v>
                </c:pt>
                <c:pt idx="1098">
                  <c:v>0.2467</c:v>
                </c:pt>
                <c:pt idx="1099">
                  <c:v>0.24853</c:v>
                </c:pt>
                <c:pt idx="1100">
                  <c:v>0.25019000000000002</c:v>
                </c:pt>
                <c:pt idx="1101">
                  <c:v>0.25802000000000003</c:v>
                </c:pt>
                <c:pt idx="1102">
                  <c:v>0.25219000000000003</c:v>
                </c:pt>
                <c:pt idx="1103">
                  <c:v>0.24310999999999999</c:v>
                </c:pt>
                <c:pt idx="1104">
                  <c:v>0.24256</c:v>
                </c:pt>
                <c:pt idx="1105">
                  <c:v>0.24117</c:v>
                </c:pt>
                <c:pt idx="1106">
                  <c:v>0.24632999999999999</c:v>
                </c:pt>
                <c:pt idx="1107">
                  <c:v>0.24947</c:v>
                </c:pt>
                <c:pt idx="1108">
                  <c:v>0.24889</c:v>
                </c:pt>
                <c:pt idx="1109">
                  <c:v>0.25419000000000003</c:v>
                </c:pt>
                <c:pt idx="1110">
                  <c:v>0.25569999999999998</c:v>
                </c:pt>
                <c:pt idx="1111">
                  <c:v>0.25966</c:v>
                </c:pt>
                <c:pt idx="1112">
                  <c:v>0.25985999999999998</c:v>
                </c:pt>
                <c:pt idx="1113">
                  <c:v>0.25408999999999998</c:v>
                </c:pt>
                <c:pt idx="1114">
                  <c:v>0.25119000000000002</c:v>
                </c:pt>
                <c:pt idx="1115">
                  <c:v>0.25073000000000001</c:v>
                </c:pt>
                <c:pt idx="1116">
                  <c:v>0.24501000000000001</c:v>
                </c:pt>
                <c:pt idx="1117">
                  <c:v>0.24159</c:v>
                </c:pt>
                <c:pt idx="1118">
                  <c:v>0.24351</c:v>
                </c:pt>
                <c:pt idx="1119">
                  <c:v>0.24660000000000001</c:v>
                </c:pt>
                <c:pt idx="1120">
                  <c:v>0.24937000000000001</c:v>
                </c:pt>
                <c:pt idx="1121">
                  <c:v>0.24806</c:v>
                </c:pt>
                <c:pt idx="1122">
                  <c:v>0.24801000000000001</c:v>
                </c:pt>
                <c:pt idx="1123">
                  <c:v>0.24636</c:v>
                </c:pt>
                <c:pt idx="1124">
                  <c:v>0.24010999999999999</c:v>
                </c:pt>
                <c:pt idx="1125">
                  <c:v>0.24207999999999999</c:v>
                </c:pt>
                <c:pt idx="1126">
                  <c:v>0.24614</c:v>
                </c:pt>
                <c:pt idx="1127">
                  <c:v>0.2452</c:v>
                </c:pt>
                <c:pt idx="1128">
                  <c:v>0.24393999999999999</c:v>
                </c:pt>
                <c:pt idx="1129">
                  <c:v>0.24457000000000001</c:v>
                </c:pt>
                <c:pt idx="1130">
                  <c:v>0.2412</c:v>
                </c:pt>
                <c:pt idx="1131">
                  <c:v>0.23476</c:v>
                </c:pt>
                <c:pt idx="1132">
                  <c:v>0.23491000000000001</c:v>
                </c:pt>
                <c:pt idx="1133">
                  <c:v>0.23444000000000001</c:v>
                </c:pt>
                <c:pt idx="1134">
                  <c:v>0.23125000000000001</c:v>
                </c:pt>
                <c:pt idx="1135">
                  <c:v>0.23343</c:v>
                </c:pt>
                <c:pt idx="1136">
                  <c:v>0.23671</c:v>
                </c:pt>
                <c:pt idx="1137">
                  <c:v>0.23541999999999999</c:v>
                </c:pt>
                <c:pt idx="1138">
                  <c:v>0.23014000000000001</c:v>
                </c:pt>
                <c:pt idx="1139">
                  <c:v>0.22799</c:v>
                </c:pt>
                <c:pt idx="1140">
                  <c:v>0.2303</c:v>
                </c:pt>
                <c:pt idx="1141">
                  <c:v>0.23085</c:v>
                </c:pt>
                <c:pt idx="1142">
                  <c:v>0.23000999999999999</c:v>
                </c:pt>
                <c:pt idx="1143">
                  <c:v>0.22441</c:v>
                </c:pt>
                <c:pt idx="1144">
                  <c:v>0.21443000000000001</c:v>
                </c:pt>
                <c:pt idx="1145">
                  <c:v>0.20952000000000001</c:v>
                </c:pt>
                <c:pt idx="1146">
                  <c:v>0.21690999999999999</c:v>
                </c:pt>
                <c:pt idx="1147">
                  <c:v>0.22039</c:v>
                </c:pt>
                <c:pt idx="1148">
                  <c:v>0.22242999999999999</c:v>
                </c:pt>
                <c:pt idx="1149">
                  <c:v>0.22522</c:v>
                </c:pt>
                <c:pt idx="1150">
                  <c:v>0.22753999999999999</c:v>
                </c:pt>
                <c:pt idx="1151">
                  <c:v>0.22413</c:v>
                </c:pt>
                <c:pt idx="1152">
                  <c:v>0.21865999999999999</c:v>
                </c:pt>
                <c:pt idx="1153">
                  <c:v>0.21507000000000001</c:v>
                </c:pt>
                <c:pt idx="1154">
                  <c:v>0.2142</c:v>
                </c:pt>
                <c:pt idx="1155">
                  <c:v>0.21163000000000001</c:v>
                </c:pt>
                <c:pt idx="1156">
                  <c:v>0.21337999999999999</c:v>
                </c:pt>
                <c:pt idx="1157">
                  <c:v>0.21173</c:v>
                </c:pt>
                <c:pt idx="1158">
                  <c:v>0.21088000000000001</c:v>
                </c:pt>
                <c:pt idx="1159">
                  <c:v>0.21204999999999999</c:v>
                </c:pt>
                <c:pt idx="1160">
                  <c:v>0.20823</c:v>
                </c:pt>
                <c:pt idx="1161">
                  <c:v>0.20132</c:v>
                </c:pt>
                <c:pt idx="1162">
                  <c:v>0.19717999999999999</c:v>
                </c:pt>
                <c:pt idx="1163">
                  <c:v>0.19986999999999999</c:v>
                </c:pt>
                <c:pt idx="1164">
                  <c:v>0.20452000000000001</c:v>
                </c:pt>
                <c:pt idx="1165">
                  <c:v>0.20888999999999999</c:v>
                </c:pt>
                <c:pt idx="1166">
                  <c:v>0.20768</c:v>
                </c:pt>
                <c:pt idx="1167">
                  <c:v>0.20380999999999999</c:v>
                </c:pt>
                <c:pt idx="1168">
                  <c:v>0.20236999999999999</c:v>
                </c:pt>
                <c:pt idx="1169">
                  <c:v>0.20954999999999999</c:v>
                </c:pt>
                <c:pt idx="1170">
                  <c:v>0.20965</c:v>
                </c:pt>
                <c:pt idx="1171">
                  <c:v>0.20412</c:v>
                </c:pt>
                <c:pt idx="1172">
                  <c:v>0.20294000000000001</c:v>
                </c:pt>
                <c:pt idx="1173">
                  <c:v>0.20304</c:v>
                </c:pt>
                <c:pt idx="1174">
                  <c:v>0.20083999999999999</c:v>
                </c:pt>
                <c:pt idx="1175">
                  <c:v>0.20684</c:v>
                </c:pt>
                <c:pt idx="1176">
                  <c:v>0.21173</c:v>
                </c:pt>
                <c:pt idx="1177">
                  <c:v>0.20988999999999999</c:v>
                </c:pt>
                <c:pt idx="1178">
                  <c:v>0.21067</c:v>
                </c:pt>
                <c:pt idx="1179">
                  <c:v>0.21931999999999999</c:v>
                </c:pt>
                <c:pt idx="1180">
                  <c:v>0.21937999999999999</c:v>
                </c:pt>
                <c:pt idx="1181">
                  <c:v>0.21171000000000001</c:v>
                </c:pt>
                <c:pt idx="1182">
                  <c:v>0.21016000000000001</c:v>
                </c:pt>
                <c:pt idx="1183">
                  <c:v>0.20888000000000001</c:v>
                </c:pt>
                <c:pt idx="1184">
                  <c:v>0.21754000000000001</c:v>
                </c:pt>
                <c:pt idx="1185">
                  <c:v>0.22378000000000001</c:v>
                </c:pt>
                <c:pt idx="1186">
                  <c:v>0.22406999999999999</c:v>
                </c:pt>
                <c:pt idx="1187">
                  <c:v>0.22886999999999999</c:v>
                </c:pt>
                <c:pt idx="1188">
                  <c:v>0.23377000000000001</c:v>
                </c:pt>
                <c:pt idx="1189">
                  <c:v>0.24732000000000001</c:v>
                </c:pt>
                <c:pt idx="1190">
                  <c:v>0.25700000000000001</c:v>
                </c:pt>
                <c:pt idx="1191">
                  <c:v>0.26055</c:v>
                </c:pt>
                <c:pt idx="1192">
                  <c:v>0.26538</c:v>
                </c:pt>
                <c:pt idx="1193">
                  <c:v>0.27646999999999999</c:v>
                </c:pt>
                <c:pt idx="1194">
                  <c:v>0.28242</c:v>
                </c:pt>
                <c:pt idx="1195">
                  <c:v>0.28494000000000003</c:v>
                </c:pt>
                <c:pt idx="1196">
                  <c:v>0.29421000000000003</c:v>
                </c:pt>
                <c:pt idx="1197">
                  <c:v>0.30196000000000001</c:v>
                </c:pt>
                <c:pt idx="1198">
                  <c:v>0.31280000000000002</c:v>
                </c:pt>
                <c:pt idx="1199">
                  <c:v>0.32190999999999997</c:v>
                </c:pt>
                <c:pt idx="1200">
                  <c:v>0.33284999999999998</c:v>
                </c:pt>
                <c:pt idx="1201">
                  <c:v>0.33777000000000001</c:v>
                </c:pt>
                <c:pt idx="1202">
                  <c:v>0.35097</c:v>
                </c:pt>
                <c:pt idx="1203">
                  <c:v>0.36614999999999998</c:v>
                </c:pt>
                <c:pt idx="1204">
                  <c:v>0.37630000000000002</c:v>
                </c:pt>
                <c:pt idx="1205">
                  <c:v>0.37773000000000001</c:v>
                </c:pt>
                <c:pt idx="1206">
                  <c:v>0.37676999999999999</c:v>
                </c:pt>
                <c:pt idx="1207">
                  <c:v>0.37641999999999998</c:v>
                </c:pt>
                <c:pt idx="1208">
                  <c:v>0.37669000000000002</c:v>
                </c:pt>
                <c:pt idx="1209">
                  <c:v>0.37343999999999999</c:v>
                </c:pt>
                <c:pt idx="1210">
                  <c:v>0.37312000000000001</c:v>
                </c:pt>
                <c:pt idx="1211">
                  <c:v>0.37651000000000001</c:v>
                </c:pt>
                <c:pt idx="1212">
                  <c:v>0.37620999999999999</c:v>
                </c:pt>
                <c:pt idx="1213">
                  <c:v>0.37089</c:v>
                </c:pt>
                <c:pt idx="1214">
                  <c:v>0.37046000000000001</c:v>
                </c:pt>
                <c:pt idx="1215">
                  <c:v>0.37134</c:v>
                </c:pt>
                <c:pt idx="1216">
                  <c:v>0.37180000000000002</c:v>
                </c:pt>
                <c:pt idx="1217">
                  <c:v>0.37523000000000001</c:v>
                </c:pt>
                <c:pt idx="1218">
                  <c:v>0.37119000000000002</c:v>
                </c:pt>
                <c:pt idx="1219">
                  <c:v>0.36298999999999998</c:v>
                </c:pt>
                <c:pt idx="1220">
                  <c:v>0.35383999999999999</c:v>
                </c:pt>
                <c:pt idx="1221">
                  <c:v>0.36065999999999998</c:v>
                </c:pt>
                <c:pt idx="1222">
                  <c:v>0.35726999999999998</c:v>
                </c:pt>
                <c:pt idx="1223">
                  <c:v>0.35459000000000002</c:v>
                </c:pt>
                <c:pt idx="1224">
                  <c:v>0.35443000000000002</c:v>
                </c:pt>
                <c:pt idx="1225">
                  <c:v>0.35626999999999998</c:v>
                </c:pt>
                <c:pt idx="1226">
                  <c:v>0.34958</c:v>
                </c:pt>
                <c:pt idx="1227">
                  <c:v>0.35371000000000002</c:v>
                </c:pt>
                <c:pt idx="1228">
                  <c:v>0.35930000000000001</c:v>
                </c:pt>
                <c:pt idx="1229">
                  <c:v>0.34811999999999999</c:v>
                </c:pt>
                <c:pt idx="1230">
                  <c:v>0.34437000000000001</c:v>
                </c:pt>
                <c:pt idx="1231">
                  <c:v>0.34018999999999999</c:v>
                </c:pt>
                <c:pt idx="1232">
                  <c:v>0.33402999999999999</c:v>
                </c:pt>
                <c:pt idx="1233">
                  <c:v>0.32977000000000001</c:v>
                </c:pt>
                <c:pt idx="1234">
                  <c:v>0.32546000000000003</c:v>
                </c:pt>
                <c:pt idx="1235">
                  <c:v>0.32312000000000002</c:v>
                </c:pt>
                <c:pt idx="1236">
                  <c:v>0.32811000000000001</c:v>
                </c:pt>
                <c:pt idx="1237">
                  <c:v>0.33190999999999998</c:v>
                </c:pt>
                <c:pt idx="1238">
                  <c:v>0.32647999999999999</c:v>
                </c:pt>
                <c:pt idx="1239">
                  <c:v>0.32563999999999999</c:v>
                </c:pt>
                <c:pt idx="1240">
                  <c:v>0.33256000000000002</c:v>
                </c:pt>
                <c:pt idx="1241">
                  <c:v>0.33119999999999999</c:v>
                </c:pt>
                <c:pt idx="1242">
                  <c:v>0.32735999999999998</c:v>
                </c:pt>
                <c:pt idx="1243">
                  <c:v>0.32257999999999998</c:v>
                </c:pt>
                <c:pt idx="1244">
                  <c:v>0.32214999999999999</c:v>
                </c:pt>
                <c:pt idx="1245">
                  <c:v>0.32055</c:v>
                </c:pt>
                <c:pt idx="1246">
                  <c:v>0.31924000000000002</c:v>
                </c:pt>
                <c:pt idx="1247">
                  <c:v>0.32073000000000002</c:v>
                </c:pt>
                <c:pt idx="1248">
                  <c:v>0.32607000000000003</c:v>
                </c:pt>
                <c:pt idx="1249">
                  <c:v>0.32067000000000001</c:v>
                </c:pt>
                <c:pt idx="1250">
                  <c:v>0.31419000000000002</c:v>
                </c:pt>
                <c:pt idx="1251">
                  <c:v>0.30210999999999999</c:v>
                </c:pt>
                <c:pt idx="1252">
                  <c:v>0.30081999999999998</c:v>
                </c:pt>
                <c:pt idx="1253">
                  <c:v>0.29598999999999998</c:v>
                </c:pt>
                <c:pt idx="1254">
                  <c:v>0.28956999999999999</c:v>
                </c:pt>
                <c:pt idx="1255">
                  <c:v>0.28534999999999999</c:v>
                </c:pt>
                <c:pt idx="1256">
                  <c:v>0.28140999999999999</c:v>
                </c:pt>
                <c:pt idx="1257">
                  <c:v>0.27733000000000002</c:v>
                </c:pt>
                <c:pt idx="1258">
                  <c:v>0.27048</c:v>
                </c:pt>
                <c:pt idx="1259">
                  <c:v>0.26506000000000002</c:v>
                </c:pt>
                <c:pt idx="1260">
                  <c:v>0.26232</c:v>
                </c:pt>
                <c:pt idx="1261">
                  <c:v>0.26479000000000003</c:v>
                </c:pt>
                <c:pt idx="1262">
                  <c:v>0.26582</c:v>
                </c:pt>
                <c:pt idx="1263">
                  <c:v>0.26378000000000001</c:v>
                </c:pt>
                <c:pt idx="1264">
                  <c:v>0.2626</c:v>
                </c:pt>
                <c:pt idx="1265">
                  <c:v>0.25831999999999999</c:v>
                </c:pt>
                <c:pt idx="1266">
                  <c:v>0.25625999999999999</c:v>
                </c:pt>
                <c:pt idx="1267">
                  <c:v>0.26293</c:v>
                </c:pt>
                <c:pt idx="1268">
                  <c:v>0.25994</c:v>
                </c:pt>
                <c:pt idx="1269">
                  <c:v>0.25559999999999999</c:v>
                </c:pt>
                <c:pt idx="1270">
                  <c:v>0.25580000000000003</c:v>
                </c:pt>
                <c:pt idx="1271">
                  <c:v>0.26162000000000002</c:v>
                </c:pt>
                <c:pt idx="1272">
                  <c:v>0.25657999999999997</c:v>
                </c:pt>
                <c:pt idx="1273">
                  <c:v>0.25568000000000002</c:v>
                </c:pt>
                <c:pt idx="1274">
                  <c:v>0.25831999999999999</c:v>
                </c:pt>
                <c:pt idx="1275">
                  <c:v>0.25861000000000001</c:v>
                </c:pt>
                <c:pt idx="1276">
                  <c:v>0.26212000000000002</c:v>
                </c:pt>
                <c:pt idx="1277">
                  <c:v>0.27823999999999999</c:v>
                </c:pt>
                <c:pt idx="1278">
                  <c:v>0.27978999999999998</c:v>
                </c:pt>
                <c:pt idx="1279">
                  <c:v>0.27676000000000001</c:v>
                </c:pt>
                <c:pt idx="1280">
                  <c:v>0.27501999999999999</c:v>
                </c:pt>
                <c:pt idx="1281">
                  <c:v>0.27361999999999997</c:v>
                </c:pt>
                <c:pt idx="1282">
                  <c:v>0.27184999999999998</c:v>
                </c:pt>
                <c:pt idx="1283">
                  <c:v>0.27693000000000001</c:v>
                </c:pt>
                <c:pt idx="1284">
                  <c:v>0.28599999999999998</c:v>
                </c:pt>
                <c:pt idx="1285">
                  <c:v>0.28786</c:v>
                </c:pt>
                <c:pt idx="1286">
                  <c:v>0.29835</c:v>
                </c:pt>
                <c:pt idx="1287">
                  <c:v>0.31313999999999997</c:v>
                </c:pt>
                <c:pt idx="1288">
                  <c:v>0.31953999999999999</c:v>
                </c:pt>
                <c:pt idx="1289">
                  <c:v>0.32353999999999999</c:v>
                </c:pt>
                <c:pt idx="1290">
                  <c:v>0.32873999999999998</c:v>
                </c:pt>
                <c:pt idx="1291">
                  <c:v>0.34622999999999998</c:v>
                </c:pt>
                <c:pt idx="1292">
                  <c:v>0.36585000000000001</c:v>
                </c:pt>
                <c:pt idx="1293">
                  <c:v>0.38636999999999999</c:v>
                </c:pt>
                <c:pt idx="1294">
                  <c:v>0.40222999999999998</c:v>
                </c:pt>
                <c:pt idx="1295">
                  <c:v>0.41565999999999997</c:v>
                </c:pt>
                <c:pt idx="1296">
                  <c:v>0.42903999999999998</c:v>
                </c:pt>
                <c:pt idx="1297">
                  <c:v>0.44357000000000002</c:v>
                </c:pt>
                <c:pt idx="1298">
                  <c:v>0.46195999999999998</c:v>
                </c:pt>
                <c:pt idx="1299">
                  <c:v>0.48157</c:v>
                </c:pt>
                <c:pt idx="1300">
                  <c:v>0.50861999999999996</c:v>
                </c:pt>
                <c:pt idx="1301">
                  <c:v>0.53115999999999997</c:v>
                </c:pt>
                <c:pt idx="1302">
                  <c:v>0.54962</c:v>
                </c:pt>
                <c:pt idx="1303">
                  <c:v>0.56786999999999999</c:v>
                </c:pt>
                <c:pt idx="1304">
                  <c:v>0.58374999999999999</c:v>
                </c:pt>
                <c:pt idx="1305">
                  <c:v>0.60946</c:v>
                </c:pt>
                <c:pt idx="1306">
                  <c:v>0.63261000000000001</c:v>
                </c:pt>
                <c:pt idx="1307">
                  <c:v>0.65832999999999997</c:v>
                </c:pt>
                <c:pt idx="1308">
                  <c:v>0.67735000000000001</c:v>
                </c:pt>
                <c:pt idx="1309">
                  <c:v>0.69103000000000003</c:v>
                </c:pt>
                <c:pt idx="1310">
                  <c:v>0.71326999999999996</c:v>
                </c:pt>
                <c:pt idx="1311">
                  <c:v>0.72941</c:v>
                </c:pt>
                <c:pt idx="1312">
                  <c:v>0.74961</c:v>
                </c:pt>
                <c:pt idx="1313">
                  <c:v>0.76924999999999999</c:v>
                </c:pt>
                <c:pt idx="1314">
                  <c:v>0.77917999999999998</c:v>
                </c:pt>
                <c:pt idx="1315">
                  <c:v>0.78076999999999996</c:v>
                </c:pt>
                <c:pt idx="1316">
                  <c:v>0.78783000000000003</c:v>
                </c:pt>
                <c:pt idx="1317">
                  <c:v>0.79171999999999998</c:v>
                </c:pt>
                <c:pt idx="1318">
                  <c:v>0.79500999999999999</c:v>
                </c:pt>
                <c:pt idx="1319">
                  <c:v>0.80342999999999998</c:v>
                </c:pt>
                <c:pt idx="1320">
                  <c:v>0.81074999999999997</c:v>
                </c:pt>
                <c:pt idx="1321">
                  <c:v>0.80959999999999999</c:v>
                </c:pt>
                <c:pt idx="1322">
                  <c:v>0.81010000000000004</c:v>
                </c:pt>
                <c:pt idx="1323">
                  <c:v>0.81064000000000003</c:v>
                </c:pt>
                <c:pt idx="1324">
                  <c:v>0.80508000000000002</c:v>
                </c:pt>
                <c:pt idx="1325">
                  <c:v>0.80401</c:v>
                </c:pt>
                <c:pt idx="1326">
                  <c:v>0.79618</c:v>
                </c:pt>
                <c:pt idx="1327">
                  <c:v>0.78729000000000005</c:v>
                </c:pt>
                <c:pt idx="1328">
                  <c:v>0.78022000000000002</c:v>
                </c:pt>
                <c:pt idx="1329">
                  <c:v>0.76803999999999994</c:v>
                </c:pt>
                <c:pt idx="1330">
                  <c:v>0.76046000000000002</c:v>
                </c:pt>
                <c:pt idx="1331">
                  <c:v>0.76429000000000002</c:v>
                </c:pt>
                <c:pt idx="1332">
                  <c:v>0.75875999999999999</c:v>
                </c:pt>
                <c:pt idx="1333">
                  <c:v>0.74612999999999996</c:v>
                </c:pt>
                <c:pt idx="1334">
                  <c:v>0.73211999999999999</c:v>
                </c:pt>
                <c:pt idx="1335">
                  <c:v>0.71952000000000005</c:v>
                </c:pt>
                <c:pt idx="1336">
                  <c:v>0.70840000000000003</c:v>
                </c:pt>
                <c:pt idx="1337">
                  <c:v>0.69574999999999998</c:v>
                </c:pt>
                <c:pt idx="1338">
                  <c:v>0.68347999999999998</c:v>
                </c:pt>
                <c:pt idx="1339">
                  <c:v>0.67617000000000005</c:v>
                </c:pt>
                <c:pt idx="1340">
                  <c:v>0.66135999999999995</c:v>
                </c:pt>
                <c:pt idx="1341">
                  <c:v>0.65544999999999998</c:v>
                </c:pt>
                <c:pt idx="1342">
                  <c:v>0.65419000000000005</c:v>
                </c:pt>
                <c:pt idx="1343">
                  <c:v>0.64334999999999998</c:v>
                </c:pt>
                <c:pt idx="1344">
                  <c:v>0.63229000000000002</c:v>
                </c:pt>
                <c:pt idx="1345">
                  <c:v>0.62067000000000005</c:v>
                </c:pt>
                <c:pt idx="1346">
                  <c:v>0.61216999999999999</c:v>
                </c:pt>
                <c:pt idx="1347">
                  <c:v>0.6038</c:v>
                </c:pt>
                <c:pt idx="1348">
                  <c:v>0.59594999999999998</c:v>
                </c:pt>
                <c:pt idx="1349">
                  <c:v>0.59036</c:v>
                </c:pt>
                <c:pt idx="1350">
                  <c:v>0.58133999999999997</c:v>
                </c:pt>
                <c:pt idx="1351">
                  <c:v>0.57455000000000001</c:v>
                </c:pt>
                <c:pt idx="1352">
                  <c:v>0.57284000000000002</c:v>
                </c:pt>
                <c:pt idx="1353">
                  <c:v>0.56230999999999998</c:v>
                </c:pt>
                <c:pt idx="1354">
                  <c:v>0.56010000000000004</c:v>
                </c:pt>
                <c:pt idx="1355">
                  <c:v>0.56540999999999997</c:v>
                </c:pt>
                <c:pt idx="1356">
                  <c:v>0.55800000000000005</c:v>
                </c:pt>
                <c:pt idx="1357">
                  <c:v>0.54522000000000004</c:v>
                </c:pt>
                <c:pt idx="1358">
                  <c:v>0.54298999999999997</c:v>
                </c:pt>
                <c:pt idx="1359">
                  <c:v>0.53637999999999997</c:v>
                </c:pt>
                <c:pt idx="1360">
                  <c:v>0.52786999999999995</c:v>
                </c:pt>
                <c:pt idx="1361">
                  <c:v>0.51863999999999999</c:v>
                </c:pt>
                <c:pt idx="1362">
                  <c:v>0.51919000000000004</c:v>
                </c:pt>
                <c:pt idx="1363">
                  <c:v>0.51487000000000005</c:v>
                </c:pt>
                <c:pt idx="1364">
                  <c:v>0.51063000000000003</c:v>
                </c:pt>
                <c:pt idx="1365">
                  <c:v>0.51058000000000003</c:v>
                </c:pt>
                <c:pt idx="1366">
                  <c:v>0.50819000000000003</c:v>
                </c:pt>
                <c:pt idx="1367">
                  <c:v>0.50238000000000005</c:v>
                </c:pt>
                <c:pt idx="1368">
                  <c:v>0.49607000000000001</c:v>
                </c:pt>
                <c:pt idx="1369">
                  <c:v>0.49509999999999998</c:v>
                </c:pt>
                <c:pt idx="1370">
                  <c:v>0.49276999999999999</c:v>
                </c:pt>
                <c:pt idx="1371">
                  <c:v>0.50014999999999998</c:v>
                </c:pt>
                <c:pt idx="1372">
                  <c:v>0.49639</c:v>
                </c:pt>
                <c:pt idx="1373">
                  <c:v>0.49507000000000001</c:v>
                </c:pt>
                <c:pt idx="1374">
                  <c:v>0.49636999999999998</c:v>
                </c:pt>
                <c:pt idx="1375">
                  <c:v>0.49835000000000002</c:v>
                </c:pt>
                <c:pt idx="1376">
                  <c:v>0.49521999999999999</c:v>
                </c:pt>
                <c:pt idx="1377">
                  <c:v>0.49123</c:v>
                </c:pt>
                <c:pt idx="1378">
                  <c:v>0.48830000000000001</c:v>
                </c:pt>
                <c:pt idx="1379">
                  <c:v>0.48895</c:v>
                </c:pt>
                <c:pt idx="1380">
                  <c:v>0.48169000000000001</c:v>
                </c:pt>
                <c:pt idx="1381">
                  <c:v>0.47625000000000001</c:v>
                </c:pt>
                <c:pt idx="1382">
                  <c:v>0.47772999999999999</c:v>
                </c:pt>
                <c:pt idx="1383">
                  <c:v>0.48687999999999998</c:v>
                </c:pt>
                <c:pt idx="1384">
                  <c:v>0.48041</c:v>
                </c:pt>
                <c:pt idx="1385">
                  <c:v>0.47125</c:v>
                </c:pt>
                <c:pt idx="1386">
                  <c:v>0.47122000000000003</c:v>
                </c:pt>
                <c:pt idx="1387">
                  <c:v>0.46987000000000001</c:v>
                </c:pt>
                <c:pt idx="1388">
                  <c:v>0.46185999999999999</c:v>
                </c:pt>
                <c:pt idx="1389">
                  <c:v>0.45607999999999999</c:v>
                </c:pt>
                <c:pt idx="1390">
                  <c:v>0.45945000000000003</c:v>
                </c:pt>
                <c:pt idx="1391">
                  <c:v>0.45776</c:v>
                </c:pt>
                <c:pt idx="1392">
                  <c:v>0.45151999999999998</c:v>
                </c:pt>
                <c:pt idx="1393">
                  <c:v>0.44819999999999999</c:v>
                </c:pt>
                <c:pt idx="1394">
                  <c:v>0.44924999999999998</c:v>
                </c:pt>
                <c:pt idx="1395">
                  <c:v>0.44708999999999999</c:v>
                </c:pt>
                <c:pt idx="1396">
                  <c:v>0.44322</c:v>
                </c:pt>
                <c:pt idx="1397">
                  <c:v>0.44166</c:v>
                </c:pt>
                <c:pt idx="1398">
                  <c:v>0.43713999999999997</c:v>
                </c:pt>
                <c:pt idx="1399">
                  <c:v>0.43514000000000003</c:v>
                </c:pt>
                <c:pt idx="1400">
                  <c:v>0.42913000000000001</c:v>
                </c:pt>
                <c:pt idx="1401">
                  <c:v>0.42437999999999998</c:v>
                </c:pt>
                <c:pt idx="1402">
                  <c:v>0.42609999999999998</c:v>
                </c:pt>
                <c:pt idx="1403">
                  <c:v>0.42592999999999998</c:v>
                </c:pt>
                <c:pt idx="1404">
                  <c:v>0.41672999999999999</c:v>
                </c:pt>
                <c:pt idx="1405">
                  <c:v>0.40767999999999999</c:v>
                </c:pt>
                <c:pt idx="1406">
                  <c:v>0.40246999999999999</c:v>
                </c:pt>
                <c:pt idx="1407">
                  <c:v>0.40154000000000001</c:v>
                </c:pt>
                <c:pt idx="1408">
                  <c:v>0.39067000000000002</c:v>
                </c:pt>
                <c:pt idx="1409">
                  <c:v>0.38768999999999998</c:v>
                </c:pt>
                <c:pt idx="1410">
                  <c:v>0.38936999999999999</c:v>
                </c:pt>
                <c:pt idx="1411">
                  <c:v>0.38922000000000001</c:v>
                </c:pt>
                <c:pt idx="1412">
                  <c:v>0.38434000000000001</c:v>
                </c:pt>
                <c:pt idx="1413">
                  <c:v>0.37452999999999997</c:v>
                </c:pt>
                <c:pt idx="1414">
                  <c:v>0.37189</c:v>
                </c:pt>
                <c:pt idx="1415">
                  <c:v>0.36942999999999998</c:v>
                </c:pt>
                <c:pt idx="1416">
                  <c:v>0.36182999999999998</c:v>
                </c:pt>
                <c:pt idx="1417">
                  <c:v>0.35269</c:v>
                </c:pt>
                <c:pt idx="1418">
                  <c:v>0.35216999999999998</c:v>
                </c:pt>
                <c:pt idx="1419">
                  <c:v>0.35332999999999998</c:v>
                </c:pt>
                <c:pt idx="1420">
                  <c:v>0.34916999999999998</c:v>
                </c:pt>
                <c:pt idx="1421">
                  <c:v>0.34489999999999998</c:v>
                </c:pt>
                <c:pt idx="1422">
                  <c:v>0.34627999999999998</c:v>
                </c:pt>
                <c:pt idx="1423">
                  <c:v>0.34281</c:v>
                </c:pt>
                <c:pt idx="1424">
                  <c:v>0.33456999999999998</c:v>
                </c:pt>
                <c:pt idx="1425">
                  <c:v>0.32355</c:v>
                </c:pt>
                <c:pt idx="1426">
                  <c:v>0.31857000000000002</c:v>
                </c:pt>
                <c:pt idx="1427">
                  <c:v>0.31924000000000002</c:v>
                </c:pt>
                <c:pt idx="1428">
                  <c:v>0.31841000000000003</c:v>
                </c:pt>
                <c:pt idx="1429">
                  <c:v>0.31603999999999999</c:v>
                </c:pt>
                <c:pt idx="1430">
                  <c:v>0.31663000000000002</c:v>
                </c:pt>
                <c:pt idx="1431">
                  <c:v>0.31083</c:v>
                </c:pt>
                <c:pt idx="1432">
                  <c:v>0.30431000000000002</c:v>
                </c:pt>
                <c:pt idx="1433">
                  <c:v>0.29902000000000001</c:v>
                </c:pt>
                <c:pt idx="1434">
                  <c:v>0.29821999999999999</c:v>
                </c:pt>
                <c:pt idx="1435">
                  <c:v>0.30070000000000002</c:v>
                </c:pt>
                <c:pt idx="1436">
                  <c:v>0.30084</c:v>
                </c:pt>
                <c:pt idx="1437">
                  <c:v>0.29465999999999998</c:v>
                </c:pt>
                <c:pt idx="1438">
                  <c:v>0.28714000000000001</c:v>
                </c:pt>
                <c:pt idx="1439">
                  <c:v>0.28088000000000002</c:v>
                </c:pt>
                <c:pt idx="1440">
                  <c:v>0.27877999999999997</c:v>
                </c:pt>
                <c:pt idx="1441">
                  <c:v>0.28421000000000002</c:v>
                </c:pt>
                <c:pt idx="1442">
                  <c:v>0.28001999999999999</c:v>
                </c:pt>
                <c:pt idx="1443">
                  <c:v>0.27384999999999998</c:v>
                </c:pt>
                <c:pt idx="1444">
                  <c:v>0.26883000000000001</c:v>
                </c:pt>
                <c:pt idx="1445">
                  <c:v>0.26301999999999998</c:v>
                </c:pt>
                <c:pt idx="1446">
                  <c:v>0.27689000000000002</c:v>
                </c:pt>
                <c:pt idx="1447">
                  <c:v>0.27592</c:v>
                </c:pt>
                <c:pt idx="1448">
                  <c:v>0.26150000000000001</c:v>
                </c:pt>
                <c:pt idx="1449">
                  <c:v>0.26135000000000003</c:v>
                </c:pt>
                <c:pt idx="1450">
                  <c:v>0.26674999999999999</c:v>
                </c:pt>
                <c:pt idx="1451">
                  <c:v>0.27263999999999999</c:v>
                </c:pt>
                <c:pt idx="1452">
                  <c:v>0.27093</c:v>
                </c:pt>
                <c:pt idx="1453">
                  <c:v>0.26436999999999999</c:v>
                </c:pt>
                <c:pt idx="1454">
                  <c:v>0.2782</c:v>
                </c:pt>
                <c:pt idx="1455">
                  <c:v>0.28748000000000001</c:v>
                </c:pt>
                <c:pt idx="1456">
                  <c:v>0.28469</c:v>
                </c:pt>
                <c:pt idx="1457">
                  <c:v>0.27909</c:v>
                </c:pt>
                <c:pt idx="1458">
                  <c:v>0.27650000000000002</c:v>
                </c:pt>
                <c:pt idx="1459">
                  <c:v>0.27662999999999999</c:v>
                </c:pt>
                <c:pt idx="1460">
                  <c:v>0.28498000000000001</c:v>
                </c:pt>
                <c:pt idx="1461">
                  <c:v>0.29648000000000002</c:v>
                </c:pt>
                <c:pt idx="1462">
                  <c:v>0.30086000000000002</c:v>
                </c:pt>
                <c:pt idx="1463">
                  <c:v>0.30813000000000001</c:v>
                </c:pt>
                <c:pt idx="1464">
                  <c:v>0.30732999999999999</c:v>
                </c:pt>
                <c:pt idx="1465">
                  <c:v>0.30814000000000002</c:v>
                </c:pt>
                <c:pt idx="1466">
                  <c:v>0.31322</c:v>
                </c:pt>
                <c:pt idx="1467">
                  <c:v>0.31522</c:v>
                </c:pt>
                <c:pt idx="1468">
                  <c:v>0.32411000000000001</c:v>
                </c:pt>
                <c:pt idx="1469">
                  <c:v>0.33174999999999999</c:v>
                </c:pt>
                <c:pt idx="1470">
                  <c:v>0.33993000000000001</c:v>
                </c:pt>
                <c:pt idx="1471">
                  <c:v>0.34469</c:v>
                </c:pt>
                <c:pt idx="1472">
                  <c:v>0.35217999999999999</c:v>
                </c:pt>
                <c:pt idx="1473">
                  <c:v>0.36103000000000002</c:v>
                </c:pt>
                <c:pt idx="1474">
                  <c:v>0.36820000000000003</c:v>
                </c:pt>
                <c:pt idx="1475">
                  <c:v>0.37147999999999998</c:v>
                </c:pt>
                <c:pt idx="1476">
                  <c:v>0.36875000000000002</c:v>
                </c:pt>
                <c:pt idx="1477">
                  <c:v>0.36758999999999997</c:v>
                </c:pt>
                <c:pt idx="1478">
                  <c:v>0.37972</c:v>
                </c:pt>
                <c:pt idx="1479">
                  <c:v>0.39140999999999998</c:v>
                </c:pt>
                <c:pt idx="1480">
                  <c:v>0.39974999999999999</c:v>
                </c:pt>
                <c:pt idx="1481">
                  <c:v>0.40272999999999998</c:v>
                </c:pt>
                <c:pt idx="1482">
                  <c:v>0.41113</c:v>
                </c:pt>
                <c:pt idx="1483">
                  <c:v>0.41689999999999999</c:v>
                </c:pt>
                <c:pt idx="1484">
                  <c:v>0.41433999999999999</c:v>
                </c:pt>
                <c:pt idx="1485">
                  <c:v>0.42304000000000003</c:v>
                </c:pt>
                <c:pt idx="1486">
                  <c:v>0.43156</c:v>
                </c:pt>
                <c:pt idx="1487">
                  <c:v>0.43683</c:v>
                </c:pt>
                <c:pt idx="1488">
                  <c:v>0.44605</c:v>
                </c:pt>
                <c:pt idx="1489">
                  <c:v>0.46200000000000002</c:v>
                </c:pt>
                <c:pt idx="1490">
                  <c:v>0.46739999999999998</c:v>
                </c:pt>
                <c:pt idx="1491">
                  <c:v>0.47460999999999998</c:v>
                </c:pt>
                <c:pt idx="1492">
                  <c:v>0.47976000000000002</c:v>
                </c:pt>
                <c:pt idx="1493">
                  <c:v>0.48671999999999999</c:v>
                </c:pt>
                <c:pt idx="1494">
                  <c:v>0.49706</c:v>
                </c:pt>
                <c:pt idx="1495">
                  <c:v>0.50183999999999995</c:v>
                </c:pt>
                <c:pt idx="1496">
                  <c:v>0.49407000000000001</c:v>
                </c:pt>
                <c:pt idx="1497">
                  <c:v>0.49486999999999998</c:v>
                </c:pt>
                <c:pt idx="1498">
                  <c:v>0.49498999999999999</c:v>
                </c:pt>
                <c:pt idx="1499">
                  <c:v>0.49656</c:v>
                </c:pt>
                <c:pt idx="1500">
                  <c:v>0.50402000000000002</c:v>
                </c:pt>
                <c:pt idx="1501">
                  <c:v>0.50614000000000003</c:v>
                </c:pt>
                <c:pt idx="1502">
                  <c:v>0.50827</c:v>
                </c:pt>
                <c:pt idx="1503">
                  <c:v>0.51029000000000002</c:v>
                </c:pt>
                <c:pt idx="1504">
                  <c:v>0.50597999999999999</c:v>
                </c:pt>
                <c:pt idx="1505">
                  <c:v>0.49358000000000002</c:v>
                </c:pt>
                <c:pt idx="1506">
                  <c:v>0.47714000000000001</c:v>
                </c:pt>
                <c:pt idx="1507">
                  <c:v>0.47724</c:v>
                </c:pt>
                <c:pt idx="1508">
                  <c:v>0.47720000000000001</c:v>
                </c:pt>
                <c:pt idx="1509">
                  <c:v>0.47321000000000002</c:v>
                </c:pt>
                <c:pt idx="1510">
                  <c:v>0.47055000000000002</c:v>
                </c:pt>
                <c:pt idx="1511">
                  <c:v>0.46862999999999999</c:v>
                </c:pt>
                <c:pt idx="1512">
                  <c:v>0.46007999999999999</c:v>
                </c:pt>
                <c:pt idx="1513">
                  <c:v>0.45434000000000002</c:v>
                </c:pt>
                <c:pt idx="1514">
                  <c:v>0.44583</c:v>
                </c:pt>
                <c:pt idx="1515">
                  <c:v>0.43825999999999998</c:v>
                </c:pt>
                <c:pt idx="1516">
                  <c:v>0.42837999999999998</c:v>
                </c:pt>
                <c:pt idx="1517">
                  <c:v>0.42582999999999999</c:v>
                </c:pt>
                <c:pt idx="1518">
                  <c:v>0.42305999999999999</c:v>
                </c:pt>
                <c:pt idx="1519">
                  <c:v>0.41345999999999999</c:v>
                </c:pt>
                <c:pt idx="1520">
                  <c:v>0.40597</c:v>
                </c:pt>
                <c:pt idx="1521">
                  <c:v>0.39799000000000001</c:v>
                </c:pt>
                <c:pt idx="1522">
                  <c:v>0.38356000000000001</c:v>
                </c:pt>
                <c:pt idx="1523">
                  <c:v>0.38012000000000001</c:v>
                </c:pt>
                <c:pt idx="1524">
                  <c:v>0.37913999999999998</c:v>
                </c:pt>
                <c:pt idx="1525">
                  <c:v>0.37697999999999998</c:v>
                </c:pt>
                <c:pt idx="1526">
                  <c:v>0.38145000000000001</c:v>
                </c:pt>
                <c:pt idx="1527">
                  <c:v>0.37687999999999999</c:v>
                </c:pt>
                <c:pt idx="1528">
                  <c:v>0.37092999999999998</c:v>
                </c:pt>
                <c:pt idx="1529">
                  <c:v>0.36846000000000001</c:v>
                </c:pt>
                <c:pt idx="1530">
                  <c:v>0.37146000000000001</c:v>
                </c:pt>
                <c:pt idx="1531">
                  <c:v>0.36770000000000003</c:v>
                </c:pt>
                <c:pt idx="1532">
                  <c:v>0.35733999999999999</c:v>
                </c:pt>
                <c:pt idx="1533">
                  <c:v>0.33999000000000001</c:v>
                </c:pt>
                <c:pt idx="1534">
                  <c:v>0.34116999999999997</c:v>
                </c:pt>
                <c:pt idx="1535">
                  <c:v>0.33925</c:v>
                </c:pt>
                <c:pt idx="1536">
                  <c:v>0.34140999999999999</c:v>
                </c:pt>
                <c:pt idx="1537">
                  <c:v>0.33979999999999999</c:v>
                </c:pt>
                <c:pt idx="1538">
                  <c:v>0.34217999999999998</c:v>
                </c:pt>
                <c:pt idx="1539">
                  <c:v>0.34547</c:v>
                </c:pt>
                <c:pt idx="1540">
                  <c:v>0.34508</c:v>
                </c:pt>
                <c:pt idx="1541">
                  <c:v>0.34287000000000001</c:v>
                </c:pt>
                <c:pt idx="1542">
                  <c:v>0.34033999999999998</c:v>
                </c:pt>
                <c:pt idx="1543">
                  <c:v>0.33304</c:v>
                </c:pt>
                <c:pt idx="1544">
                  <c:v>0.33455000000000001</c:v>
                </c:pt>
                <c:pt idx="1545">
                  <c:v>0.32523999999999997</c:v>
                </c:pt>
                <c:pt idx="1546">
                  <c:v>0.32186999999999999</c:v>
                </c:pt>
                <c:pt idx="1547">
                  <c:v>0.32932</c:v>
                </c:pt>
                <c:pt idx="1548">
                  <c:v>0.32230999999999999</c:v>
                </c:pt>
                <c:pt idx="1549">
                  <c:v>0.32296000000000002</c:v>
                </c:pt>
                <c:pt idx="1550">
                  <c:v>0.32180999999999998</c:v>
                </c:pt>
                <c:pt idx="1551">
                  <c:v>0.32107000000000002</c:v>
                </c:pt>
                <c:pt idx="1552">
                  <c:v>0.31079000000000001</c:v>
                </c:pt>
                <c:pt idx="1553">
                  <c:v>0.31491999999999998</c:v>
                </c:pt>
                <c:pt idx="1554">
                  <c:v>0.31041000000000002</c:v>
                </c:pt>
                <c:pt idx="1555">
                  <c:v>0.31069000000000002</c:v>
                </c:pt>
                <c:pt idx="1556">
                  <c:v>0.30997000000000002</c:v>
                </c:pt>
                <c:pt idx="1557">
                  <c:v>0.31202999999999997</c:v>
                </c:pt>
                <c:pt idx="1558">
                  <c:v>0.31286000000000003</c:v>
                </c:pt>
                <c:pt idx="1559">
                  <c:v>0.30958000000000002</c:v>
                </c:pt>
                <c:pt idx="1560">
                  <c:v>0.31241000000000002</c:v>
                </c:pt>
                <c:pt idx="1561">
                  <c:v>0.31944</c:v>
                </c:pt>
                <c:pt idx="1562">
                  <c:v>0.31774999999999998</c:v>
                </c:pt>
                <c:pt idx="1563">
                  <c:v>0.31294</c:v>
                </c:pt>
                <c:pt idx="1564">
                  <c:v>0.30730000000000002</c:v>
                </c:pt>
                <c:pt idx="1565">
                  <c:v>0.29926999999999998</c:v>
                </c:pt>
                <c:pt idx="1566">
                  <c:v>0.29471000000000003</c:v>
                </c:pt>
                <c:pt idx="1567">
                  <c:v>0.30048999999999998</c:v>
                </c:pt>
                <c:pt idx="1568">
                  <c:v>0.30014999999999997</c:v>
                </c:pt>
                <c:pt idx="1569">
                  <c:v>0.29737000000000002</c:v>
                </c:pt>
                <c:pt idx="1570">
                  <c:v>0.30386999999999997</c:v>
                </c:pt>
                <c:pt idx="1571">
                  <c:v>0.29548000000000002</c:v>
                </c:pt>
                <c:pt idx="1572">
                  <c:v>0.29132999999999998</c:v>
                </c:pt>
                <c:pt idx="1573">
                  <c:v>0.28996</c:v>
                </c:pt>
                <c:pt idx="1574">
                  <c:v>0.28849999999999998</c:v>
                </c:pt>
                <c:pt idx="1575">
                  <c:v>0.27950000000000003</c:v>
                </c:pt>
                <c:pt idx="1576">
                  <c:v>0.27750999999999998</c:v>
                </c:pt>
                <c:pt idx="1577">
                  <c:v>0.28027000000000002</c:v>
                </c:pt>
                <c:pt idx="1578">
                  <c:v>0.28755999999999998</c:v>
                </c:pt>
                <c:pt idx="1579">
                  <c:v>0.28648000000000001</c:v>
                </c:pt>
                <c:pt idx="1580">
                  <c:v>0.28448000000000001</c:v>
                </c:pt>
                <c:pt idx="1581">
                  <c:v>0.28381000000000001</c:v>
                </c:pt>
                <c:pt idx="1582">
                  <c:v>0.27956999999999999</c:v>
                </c:pt>
                <c:pt idx="1583">
                  <c:v>0.28043000000000001</c:v>
                </c:pt>
                <c:pt idx="1584">
                  <c:v>0.28706999999999999</c:v>
                </c:pt>
                <c:pt idx="1585">
                  <c:v>0.28867999999999999</c:v>
                </c:pt>
                <c:pt idx="1586">
                  <c:v>0.28406999999999999</c:v>
                </c:pt>
                <c:pt idx="1587">
                  <c:v>0.28077999999999997</c:v>
                </c:pt>
                <c:pt idx="1588">
                  <c:v>0.28678999999999999</c:v>
                </c:pt>
                <c:pt idx="1589">
                  <c:v>0.28643000000000002</c:v>
                </c:pt>
                <c:pt idx="1590">
                  <c:v>0.27625</c:v>
                </c:pt>
                <c:pt idx="1591">
                  <c:v>0.27877999999999997</c:v>
                </c:pt>
                <c:pt idx="1592">
                  <c:v>0.28056999999999999</c:v>
                </c:pt>
                <c:pt idx="1593">
                  <c:v>0.27865000000000001</c:v>
                </c:pt>
                <c:pt idx="1594">
                  <c:v>0.28337000000000001</c:v>
                </c:pt>
                <c:pt idx="1595">
                  <c:v>0.28860000000000002</c:v>
                </c:pt>
                <c:pt idx="1596">
                  <c:v>0.28512999999999999</c:v>
                </c:pt>
                <c:pt idx="1597">
                  <c:v>0.28377000000000002</c:v>
                </c:pt>
                <c:pt idx="1598">
                  <c:v>0.28399999999999997</c:v>
                </c:pt>
                <c:pt idx="1599">
                  <c:v>0.27628000000000003</c:v>
                </c:pt>
                <c:pt idx="1600">
                  <c:v>0.27423999999999998</c:v>
                </c:pt>
                <c:pt idx="1601">
                  <c:v>0.27406999999999998</c:v>
                </c:pt>
                <c:pt idx="1602">
                  <c:v>0.26815</c:v>
                </c:pt>
                <c:pt idx="1603">
                  <c:v>0.27662999999999999</c:v>
                </c:pt>
                <c:pt idx="1604">
                  <c:v>0.27661999999999998</c:v>
                </c:pt>
                <c:pt idx="1605">
                  <c:v>0.27750000000000002</c:v>
                </c:pt>
                <c:pt idx="1606">
                  <c:v>0.27403</c:v>
                </c:pt>
                <c:pt idx="1607">
                  <c:v>0.26512000000000002</c:v>
                </c:pt>
                <c:pt idx="1608">
                  <c:v>0.25657999999999997</c:v>
                </c:pt>
                <c:pt idx="1609">
                  <c:v>0.25718000000000002</c:v>
                </c:pt>
                <c:pt idx="1610">
                  <c:v>0.26401000000000002</c:v>
                </c:pt>
                <c:pt idx="1611">
                  <c:v>0.26558999999999999</c:v>
                </c:pt>
                <c:pt idx="1612">
                  <c:v>0.26500000000000001</c:v>
                </c:pt>
                <c:pt idx="1613">
                  <c:v>0.27048</c:v>
                </c:pt>
                <c:pt idx="1614">
                  <c:v>0.28177000000000002</c:v>
                </c:pt>
                <c:pt idx="1615">
                  <c:v>0.28221000000000002</c:v>
                </c:pt>
                <c:pt idx="1616">
                  <c:v>0.27878999999999998</c:v>
                </c:pt>
                <c:pt idx="1617">
                  <c:v>0.27695999999999998</c:v>
                </c:pt>
                <c:pt idx="1618">
                  <c:v>0.28916999999999998</c:v>
                </c:pt>
                <c:pt idx="1619">
                  <c:v>0.29747000000000001</c:v>
                </c:pt>
                <c:pt idx="1620">
                  <c:v>0.29452</c:v>
                </c:pt>
                <c:pt idx="1621">
                  <c:v>0.28960000000000002</c:v>
                </c:pt>
                <c:pt idx="1622">
                  <c:v>0.28120000000000001</c:v>
                </c:pt>
                <c:pt idx="1623">
                  <c:v>0.27728999999999998</c:v>
                </c:pt>
                <c:pt idx="1624">
                  <c:v>0.27881</c:v>
                </c:pt>
                <c:pt idx="1625">
                  <c:v>0.28892000000000001</c:v>
                </c:pt>
                <c:pt idx="1626">
                  <c:v>0.29338999999999998</c:v>
                </c:pt>
                <c:pt idx="1627">
                  <c:v>0.30238999999999999</c:v>
                </c:pt>
                <c:pt idx="1628">
                  <c:v>0.30591000000000002</c:v>
                </c:pt>
                <c:pt idx="1629">
                  <c:v>0.30840000000000001</c:v>
                </c:pt>
                <c:pt idx="1630">
                  <c:v>0.31009999999999999</c:v>
                </c:pt>
                <c:pt idx="1631">
                  <c:v>0.31114999999999998</c:v>
                </c:pt>
                <c:pt idx="1632">
                  <c:v>0.32312999999999997</c:v>
                </c:pt>
                <c:pt idx="1633">
                  <c:v>0.33127000000000001</c:v>
                </c:pt>
                <c:pt idx="1634">
                  <c:v>0.34005999999999997</c:v>
                </c:pt>
                <c:pt idx="1635">
                  <c:v>0.34786</c:v>
                </c:pt>
                <c:pt idx="1636">
                  <c:v>0.35888999999999999</c:v>
                </c:pt>
                <c:pt idx="1637">
                  <c:v>0.37169999999999997</c:v>
                </c:pt>
                <c:pt idx="1638">
                  <c:v>0.36835000000000001</c:v>
                </c:pt>
                <c:pt idx="1639">
                  <c:v>0.37456</c:v>
                </c:pt>
                <c:pt idx="1640">
                  <c:v>0.37959999999999999</c:v>
                </c:pt>
                <c:pt idx="1641">
                  <c:v>0.38080999999999998</c:v>
                </c:pt>
                <c:pt idx="1642">
                  <c:v>0.38805000000000001</c:v>
                </c:pt>
                <c:pt idx="1643">
                  <c:v>0.39822000000000002</c:v>
                </c:pt>
                <c:pt idx="1644">
                  <c:v>0.40889999999999999</c:v>
                </c:pt>
                <c:pt idx="1645">
                  <c:v>0.41365000000000002</c:v>
                </c:pt>
                <c:pt idx="1646">
                  <c:v>0.42802000000000001</c:v>
                </c:pt>
                <c:pt idx="1647">
                  <c:v>0.44036999999999998</c:v>
                </c:pt>
                <c:pt idx="1648">
                  <c:v>0.45211000000000001</c:v>
                </c:pt>
                <c:pt idx="1649">
                  <c:v>0.46234999999999998</c:v>
                </c:pt>
                <c:pt idx="1650">
                  <c:v>0.46500000000000002</c:v>
                </c:pt>
                <c:pt idx="1651">
                  <c:v>0.47133999999999998</c:v>
                </c:pt>
                <c:pt idx="1652">
                  <c:v>0.47283999999999998</c:v>
                </c:pt>
                <c:pt idx="1653">
                  <c:v>0.47064</c:v>
                </c:pt>
                <c:pt idx="1654">
                  <c:v>0.47756999999999999</c:v>
                </c:pt>
                <c:pt idx="1655">
                  <c:v>0.47941</c:v>
                </c:pt>
                <c:pt idx="1656">
                  <c:v>0.47262999999999999</c:v>
                </c:pt>
                <c:pt idx="1657">
                  <c:v>0.47633999999999999</c:v>
                </c:pt>
                <c:pt idx="1658">
                  <c:v>0.48089999999999999</c:v>
                </c:pt>
                <c:pt idx="1659">
                  <c:v>0.47881000000000001</c:v>
                </c:pt>
                <c:pt idx="1660">
                  <c:v>0.48535</c:v>
                </c:pt>
                <c:pt idx="1661">
                  <c:v>0.49256</c:v>
                </c:pt>
                <c:pt idx="1662">
                  <c:v>0.49126999999999998</c:v>
                </c:pt>
                <c:pt idx="1663">
                  <c:v>0.49082999999999999</c:v>
                </c:pt>
                <c:pt idx="1664">
                  <c:v>0.49407000000000001</c:v>
                </c:pt>
                <c:pt idx="1665">
                  <c:v>0.48920999999999998</c:v>
                </c:pt>
                <c:pt idx="1666">
                  <c:v>0.48376999999999998</c:v>
                </c:pt>
                <c:pt idx="1667">
                  <c:v>0.48165000000000002</c:v>
                </c:pt>
                <c:pt idx="1668">
                  <c:v>0.48282999999999998</c:v>
                </c:pt>
                <c:pt idx="1669">
                  <c:v>0.48764999999999997</c:v>
                </c:pt>
                <c:pt idx="1670">
                  <c:v>0.47299000000000002</c:v>
                </c:pt>
                <c:pt idx="1671">
                  <c:v>0.46414</c:v>
                </c:pt>
                <c:pt idx="1672">
                  <c:v>0.46379999999999999</c:v>
                </c:pt>
                <c:pt idx="1673">
                  <c:v>0.46422000000000002</c:v>
                </c:pt>
                <c:pt idx="1674">
                  <c:v>0.4652</c:v>
                </c:pt>
                <c:pt idx="1675">
                  <c:v>0.46760000000000002</c:v>
                </c:pt>
                <c:pt idx="1676">
                  <c:v>0.45937</c:v>
                </c:pt>
                <c:pt idx="1677">
                  <c:v>0.45656000000000002</c:v>
                </c:pt>
                <c:pt idx="1678">
                  <c:v>0.44778000000000001</c:v>
                </c:pt>
                <c:pt idx="1679">
                  <c:v>0.44874000000000003</c:v>
                </c:pt>
                <c:pt idx="1680">
                  <c:v>0.44246000000000002</c:v>
                </c:pt>
                <c:pt idx="1681">
                  <c:v>0.43295</c:v>
                </c:pt>
                <c:pt idx="1682">
                  <c:v>0.43163000000000001</c:v>
                </c:pt>
                <c:pt idx="1683">
                  <c:v>0.42914000000000002</c:v>
                </c:pt>
                <c:pt idx="1684">
                  <c:v>0.4244</c:v>
                </c:pt>
                <c:pt idx="1685">
                  <c:v>0.42357</c:v>
                </c:pt>
                <c:pt idx="1686">
                  <c:v>0.42403000000000002</c:v>
                </c:pt>
                <c:pt idx="1687">
                  <c:v>0.41848000000000002</c:v>
                </c:pt>
                <c:pt idx="1688">
                  <c:v>0.41335</c:v>
                </c:pt>
                <c:pt idx="1689">
                  <c:v>0.40989999999999999</c:v>
                </c:pt>
                <c:pt idx="1690">
                  <c:v>0.40477999999999997</c:v>
                </c:pt>
                <c:pt idx="1691">
                  <c:v>0.39778999999999998</c:v>
                </c:pt>
                <c:pt idx="1692">
                  <c:v>0.39556000000000002</c:v>
                </c:pt>
                <c:pt idx="1693">
                  <c:v>0.39594000000000001</c:v>
                </c:pt>
                <c:pt idx="1694">
                  <c:v>0.39184000000000002</c:v>
                </c:pt>
                <c:pt idx="1695">
                  <c:v>0.38858999999999999</c:v>
                </c:pt>
                <c:pt idx="1696">
                  <c:v>0.38446999999999998</c:v>
                </c:pt>
                <c:pt idx="1697">
                  <c:v>0.37977</c:v>
                </c:pt>
                <c:pt idx="1698">
                  <c:v>0.36976999999999999</c:v>
                </c:pt>
                <c:pt idx="1699">
                  <c:v>0.35904999999999998</c:v>
                </c:pt>
                <c:pt idx="1700">
                  <c:v>0.35546</c:v>
                </c:pt>
                <c:pt idx="1701">
                  <c:v>0.35474</c:v>
                </c:pt>
                <c:pt idx="1702">
                  <c:v>0.34943999999999997</c:v>
                </c:pt>
                <c:pt idx="1703">
                  <c:v>0.34211000000000003</c:v>
                </c:pt>
                <c:pt idx="1704">
                  <c:v>0.33522000000000002</c:v>
                </c:pt>
                <c:pt idx="1705">
                  <c:v>0.34111000000000002</c:v>
                </c:pt>
                <c:pt idx="1706">
                  <c:v>0.33983000000000002</c:v>
                </c:pt>
                <c:pt idx="1707">
                  <c:v>0.33572999999999997</c:v>
                </c:pt>
                <c:pt idx="1708">
                  <c:v>0.33821000000000001</c:v>
                </c:pt>
                <c:pt idx="1709">
                  <c:v>0.33155000000000001</c:v>
                </c:pt>
                <c:pt idx="1710">
                  <c:v>0.31595000000000001</c:v>
                </c:pt>
                <c:pt idx="1711">
                  <c:v>0.31224000000000002</c:v>
                </c:pt>
                <c:pt idx="1712">
                  <c:v>0.30632999999999999</c:v>
                </c:pt>
                <c:pt idx="1713">
                  <c:v>0.31202000000000002</c:v>
                </c:pt>
                <c:pt idx="1714">
                  <c:v>0.31534000000000001</c:v>
                </c:pt>
                <c:pt idx="1715">
                  <c:v>0.31319000000000002</c:v>
                </c:pt>
                <c:pt idx="1716">
                  <c:v>0.31407000000000002</c:v>
                </c:pt>
                <c:pt idx="1717">
                  <c:v>0.32338</c:v>
                </c:pt>
                <c:pt idx="1718">
                  <c:v>0.32597999999999999</c:v>
                </c:pt>
                <c:pt idx="1719">
                  <c:v>0.3206</c:v>
                </c:pt>
                <c:pt idx="1720">
                  <c:v>0.32495000000000002</c:v>
                </c:pt>
                <c:pt idx="1721">
                  <c:v>0.3286</c:v>
                </c:pt>
                <c:pt idx="1722">
                  <c:v>0.33600000000000002</c:v>
                </c:pt>
                <c:pt idx="1723">
                  <c:v>0.34401999999999999</c:v>
                </c:pt>
                <c:pt idx="1724">
                  <c:v>0.34549999999999997</c:v>
                </c:pt>
                <c:pt idx="1725">
                  <c:v>0.35105999999999998</c:v>
                </c:pt>
                <c:pt idx="1726">
                  <c:v>0.34481000000000001</c:v>
                </c:pt>
                <c:pt idx="1727">
                  <c:v>0.34786</c:v>
                </c:pt>
                <c:pt idx="1728">
                  <c:v>0.34910999999999998</c:v>
                </c:pt>
                <c:pt idx="1729">
                  <c:v>0.35091</c:v>
                </c:pt>
                <c:pt idx="1730">
                  <c:v>0.35741000000000001</c:v>
                </c:pt>
                <c:pt idx="1731">
                  <c:v>0.36849999999999999</c:v>
                </c:pt>
                <c:pt idx="1732">
                  <c:v>0.37618000000000001</c:v>
                </c:pt>
                <c:pt idx="1733">
                  <c:v>0.38795000000000002</c:v>
                </c:pt>
                <c:pt idx="1734">
                  <c:v>0.40298</c:v>
                </c:pt>
                <c:pt idx="1735">
                  <c:v>0.40610000000000002</c:v>
                </c:pt>
                <c:pt idx="1736">
                  <c:v>0.41335</c:v>
                </c:pt>
                <c:pt idx="1737">
                  <c:v>0.41578999999999999</c:v>
                </c:pt>
                <c:pt idx="1738">
                  <c:v>0.41632000000000002</c:v>
                </c:pt>
                <c:pt idx="1739">
                  <c:v>0.42558000000000001</c:v>
                </c:pt>
                <c:pt idx="1740">
                  <c:v>0.44066</c:v>
                </c:pt>
                <c:pt idx="1741">
                  <c:v>0.43868000000000001</c:v>
                </c:pt>
                <c:pt idx="1742">
                  <c:v>0.43756</c:v>
                </c:pt>
                <c:pt idx="1743">
                  <c:v>0.44486999999999999</c:v>
                </c:pt>
                <c:pt idx="1744">
                  <c:v>0.43985999999999997</c:v>
                </c:pt>
                <c:pt idx="1745">
                  <c:v>0.43970999999999999</c:v>
                </c:pt>
                <c:pt idx="1746">
                  <c:v>0.44845000000000002</c:v>
                </c:pt>
                <c:pt idx="1747">
                  <c:v>0.45361000000000001</c:v>
                </c:pt>
                <c:pt idx="1748">
                  <c:v>0.45789999999999997</c:v>
                </c:pt>
                <c:pt idx="1749">
                  <c:v>0.46312999999999999</c:v>
                </c:pt>
                <c:pt idx="1750">
                  <c:v>0.46132000000000001</c:v>
                </c:pt>
                <c:pt idx="1751">
                  <c:v>0.46771000000000001</c:v>
                </c:pt>
                <c:pt idx="1752">
                  <c:v>0.47411999999999999</c:v>
                </c:pt>
                <c:pt idx="1753">
                  <c:v>0.47183000000000003</c:v>
                </c:pt>
                <c:pt idx="1754">
                  <c:v>0.47611999999999999</c:v>
                </c:pt>
                <c:pt idx="1755">
                  <c:v>0.47394999999999998</c:v>
                </c:pt>
                <c:pt idx="1756">
                  <c:v>0.46725</c:v>
                </c:pt>
                <c:pt idx="1757">
                  <c:v>0.46712999999999999</c:v>
                </c:pt>
                <c:pt idx="1758">
                  <c:v>0.46438000000000001</c:v>
                </c:pt>
                <c:pt idx="1759">
                  <c:v>0.45783000000000001</c:v>
                </c:pt>
                <c:pt idx="1760">
                  <c:v>0.45490999999999998</c:v>
                </c:pt>
                <c:pt idx="1761">
                  <c:v>0.46117999999999998</c:v>
                </c:pt>
                <c:pt idx="1762">
                  <c:v>0.46246999999999999</c:v>
                </c:pt>
                <c:pt idx="1763">
                  <c:v>0.46048</c:v>
                </c:pt>
                <c:pt idx="1764">
                  <c:v>0.45989999999999998</c:v>
                </c:pt>
                <c:pt idx="1765">
                  <c:v>0.46109</c:v>
                </c:pt>
                <c:pt idx="1766">
                  <c:v>0.44762999999999997</c:v>
                </c:pt>
                <c:pt idx="1767">
                  <c:v>0.43431999999999998</c:v>
                </c:pt>
                <c:pt idx="1768">
                  <c:v>0.43128</c:v>
                </c:pt>
                <c:pt idx="1769">
                  <c:v>0.42898999999999998</c:v>
                </c:pt>
                <c:pt idx="1770">
                  <c:v>0.43863000000000002</c:v>
                </c:pt>
                <c:pt idx="1771">
                  <c:v>0.44568999999999998</c:v>
                </c:pt>
                <c:pt idx="1772">
                  <c:v>0.44152000000000002</c:v>
                </c:pt>
                <c:pt idx="1773">
                  <c:v>0.43558999999999998</c:v>
                </c:pt>
                <c:pt idx="1774">
                  <c:v>0.42898999999999998</c:v>
                </c:pt>
                <c:pt idx="1775">
                  <c:v>0.44117000000000001</c:v>
                </c:pt>
                <c:pt idx="1776">
                  <c:v>0.44028</c:v>
                </c:pt>
                <c:pt idx="1777">
                  <c:v>0.43197999999999998</c:v>
                </c:pt>
                <c:pt idx="1778">
                  <c:v>0.43171999999999999</c:v>
                </c:pt>
                <c:pt idx="1779">
                  <c:v>0.43941999999999998</c:v>
                </c:pt>
                <c:pt idx="1780">
                  <c:v>0.43801000000000001</c:v>
                </c:pt>
                <c:pt idx="1781">
                  <c:v>0.43952999999999998</c:v>
                </c:pt>
                <c:pt idx="1782">
                  <c:v>0.43173</c:v>
                </c:pt>
                <c:pt idx="1783">
                  <c:v>0.42512</c:v>
                </c:pt>
                <c:pt idx="1784">
                  <c:v>0.41936000000000001</c:v>
                </c:pt>
                <c:pt idx="1785">
                  <c:v>0.41471000000000002</c:v>
                </c:pt>
                <c:pt idx="1786">
                  <c:v>0.41020000000000001</c:v>
                </c:pt>
                <c:pt idx="1787">
                  <c:v>0.41309000000000001</c:v>
                </c:pt>
                <c:pt idx="1788">
                  <c:v>0.41094999999999998</c:v>
                </c:pt>
                <c:pt idx="1789">
                  <c:v>0.40604000000000001</c:v>
                </c:pt>
                <c:pt idx="1790">
                  <c:v>0.40254000000000001</c:v>
                </c:pt>
                <c:pt idx="1791">
                  <c:v>0.4037</c:v>
                </c:pt>
                <c:pt idx="1792">
                  <c:v>0.39917999999999998</c:v>
                </c:pt>
                <c:pt idx="1793">
                  <c:v>0.39928000000000002</c:v>
                </c:pt>
                <c:pt idx="1794">
                  <c:v>0.39478999999999997</c:v>
                </c:pt>
                <c:pt idx="1795">
                  <c:v>0.40231</c:v>
                </c:pt>
                <c:pt idx="1796">
                  <c:v>0.40183999999999997</c:v>
                </c:pt>
                <c:pt idx="1797">
                  <c:v>0.39545000000000002</c:v>
                </c:pt>
                <c:pt idx="1798">
                  <c:v>0.39026</c:v>
                </c:pt>
                <c:pt idx="1799">
                  <c:v>0.38358999999999999</c:v>
                </c:pt>
                <c:pt idx="1800">
                  <c:v>0.38240000000000002</c:v>
                </c:pt>
                <c:pt idx="1801">
                  <c:v>0.39080999999999999</c:v>
                </c:pt>
                <c:pt idx="1802">
                  <c:v>0.39378000000000002</c:v>
                </c:pt>
                <c:pt idx="1803">
                  <c:v>0.39061000000000001</c:v>
                </c:pt>
                <c:pt idx="1804">
                  <c:v>0.39478000000000002</c:v>
                </c:pt>
                <c:pt idx="1805">
                  <c:v>0.3962</c:v>
                </c:pt>
                <c:pt idx="1806">
                  <c:v>0.39932000000000001</c:v>
                </c:pt>
                <c:pt idx="1807">
                  <c:v>0.39616000000000001</c:v>
                </c:pt>
                <c:pt idx="1808">
                  <c:v>0.39904000000000001</c:v>
                </c:pt>
                <c:pt idx="1809">
                  <c:v>0.40977000000000002</c:v>
                </c:pt>
                <c:pt idx="1810">
                  <c:v>0.41027000000000002</c:v>
                </c:pt>
                <c:pt idx="1811">
                  <c:v>0.41216999999999998</c:v>
                </c:pt>
                <c:pt idx="1812">
                  <c:v>0.41453000000000001</c:v>
                </c:pt>
                <c:pt idx="1813">
                  <c:v>0.42063</c:v>
                </c:pt>
                <c:pt idx="1814">
                  <c:v>0.42736000000000002</c:v>
                </c:pt>
                <c:pt idx="1815">
                  <c:v>0.43481999999999998</c:v>
                </c:pt>
                <c:pt idx="1816">
                  <c:v>0.43909999999999999</c:v>
                </c:pt>
                <c:pt idx="1817">
                  <c:v>0.44622000000000001</c:v>
                </c:pt>
                <c:pt idx="1818">
                  <c:v>0.44858999999999999</c:v>
                </c:pt>
                <c:pt idx="1819">
                  <c:v>0.46361000000000002</c:v>
                </c:pt>
                <c:pt idx="1820">
                  <c:v>0.46817999999999999</c:v>
                </c:pt>
                <c:pt idx="1821">
                  <c:v>0.47888999999999998</c:v>
                </c:pt>
                <c:pt idx="1822">
                  <c:v>0.48712</c:v>
                </c:pt>
                <c:pt idx="1823">
                  <c:v>0.50956999999999997</c:v>
                </c:pt>
                <c:pt idx="1824">
                  <c:v>0.52036000000000004</c:v>
                </c:pt>
                <c:pt idx="1825">
                  <c:v>0.53476000000000001</c:v>
                </c:pt>
                <c:pt idx="1826">
                  <c:v>0.55291999999999997</c:v>
                </c:pt>
                <c:pt idx="1827">
                  <c:v>0.57257000000000002</c:v>
                </c:pt>
                <c:pt idx="1828">
                  <c:v>0.59708000000000006</c:v>
                </c:pt>
                <c:pt idx="1829">
                  <c:v>0.62158000000000002</c:v>
                </c:pt>
                <c:pt idx="1830">
                  <c:v>0.65232000000000001</c:v>
                </c:pt>
                <c:pt idx="1831">
                  <c:v>0.68350999999999995</c:v>
                </c:pt>
                <c:pt idx="1832">
                  <c:v>0.71743000000000001</c:v>
                </c:pt>
                <c:pt idx="1833">
                  <c:v>0.75417000000000001</c:v>
                </c:pt>
                <c:pt idx="1834">
                  <c:v>0.79276000000000002</c:v>
                </c:pt>
                <c:pt idx="1835">
                  <c:v>0.83292999999999995</c:v>
                </c:pt>
                <c:pt idx="1836">
                  <c:v>0.87646999999999997</c:v>
                </c:pt>
                <c:pt idx="1837">
                  <c:v>0.92208000000000001</c:v>
                </c:pt>
                <c:pt idx="1838">
                  <c:v>0.96867999999999999</c:v>
                </c:pt>
                <c:pt idx="1839">
                  <c:v>1.0253399999999999</c:v>
                </c:pt>
                <c:pt idx="1840">
                  <c:v>1.0818399999999999</c:v>
                </c:pt>
                <c:pt idx="1841">
                  <c:v>1.13609</c:v>
                </c:pt>
                <c:pt idx="1842">
                  <c:v>1.19343</c:v>
                </c:pt>
                <c:pt idx="1843">
                  <c:v>1.2502599999999999</c:v>
                </c:pt>
                <c:pt idx="1844">
                  <c:v>1.3115399999999999</c:v>
                </c:pt>
                <c:pt idx="1845">
                  <c:v>1.37</c:v>
                </c:pt>
                <c:pt idx="1846">
                  <c:v>1.42784</c:v>
                </c:pt>
                <c:pt idx="1847">
                  <c:v>1.48563</c:v>
                </c:pt>
                <c:pt idx="1848">
                  <c:v>1.54013</c:v>
                </c:pt>
                <c:pt idx="1849">
                  <c:v>1.5933299999999999</c:v>
                </c:pt>
                <c:pt idx="1850">
                  <c:v>1.63784</c:v>
                </c:pt>
                <c:pt idx="1851">
                  <c:v>1.6757200000000001</c:v>
                </c:pt>
                <c:pt idx="1852">
                  <c:v>1.7244999999999999</c:v>
                </c:pt>
                <c:pt idx="1853">
                  <c:v>1.7725599999999999</c:v>
                </c:pt>
                <c:pt idx="1854">
                  <c:v>1.80647</c:v>
                </c:pt>
                <c:pt idx="1855">
                  <c:v>1.8338099999999999</c:v>
                </c:pt>
                <c:pt idx="1856">
                  <c:v>1.8552900000000001</c:v>
                </c:pt>
                <c:pt idx="1857">
                  <c:v>1.8863399999999999</c:v>
                </c:pt>
                <c:pt idx="1858">
                  <c:v>1.91625</c:v>
                </c:pt>
                <c:pt idx="1859">
                  <c:v>1.92258</c:v>
                </c:pt>
                <c:pt idx="1860">
                  <c:v>1.9261999999999999</c:v>
                </c:pt>
                <c:pt idx="1861">
                  <c:v>1.9336800000000001</c:v>
                </c:pt>
                <c:pt idx="1862">
                  <c:v>1.94441</c:v>
                </c:pt>
                <c:pt idx="1863">
                  <c:v>1.9388000000000001</c:v>
                </c:pt>
                <c:pt idx="1864">
                  <c:v>1.92452</c:v>
                </c:pt>
                <c:pt idx="1865">
                  <c:v>1.91194</c:v>
                </c:pt>
                <c:pt idx="1866">
                  <c:v>1.89442</c:v>
                </c:pt>
                <c:pt idx="1867">
                  <c:v>1.8698399999999999</c:v>
                </c:pt>
                <c:pt idx="1868">
                  <c:v>1.8445</c:v>
                </c:pt>
                <c:pt idx="1869">
                  <c:v>1.8127899999999999</c:v>
                </c:pt>
                <c:pt idx="1870">
                  <c:v>1.78474</c:v>
                </c:pt>
                <c:pt idx="1871">
                  <c:v>1.7545200000000001</c:v>
                </c:pt>
                <c:pt idx="1872">
                  <c:v>1.7092000000000001</c:v>
                </c:pt>
                <c:pt idx="1873">
                  <c:v>1.6651400000000001</c:v>
                </c:pt>
                <c:pt idx="1874">
                  <c:v>1.6212200000000001</c:v>
                </c:pt>
                <c:pt idx="1875">
                  <c:v>1.57589</c:v>
                </c:pt>
                <c:pt idx="1876">
                  <c:v>1.53227</c:v>
                </c:pt>
                <c:pt idx="1877">
                  <c:v>1.4867600000000001</c:v>
                </c:pt>
                <c:pt idx="1878">
                  <c:v>1.4372100000000001</c:v>
                </c:pt>
                <c:pt idx="1879">
                  <c:v>1.3893599999999999</c:v>
                </c:pt>
                <c:pt idx="1880">
                  <c:v>1.3481099999999999</c:v>
                </c:pt>
                <c:pt idx="1881">
                  <c:v>1.2908500000000001</c:v>
                </c:pt>
                <c:pt idx="1882">
                  <c:v>1.25177</c:v>
                </c:pt>
                <c:pt idx="1883">
                  <c:v>1.20184</c:v>
                </c:pt>
                <c:pt idx="1884">
                  <c:v>1.15232</c:v>
                </c:pt>
                <c:pt idx="1885">
                  <c:v>1.10704</c:v>
                </c:pt>
                <c:pt idx="1886">
                  <c:v>1.0601</c:v>
                </c:pt>
                <c:pt idx="1887">
                  <c:v>1.0188900000000001</c:v>
                </c:pt>
                <c:pt idx="1888">
                  <c:v>0.98872000000000004</c:v>
                </c:pt>
                <c:pt idx="1889">
                  <c:v>0.95557000000000003</c:v>
                </c:pt>
                <c:pt idx="1890">
                  <c:v>0.91768000000000005</c:v>
                </c:pt>
                <c:pt idx="1891">
                  <c:v>0.87899000000000005</c:v>
                </c:pt>
                <c:pt idx="1892">
                  <c:v>0.85138999999999998</c:v>
                </c:pt>
                <c:pt idx="1893">
                  <c:v>0.82045999999999997</c:v>
                </c:pt>
                <c:pt idx="1894">
                  <c:v>0.78839000000000004</c:v>
                </c:pt>
                <c:pt idx="1895">
                  <c:v>0.75011000000000005</c:v>
                </c:pt>
                <c:pt idx="1896">
                  <c:v>0.72987000000000002</c:v>
                </c:pt>
                <c:pt idx="1897">
                  <c:v>0.71169000000000004</c:v>
                </c:pt>
                <c:pt idx="1898">
                  <c:v>0.68908000000000003</c:v>
                </c:pt>
                <c:pt idx="1899">
                  <c:v>0.66934000000000005</c:v>
                </c:pt>
                <c:pt idx="1900">
                  <c:v>0.63917999999999997</c:v>
                </c:pt>
                <c:pt idx="1901">
                  <c:v>0.62351000000000001</c:v>
                </c:pt>
                <c:pt idx="1902">
                  <c:v>0.61404000000000003</c:v>
                </c:pt>
                <c:pt idx="1903">
                  <c:v>0.60509000000000002</c:v>
                </c:pt>
                <c:pt idx="1904">
                  <c:v>0.58189000000000002</c:v>
                </c:pt>
                <c:pt idx="1905">
                  <c:v>0.57540000000000002</c:v>
                </c:pt>
                <c:pt idx="1906">
                  <c:v>0.56252000000000002</c:v>
                </c:pt>
                <c:pt idx="1907">
                  <c:v>0.54091999999999996</c:v>
                </c:pt>
                <c:pt idx="1908">
                  <c:v>0.53054999999999997</c:v>
                </c:pt>
                <c:pt idx="1909">
                  <c:v>0.51898</c:v>
                </c:pt>
                <c:pt idx="1910">
                  <c:v>0.51559999999999995</c:v>
                </c:pt>
                <c:pt idx="1911">
                  <c:v>0.51346999999999998</c:v>
                </c:pt>
                <c:pt idx="1912">
                  <c:v>0.51256000000000002</c:v>
                </c:pt>
                <c:pt idx="1913">
                  <c:v>0.50788</c:v>
                </c:pt>
                <c:pt idx="1914">
                  <c:v>0.49121999999999999</c:v>
                </c:pt>
                <c:pt idx="1915">
                  <c:v>0.49763000000000002</c:v>
                </c:pt>
                <c:pt idx="1916">
                  <c:v>0.48625000000000002</c:v>
                </c:pt>
                <c:pt idx="1917">
                  <c:v>0.47806999999999999</c:v>
                </c:pt>
                <c:pt idx="1918">
                  <c:v>0.47066999999999998</c:v>
                </c:pt>
                <c:pt idx="1919">
                  <c:v>0.47277999999999998</c:v>
                </c:pt>
                <c:pt idx="1920">
                  <c:v>0.47472999999999999</c:v>
                </c:pt>
                <c:pt idx="1921">
                  <c:v>0.46888000000000002</c:v>
                </c:pt>
                <c:pt idx="1922">
                  <c:v>0.46817999999999999</c:v>
                </c:pt>
                <c:pt idx="1923">
                  <c:v>0.46577000000000002</c:v>
                </c:pt>
                <c:pt idx="1924">
                  <c:v>0.45766000000000001</c:v>
                </c:pt>
                <c:pt idx="1925">
                  <c:v>0.45401999999999998</c:v>
                </c:pt>
                <c:pt idx="1926">
                  <c:v>0.45493</c:v>
                </c:pt>
                <c:pt idx="1927">
                  <c:v>0.46206999999999998</c:v>
                </c:pt>
                <c:pt idx="1928">
                  <c:v>0.46467000000000003</c:v>
                </c:pt>
                <c:pt idx="1929">
                  <c:v>0.45313999999999999</c:v>
                </c:pt>
                <c:pt idx="1930">
                  <c:v>0.45190000000000002</c:v>
                </c:pt>
                <c:pt idx="1931">
                  <c:v>0.44912000000000002</c:v>
                </c:pt>
                <c:pt idx="1932">
                  <c:v>0.44219000000000003</c:v>
                </c:pt>
                <c:pt idx="1933">
                  <c:v>0.43724000000000002</c:v>
                </c:pt>
                <c:pt idx="1934">
                  <c:v>0.43714999999999998</c:v>
                </c:pt>
                <c:pt idx="1935">
                  <c:v>0.43880999999999998</c:v>
                </c:pt>
                <c:pt idx="1936">
                  <c:v>0.43186000000000002</c:v>
                </c:pt>
                <c:pt idx="1937">
                  <c:v>0.43397000000000002</c:v>
                </c:pt>
                <c:pt idx="1938">
                  <c:v>0.42710999999999999</c:v>
                </c:pt>
                <c:pt idx="1939">
                  <c:v>0.42298999999999998</c:v>
                </c:pt>
                <c:pt idx="1940">
                  <c:v>0.41866999999999999</c:v>
                </c:pt>
                <c:pt idx="1941">
                  <c:v>0.40883000000000003</c:v>
                </c:pt>
                <c:pt idx="1942">
                  <c:v>0.41774</c:v>
                </c:pt>
                <c:pt idx="1943">
                  <c:v>0.41348000000000001</c:v>
                </c:pt>
                <c:pt idx="1944">
                  <c:v>0.41643999999999998</c:v>
                </c:pt>
                <c:pt idx="1945">
                  <c:v>0.41482000000000002</c:v>
                </c:pt>
                <c:pt idx="1946">
                  <c:v>0.41549000000000003</c:v>
                </c:pt>
                <c:pt idx="1947">
                  <c:v>0.41313</c:v>
                </c:pt>
                <c:pt idx="1948">
                  <c:v>0.40340999999999999</c:v>
                </c:pt>
                <c:pt idx="1949">
                  <c:v>0.40588999999999997</c:v>
                </c:pt>
                <c:pt idx="1950">
                  <c:v>0.40545999999999999</c:v>
                </c:pt>
                <c:pt idx="1951">
                  <c:v>0.41102</c:v>
                </c:pt>
                <c:pt idx="1952">
                  <c:v>0.40210000000000001</c:v>
                </c:pt>
                <c:pt idx="1953">
                  <c:v>0.40447</c:v>
                </c:pt>
                <c:pt idx="1954">
                  <c:v>0.40473999999999999</c:v>
                </c:pt>
                <c:pt idx="1955">
                  <c:v>0.40232000000000001</c:v>
                </c:pt>
                <c:pt idx="1956">
                  <c:v>0.40043000000000001</c:v>
                </c:pt>
                <c:pt idx="1957">
                  <c:v>0.39413999999999999</c:v>
                </c:pt>
                <c:pt idx="1958">
                  <c:v>0.39738000000000001</c:v>
                </c:pt>
                <c:pt idx="1959">
                  <c:v>0.40094999999999997</c:v>
                </c:pt>
                <c:pt idx="1960">
                  <c:v>0.39677000000000001</c:v>
                </c:pt>
                <c:pt idx="1961">
                  <c:v>0.40250000000000002</c:v>
                </c:pt>
                <c:pt idx="1962">
                  <c:v>0.40525</c:v>
                </c:pt>
                <c:pt idx="1963">
                  <c:v>0.40327000000000002</c:v>
                </c:pt>
                <c:pt idx="1964">
                  <c:v>0.40950999999999999</c:v>
                </c:pt>
                <c:pt idx="1965">
                  <c:v>0.40838000000000002</c:v>
                </c:pt>
                <c:pt idx="1966">
                  <c:v>0.41389999999999999</c:v>
                </c:pt>
                <c:pt idx="1967">
                  <c:v>0.42446</c:v>
                </c:pt>
                <c:pt idx="1968">
                  <c:v>0.42907000000000001</c:v>
                </c:pt>
                <c:pt idx="1969">
                  <c:v>0.44145000000000001</c:v>
                </c:pt>
                <c:pt idx="1970">
                  <c:v>0.45030999999999999</c:v>
                </c:pt>
                <c:pt idx="1971">
                  <c:v>0.44952999999999999</c:v>
                </c:pt>
                <c:pt idx="1972">
                  <c:v>0.45318999999999998</c:v>
                </c:pt>
                <c:pt idx="1973">
                  <c:v>0.45663999999999999</c:v>
                </c:pt>
                <c:pt idx="1974">
                  <c:v>0.46871000000000002</c:v>
                </c:pt>
                <c:pt idx="1975">
                  <c:v>0.47936000000000001</c:v>
                </c:pt>
                <c:pt idx="1976">
                  <c:v>0.48764999999999997</c:v>
                </c:pt>
                <c:pt idx="1977">
                  <c:v>0.49920999999999999</c:v>
                </c:pt>
                <c:pt idx="1978">
                  <c:v>0.50721000000000005</c:v>
                </c:pt>
                <c:pt idx="1979">
                  <c:v>0.51429999999999998</c:v>
                </c:pt>
                <c:pt idx="1980">
                  <c:v>0.53200999999999998</c:v>
                </c:pt>
                <c:pt idx="1981">
                  <c:v>0.54249000000000003</c:v>
                </c:pt>
                <c:pt idx="1982">
                  <c:v>0.55281999999999998</c:v>
                </c:pt>
                <c:pt idx="1983">
                  <c:v>0.56476999999999999</c:v>
                </c:pt>
                <c:pt idx="1984">
                  <c:v>0.57782999999999995</c:v>
                </c:pt>
                <c:pt idx="1985">
                  <c:v>0.58520000000000005</c:v>
                </c:pt>
                <c:pt idx="1986">
                  <c:v>0.59787000000000001</c:v>
                </c:pt>
                <c:pt idx="1987">
                  <c:v>0.61512999999999995</c:v>
                </c:pt>
                <c:pt idx="1988">
                  <c:v>0.62107999999999997</c:v>
                </c:pt>
                <c:pt idx="1989">
                  <c:v>0.63571999999999995</c:v>
                </c:pt>
                <c:pt idx="1990">
                  <c:v>0.64815</c:v>
                </c:pt>
                <c:pt idx="1991">
                  <c:v>0.66722999999999999</c:v>
                </c:pt>
                <c:pt idx="1992">
                  <c:v>0.67486999999999997</c:v>
                </c:pt>
                <c:pt idx="1993">
                  <c:v>0.68130000000000002</c:v>
                </c:pt>
                <c:pt idx="1994">
                  <c:v>0.69955999999999996</c:v>
                </c:pt>
                <c:pt idx="1995">
                  <c:v>0.71079999999999999</c:v>
                </c:pt>
                <c:pt idx="1996">
                  <c:v>0.71767999999999998</c:v>
                </c:pt>
                <c:pt idx="1997">
                  <c:v>0.72494000000000003</c:v>
                </c:pt>
                <c:pt idx="1998">
                  <c:v>0.73395999999999995</c:v>
                </c:pt>
                <c:pt idx="1999">
                  <c:v>0.73878999999999995</c:v>
                </c:pt>
                <c:pt idx="2000">
                  <c:v>0.74387000000000003</c:v>
                </c:pt>
                <c:pt idx="2001">
                  <c:v>0.74734</c:v>
                </c:pt>
                <c:pt idx="2002">
                  <c:v>0.75648000000000004</c:v>
                </c:pt>
                <c:pt idx="2003">
                  <c:v>0.75758000000000003</c:v>
                </c:pt>
                <c:pt idx="2004">
                  <c:v>0.76266999999999996</c:v>
                </c:pt>
                <c:pt idx="2005">
                  <c:v>0.75453999999999999</c:v>
                </c:pt>
                <c:pt idx="2006">
                  <c:v>0.75961999999999996</c:v>
                </c:pt>
                <c:pt idx="2007">
                  <c:v>0.76607999999999998</c:v>
                </c:pt>
                <c:pt idx="2008">
                  <c:v>0.77647999999999995</c:v>
                </c:pt>
                <c:pt idx="2009">
                  <c:v>0.77142999999999995</c:v>
                </c:pt>
                <c:pt idx="2010">
                  <c:v>0.77803999999999995</c:v>
                </c:pt>
                <c:pt idx="2011">
                  <c:v>0.77466999999999997</c:v>
                </c:pt>
                <c:pt idx="2012">
                  <c:v>0.76500000000000001</c:v>
                </c:pt>
                <c:pt idx="2013">
                  <c:v>0.75222999999999995</c:v>
                </c:pt>
                <c:pt idx="2014">
                  <c:v>0.74958999999999998</c:v>
                </c:pt>
                <c:pt idx="2015">
                  <c:v>0.75629000000000002</c:v>
                </c:pt>
                <c:pt idx="2016">
                  <c:v>0.75383</c:v>
                </c:pt>
                <c:pt idx="2017">
                  <c:v>0.75251999999999997</c:v>
                </c:pt>
                <c:pt idx="2018">
                  <c:v>0.74844999999999995</c:v>
                </c:pt>
                <c:pt idx="2019">
                  <c:v>0.73685</c:v>
                </c:pt>
                <c:pt idx="2020">
                  <c:v>0.73036999999999996</c:v>
                </c:pt>
                <c:pt idx="2021">
                  <c:v>0.72926000000000002</c:v>
                </c:pt>
                <c:pt idx="2022">
                  <c:v>0.71223999999999998</c:v>
                </c:pt>
                <c:pt idx="2023">
                  <c:v>0.69574999999999998</c:v>
                </c:pt>
                <c:pt idx="2024">
                  <c:v>0.69044000000000005</c:v>
                </c:pt>
                <c:pt idx="2025">
                  <c:v>0.69113000000000002</c:v>
                </c:pt>
                <c:pt idx="2026">
                  <c:v>0.68079000000000001</c:v>
                </c:pt>
                <c:pt idx="2027">
                  <c:v>0.67229000000000005</c:v>
                </c:pt>
                <c:pt idx="2028">
                  <c:v>0.67290000000000005</c:v>
                </c:pt>
                <c:pt idx="2029">
                  <c:v>0.66047999999999996</c:v>
                </c:pt>
                <c:pt idx="2030">
                  <c:v>0.65051999999999999</c:v>
                </c:pt>
                <c:pt idx="2031">
                  <c:v>0.63358999999999999</c:v>
                </c:pt>
                <c:pt idx="2032">
                  <c:v>0.62055000000000005</c:v>
                </c:pt>
                <c:pt idx="2033">
                  <c:v>0.61209999999999998</c:v>
                </c:pt>
                <c:pt idx="2034">
                  <c:v>0.60429999999999995</c:v>
                </c:pt>
                <c:pt idx="2035">
                  <c:v>0.59355999999999998</c:v>
                </c:pt>
                <c:pt idx="2036">
                  <c:v>0.58467999999999998</c:v>
                </c:pt>
                <c:pt idx="2037">
                  <c:v>0.56615000000000004</c:v>
                </c:pt>
                <c:pt idx="2038">
                  <c:v>0.55081999999999998</c:v>
                </c:pt>
                <c:pt idx="2039">
                  <c:v>0.53798999999999997</c:v>
                </c:pt>
                <c:pt idx="2040">
                  <c:v>0.52876999999999996</c:v>
                </c:pt>
                <c:pt idx="2041">
                  <c:v>0.51497999999999999</c:v>
                </c:pt>
                <c:pt idx="2042">
                  <c:v>0.50890000000000002</c:v>
                </c:pt>
                <c:pt idx="2043">
                  <c:v>0.49835000000000002</c:v>
                </c:pt>
                <c:pt idx="2044">
                  <c:v>0.49192999999999998</c:v>
                </c:pt>
                <c:pt idx="2045">
                  <c:v>0.47910000000000003</c:v>
                </c:pt>
                <c:pt idx="2046">
                  <c:v>0.46932000000000001</c:v>
                </c:pt>
                <c:pt idx="2047">
                  <c:v>0.45726</c:v>
                </c:pt>
                <c:pt idx="2048">
                  <c:v>0.44696999999999998</c:v>
                </c:pt>
                <c:pt idx="2049">
                  <c:v>0.43325000000000002</c:v>
                </c:pt>
                <c:pt idx="2050">
                  <c:v>0.42919000000000002</c:v>
                </c:pt>
                <c:pt idx="2051">
                  <c:v>0.41238999999999998</c:v>
                </c:pt>
                <c:pt idx="2052">
                  <c:v>0.39539000000000002</c:v>
                </c:pt>
                <c:pt idx="2053">
                  <c:v>0.39748</c:v>
                </c:pt>
                <c:pt idx="2054">
                  <c:v>0.39362000000000003</c:v>
                </c:pt>
                <c:pt idx="2055">
                  <c:v>0.38690999999999998</c:v>
                </c:pt>
                <c:pt idx="2056">
                  <c:v>0.38347999999999999</c:v>
                </c:pt>
                <c:pt idx="2057">
                  <c:v>0.38500000000000001</c:v>
                </c:pt>
                <c:pt idx="2058">
                  <c:v>0.37519000000000002</c:v>
                </c:pt>
                <c:pt idx="2059">
                  <c:v>0.36475000000000002</c:v>
                </c:pt>
                <c:pt idx="2060">
                  <c:v>0.36399999999999999</c:v>
                </c:pt>
                <c:pt idx="2061">
                  <c:v>0.35119</c:v>
                </c:pt>
                <c:pt idx="2062">
                  <c:v>0.34234999999999999</c:v>
                </c:pt>
                <c:pt idx="2063">
                  <c:v>0.34021000000000001</c:v>
                </c:pt>
                <c:pt idx="2064">
                  <c:v>0.34283999999999998</c:v>
                </c:pt>
                <c:pt idx="2065">
                  <c:v>0.34486</c:v>
                </c:pt>
                <c:pt idx="2066">
                  <c:v>0.34532000000000002</c:v>
                </c:pt>
                <c:pt idx="2067">
                  <c:v>0.34461999999999998</c:v>
                </c:pt>
                <c:pt idx="2068">
                  <c:v>0.33875</c:v>
                </c:pt>
                <c:pt idx="2069">
                  <c:v>0.32922000000000001</c:v>
                </c:pt>
                <c:pt idx="2070">
                  <c:v>0.32923999999999998</c:v>
                </c:pt>
                <c:pt idx="2071">
                  <c:v>0.33055000000000001</c:v>
                </c:pt>
                <c:pt idx="2072">
                  <c:v>0.32518000000000002</c:v>
                </c:pt>
                <c:pt idx="2073">
                  <c:v>0.33210000000000001</c:v>
                </c:pt>
                <c:pt idx="2074">
                  <c:v>0.33717000000000003</c:v>
                </c:pt>
                <c:pt idx="2075">
                  <c:v>0.33577000000000001</c:v>
                </c:pt>
                <c:pt idx="2076">
                  <c:v>0.32396000000000003</c:v>
                </c:pt>
                <c:pt idx="2077">
                  <c:v>0.32079000000000002</c:v>
                </c:pt>
                <c:pt idx="2078">
                  <c:v>0.32488</c:v>
                </c:pt>
                <c:pt idx="2079">
                  <c:v>0.32301000000000002</c:v>
                </c:pt>
                <c:pt idx="2080">
                  <c:v>0.33249000000000001</c:v>
                </c:pt>
                <c:pt idx="2081">
                  <c:v>0.33437</c:v>
                </c:pt>
                <c:pt idx="2082">
                  <c:v>0.33256000000000002</c:v>
                </c:pt>
                <c:pt idx="2083">
                  <c:v>0.33013999999999999</c:v>
                </c:pt>
                <c:pt idx="2084">
                  <c:v>0.33017999999999997</c:v>
                </c:pt>
                <c:pt idx="2085">
                  <c:v>0.33196999999999999</c:v>
                </c:pt>
                <c:pt idx="2086">
                  <c:v>0.33689000000000002</c:v>
                </c:pt>
                <c:pt idx="2087">
                  <c:v>0.33695999999999998</c:v>
                </c:pt>
                <c:pt idx="2088">
                  <c:v>0.33653</c:v>
                </c:pt>
                <c:pt idx="2089">
                  <c:v>0.32797999999999999</c:v>
                </c:pt>
                <c:pt idx="2090">
                  <c:v>0.32812000000000002</c:v>
                </c:pt>
                <c:pt idx="2091">
                  <c:v>0.32877000000000001</c:v>
                </c:pt>
                <c:pt idx="2092">
                  <c:v>0.32638</c:v>
                </c:pt>
                <c:pt idx="2093">
                  <c:v>0.32946999999999999</c:v>
                </c:pt>
                <c:pt idx="2094">
                  <c:v>0.33013999999999999</c:v>
                </c:pt>
                <c:pt idx="2095">
                  <c:v>0.33681</c:v>
                </c:pt>
                <c:pt idx="2096">
                  <c:v>0.34612999999999999</c:v>
                </c:pt>
                <c:pt idx="2097">
                  <c:v>0.34688999999999998</c:v>
                </c:pt>
                <c:pt idx="2098">
                  <c:v>0.35431000000000001</c:v>
                </c:pt>
                <c:pt idx="2099">
                  <c:v>0.35278999999999999</c:v>
                </c:pt>
                <c:pt idx="2100">
                  <c:v>0.35177000000000003</c:v>
                </c:pt>
                <c:pt idx="2101">
                  <c:v>0.35005999999999998</c:v>
                </c:pt>
                <c:pt idx="2102">
                  <c:v>0.35272999999999999</c:v>
                </c:pt>
                <c:pt idx="2103">
                  <c:v>0.35964000000000002</c:v>
                </c:pt>
                <c:pt idx="2104">
                  <c:v>0.36225000000000002</c:v>
                </c:pt>
                <c:pt idx="2105">
                  <c:v>0.36936000000000002</c:v>
                </c:pt>
                <c:pt idx="2106">
                  <c:v>0.38066</c:v>
                </c:pt>
                <c:pt idx="2107">
                  <c:v>0.37957999999999997</c:v>
                </c:pt>
                <c:pt idx="2108">
                  <c:v>0.37818000000000002</c:v>
                </c:pt>
                <c:pt idx="2109">
                  <c:v>0.38285999999999998</c:v>
                </c:pt>
                <c:pt idx="2110">
                  <c:v>0.38192999999999999</c:v>
                </c:pt>
                <c:pt idx="2111">
                  <c:v>0.38389000000000001</c:v>
                </c:pt>
                <c:pt idx="2112">
                  <c:v>0.39716000000000001</c:v>
                </c:pt>
                <c:pt idx="2113">
                  <c:v>0.39588000000000001</c:v>
                </c:pt>
                <c:pt idx="2114">
                  <c:v>0.39330999999999999</c:v>
                </c:pt>
                <c:pt idx="2115">
                  <c:v>0.39374999999999999</c:v>
                </c:pt>
                <c:pt idx="2116">
                  <c:v>0.39705000000000001</c:v>
                </c:pt>
                <c:pt idx="2117">
                  <c:v>0.39348</c:v>
                </c:pt>
                <c:pt idx="2118">
                  <c:v>0.39940999999999999</c:v>
                </c:pt>
                <c:pt idx="2119">
                  <c:v>0.40954000000000002</c:v>
                </c:pt>
                <c:pt idx="2120">
                  <c:v>0.41482999999999998</c:v>
                </c:pt>
                <c:pt idx="2121">
                  <c:v>0.42193999999999998</c:v>
                </c:pt>
                <c:pt idx="2122">
                  <c:v>0.41926999999999998</c:v>
                </c:pt>
                <c:pt idx="2123">
                  <c:v>0.42116999999999999</c:v>
                </c:pt>
                <c:pt idx="2124">
                  <c:v>0.41700999999999999</c:v>
                </c:pt>
                <c:pt idx="2125">
                  <c:v>0.41771000000000003</c:v>
                </c:pt>
                <c:pt idx="2126">
                  <c:v>0.42371999999999999</c:v>
                </c:pt>
                <c:pt idx="2127">
                  <c:v>0.42978</c:v>
                </c:pt>
                <c:pt idx="2128">
                  <c:v>0.42936000000000002</c:v>
                </c:pt>
                <c:pt idx="2129">
                  <c:v>0.43042000000000002</c:v>
                </c:pt>
                <c:pt idx="2130">
                  <c:v>0.43258000000000002</c:v>
                </c:pt>
                <c:pt idx="2131">
                  <c:v>0.43347000000000002</c:v>
                </c:pt>
                <c:pt idx="2132">
                  <c:v>0.43121999999999999</c:v>
                </c:pt>
                <c:pt idx="2133">
                  <c:v>0.43140000000000001</c:v>
                </c:pt>
                <c:pt idx="2134">
                  <c:v>0.42076000000000002</c:v>
                </c:pt>
                <c:pt idx="2135">
                  <c:v>0.42146</c:v>
                </c:pt>
                <c:pt idx="2136">
                  <c:v>0.42070999999999997</c:v>
                </c:pt>
                <c:pt idx="2137">
                  <c:v>0.41970000000000002</c:v>
                </c:pt>
                <c:pt idx="2138">
                  <c:v>0.41864000000000001</c:v>
                </c:pt>
                <c:pt idx="2139">
                  <c:v>0.41998999999999997</c:v>
                </c:pt>
                <c:pt idx="2140">
                  <c:v>0.42413000000000001</c:v>
                </c:pt>
                <c:pt idx="2141">
                  <c:v>0.42348000000000002</c:v>
                </c:pt>
                <c:pt idx="2142">
                  <c:v>0.42292999999999997</c:v>
                </c:pt>
                <c:pt idx="2143">
                  <c:v>0.42470000000000002</c:v>
                </c:pt>
                <c:pt idx="2144">
                  <c:v>0.41875000000000001</c:v>
                </c:pt>
                <c:pt idx="2145">
                  <c:v>0.41835</c:v>
                </c:pt>
                <c:pt idx="2146">
                  <c:v>0.41883999999999999</c:v>
                </c:pt>
                <c:pt idx="2147">
                  <c:v>0.43015999999999999</c:v>
                </c:pt>
                <c:pt idx="2148">
                  <c:v>0.42675000000000002</c:v>
                </c:pt>
                <c:pt idx="2149">
                  <c:v>0.41935</c:v>
                </c:pt>
                <c:pt idx="2150">
                  <c:v>0.41328999999999999</c:v>
                </c:pt>
                <c:pt idx="2151">
                  <c:v>0.41699999999999998</c:v>
                </c:pt>
                <c:pt idx="2152">
                  <c:v>0.41987999999999998</c:v>
                </c:pt>
                <c:pt idx="2153">
                  <c:v>0.42307</c:v>
                </c:pt>
                <c:pt idx="2154">
                  <c:v>0.42186000000000001</c:v>
                </c:pt>
                <c:pt idx="2155">
                  <c:v>0.41996</c:v>
                </c:pt>
                <c:pt idx="2156">
                  <c:v>0.41150999999999999</c:v>
                </c:pt>
                <c:pt idx="2157">
                  <c:v>0.40484999999999999</c:v>
                </c:pt>
                <c:pt idx="2158">
                  <c:v>0.39996999999999999</c:v>
                </c:pt>
                <c:pt idx="2159">
                  <c:v>0.40061999999999998</c:v>
                </c:pt>
                <c:pt idx="2160">
                  <c:v>0.40293000000000001</c:v>
                </c:pt>
                <c:pt idx="2161">
                  <c:v>0.40531</c:v>
                </c:pt>
                <c:pt idx="2162">
                  <c:v>0.39532</c:v>
                </c:pt>
                <c:pt idx="2163">
                  <c:v>0.39834000000000003</c:v>
                </c:pt>
                <c:pt idx="2164">
                  <c:v>0.39515</c:v>
                </c:pt>
                <c:pt idx="2165">
                  <c:v>0.38629000000000002</c:v>
                </c:pt>
                <c:pt idx="2166">
                  <c:v>0.39051000000000002</c:v>
                </c:pt>
                <c:pt idx="2167">
                  <c:v>0.39123999999999998</c:v>
                </c:pt>
                <c:pt idx="2168">
                  <c:v>0.38846999999999998</c:v>
                </c:pt>
                <c:pt idx="2169">
                  <c:v>0.38702999999999999</c:v>
                </c:pt>
                <c:pt idx="2170">
                  <c:v>0.38324000000000003</c:v>
                </c:pt>
                <c:pt idx="2171">
                  <c:v>0.37905</c:v>
                </c:pt>
                <c:pt idx="2172">
                  <c:v>0.38408999999999999</c:v>
                </c:pt>
                <c:pt idx="2173">
                  <c:v>0.38324999999999998</c:v>
                </c:pt>
                <c:pt idx="2174">
                  <c:v>0.37589</c:v>
                </c:pt>
                <c:pt idx="2175">
                  <c:v>0.37401000000000001</c:v>
                </c:pt>
                <c:pt idx="2176">
                  <c:v>0.37980000000000003</c:v>
                </c:pt>
                <c:pt idx="2177">
                  <c:v>0.37662000000000001</c:v>
                </c:pt>
                <c:pt idx="2178">
                  <c:v>0.36473</c:v>
                </c:pt>
                <c:pt idx="2179">
                  <c:v>0.37098999999999999</c:v>
                </c:pt>
                <c:pt idx="2180">
                  <c:v>0.37334000000000001</c:v>
                </c:pt>
                <c:pt idx="2181">
                  <c:v>0.37553999999999998</c:v>
                </c:pt>
                <c:pt idx="2182">
                  <c:v>0.37597999999999998</c:v>
                </c:pt>
                <c:pt idx="2183">
                  <c:v>0.38169999999999998</c:v>
                </c:pt>
                <c:pt idx="2184">
                  <c:v>0.37352999999999997</c:v>
                </c:pt>
                <c:pt idx="2185">
                  <c:v>0.36830000000000002</c:v>
                </c:pt>
                <c:pt idx="2186">
                  <c:v>0.37336000000000003</c:v>
                </c:pt>
                <c:pt idx="2187">
                  <c:v>0.36969999999999997</c:v>
                </c:pt>
                <c:pt idx="2188">
                  <c:v>0.37363000000000002</c:v>
                </c:pt>
                <c:pt idx="2189">
                  <c:v>0.3785</c:v>
                </c:pt>
                <c:pt idx="2190">
                  <c:v>0.37503999999999998</c:v>
                </c:pt>
                <c:pt idx="2191">
                  <c:v>0.37646000000000002</c:v>
                </c:pt>
                <c:pt idx="2192">
                  <c:v>0.37928000000000001</c:v>
                </c:pt>
                <c:pt idx="2193">
                  <c:v>0.37946000000000002</c:v>
                </c:pt>
                <c:pt idx="2194">
                  <c:v>0.38435999999999998</c:v>
                </c:pt>
                <c:pt idx="2195">
                  <c:v>0.39107999999999998</c:v>
                </c:pt>
                <c:pt idx="2196">
                  <c:v>0.38790999999999998</c:v>
                </c:pt>
                <c:pt idx="2197">
                  <c:v>0.38346999999999998</c:v>
                </c:pt>
                <c:pt idx="2198">
                  <c:v>0.38939000000000001</c:v>
                </c:pt>
                <c:pt idx="2199">
                  <c:v>0.39767999999999998</c:v>
                </c:pt>
                <c:pt idx="2200">
                  <c:v>0.39790999999999999</c:v>
                </c:pt>
                <c:pt idx="2201">
                  <c:v>0.40604000000000001</c:v>
                </c:pt>
                <c:pt idx="2202">
                  <c:v>0.39834000000000003</c:v>
                </c:pt>
                <c:pt idx="2203">
                  <c:v>0.40168999999999999</c:v>
                </c:pt>
                <c:pt idx="2204">
                  <c:v>0.40903</c:v>
                </c:pt>
                <c:pt idx="2205">
                  <c:v>0.41533999999999999</c:v>
                </c:pt>
                <c:pt idx="2206">
                  <c:v>0.42102000000000001</c:v>
                </c:pt>
                <c:pt idx="2207">
                  <c:v>0.42108000000000001</c:v>
                </c:pt>
                <c:pt idx="2208">
                  <c:v>0.41650999999999999</c:v>
                </c:pt>
                <c:pt idx="2209">
                  <c:v>0.42313000000000001</c:v>
                </c:pt>
                <c:pt idx="2210">
                  <c:v>0.42732999999999999</c:v>
                </c:pt>
                <c:pt idx="2211">
                  <c:v>0.42932999999999999</c:v>
                </c:pt>
                <c:pt idx="2212">
                  <c:v>0.43918000000000001</c:v>
                </c:pt>
                <c:pt idx="2213">
                  <c:v>0.44270999999999999</c:v>
                </c:pt>
                <c:pt idx="2214">
                  <c:v>0.44386999999999999</c:v>
                </c:pt>
                <c:pt idx="2215">
                  <c:v>0.44308999999999998</c:v>
                </c:pt>
                <c:pt idx="2216">
                  <c:v>0.45012000000000002</c:v>
                </c:pt>
                <c:pt idx="2217">
                  <c:v>0.45102999999999999</c:v>
                </c:pt>
                <c:pt idx="2218">
                  <c:v>0.45136999999999999</c:v>
                </c:pt>
                <c:pt idx="2219">
                  <c:v>0.45395999999999997</c:v>
                </c:pt>
                <c:pt idx="2220">
                  <c:v>0.45130999999999999</c:v>
                </c:pt>
                <c:pt idx="2221">
                  <c:v>0.44921</c:v>
                </c:pt>
                <c:pt idx="2222">
                  <c:v>0.45927000000000001</c:v>
                </c:pt>
                <c:pt idx="2223">
                  <c:v>0.46307999999999999</c:v>
                </c:pt>
                <c:pt idx="2224">
                  <c:v>0.46978999999999999</c:v>
                </c:pt>
                <c:pt idx="2225">
                  <c:v>0.47151999999999999</c:v>
                </c:pt>
                <c:pt idx="2226">
                  <c:v>0.47389999999999999</c:v>
                </c:pt>
                <c:pt idx="2227">
                  <c:v>0.47498000000000001</c:v>
                </c:pt>
                <c:pt idx="2228">
                  <c:v>0.47281000000000001</c:v>
                </c:pt>
                <c:pt idx="2229">
                  <c:v>0.47306999999999999</c:v>
                </c:pt>
                <c:pt idx="2230">
                  <c:v>0.47337000000000001</c:v>
                </c:pt>
                <c:pt idx="2231">
                  <c:v>0.48498000000000002</c:v>
                </c:pt>
                <c:pt idx="2232">
                  <c:v>0.48696</c:v>
                </c:pt>
                <c:pt idx="2233">
                  <c:v>0.49469999999999997</c:v>
                </c:pt>
                <c:pt idx="2234">
                  <c:v>0.49242999999999998</c:v>
                </c:pt>
                <c:pt idx="2235">
                  <c:v>0.48912</c:v>
                </c:pt>
                <c:pt idx="2236">
                  <c:v>0.48125000000000001</c:v>
                </c:pt>
                <c:pt idx="2237">
                  <c:v>0.48388999999999999</c:v>
                </c:pt>
                <c:pt idx="2238">
                  <c:v>0.48730000000000001</c:v>
                </c:pt>
                <c:pt idx="2239">
                  <c:v>0.48292000000000002</c:v>
                </c:pt>
                <c:pt idx="2240">
                  <c:v>0.47993999999999998</c:v>
                </c:pt>
                <c:pt idx="2241">
                  <c:v>0.4758</c:v>
                </c:pt>
                <c:pt idx="2242">
                  <c:v>0.48074</c:v>
                </c:pt>
                <c:pt idx="2243">
                  <c:v>0.48330000000000001</c:v>
                </c:pt>
                <c:pt idx="2244">
                  <c:v>0.48487999999999998</c:v>
                </c:pt>
                <c:pt idx="2245">
                  <c:v>0.48566999999999999</c:v>
                </c:pt>
                <c:pt idx="2246">
                  <c:v>0.48943999999999999</c:v>
                </c:pt>
                <c:pt idx="2247">
                  <c:v>0.49840000000000001</c:v>
                </c:pt>
                <c:pt idx="2248">
                  <c:v>0.49052000000000001</c:v>
                </c:pt>
                <c:pt idx="2249">
                  <c:v>0.48909999999999998</c:v>
                </c:pt>
                <c:pt idx="2250">
                  <c:v>0.48836000000000002</c:v>
                </c:pt>
                <c:pt idx="2251">
                  <c:v>0.48974000000000001</c:v>
                </c:pt>
                <c:pt idx="2252">
                  <c:v>0.49891000000000002</c:v>
                </c:pt>
                <c:pt idx="2253">
                  <c:v>0.49902000000000002</c:v>
                </c:pt>
                <c:pt idx="2254">
                  <c:v>0.50582000000000005</c:v>
                </c:pt>
                <c:pt idx="2255">
                  <c:v>0.51036000000000004</c:v>
                </c:pt>
                <c:pt idx="2256">
                  <c:v>0.51088999999999996</c:v>
                </c:pt>
                <c:pt idx="2257">
                  <c:v>0.51129999999999998</c:v>
                </c:pt>
                <c:pt idx="2258">
                  <c:v>0.52164999999999995</c:v>
                </c:pt>
                <c:pt idx="2259">
                  <c:v>0.52134999999999998</c:v>
                </c:pt>
                <c:pt idx="2260">
                  <c:v>0.51907999999999999</c:v>
                </c:pt>
                <c:pt idx="2261">
                  <c:v>0.51637</c:v>
                </c:pt>
                <c:pt idx="2262">
                  <c:v>0.52398999999999996</c:v>
                </c:pt>
                <c:pt idx="2263">
                  <c:v>0.53769</c:v>
                </c:pt>
                <c:pt idx="2264">
                  <c:v>0.54261000000000004</c:v>
                </c:pt>
                <c:pt idx="2265">
                  <c:v>0.55218</c:v>
                </c:pt>
                <c:pt idx="2266">
                  <c:v>0.56030999999999997</c:v>
                </c:pt>
                <c:pt idx="2267">
                  <c:v>0.55840999999999996</c:v>
                </c:pt>
                <c:pt idx="2268">
                  <c:v>0.56769000000000003</c:v>
                </c:pt>
                <c:pt idx="2269">
                  <c:v>0.57808999999999999</c:v>
                </c:pt>
                <c:pt idx="2270">
                  <c:v>0.58467000000000002</c:v>
                </c:pt>
                <c:pt idx="2271">
                  <c:v>0.58928999999999998</c:v>
                </c:pt>
                <c:pt idx="2272">
                  <c:v>0.59989999999999999</c:v>
                </c:pt>
                <c:pt idx="2273">
                  <c:v>0.61399999999999999</c:v>
                </c:pt>
                <c:pt idx="2274">
                  <c:v>0.62836000000000003</c:v>
                </c:pt>
                <c:pt idx="2275">
                  <c:v>0.63473999999999997</c:v>
                </c:pt>
                <c:pt idx="2276">
                  <c:v>0.64331000000000005</c:v>
                </c:pt>
                <c:pt idx="2277">
                  <c:v>0.65246000000000004</c:v>
                </c:pt>
                <c:pt idx="2278">
                  <c:v>0.66463000000000005</c:v>
                </c:pt>
                <c:pt idx="2279">
                  <c:v>0.67871000000000004</c:v>
                </c:pt>
                <c:pt idx="2280">
                  <c:v>0.68598999999999999</c:v>
                </c:pt>
                <c:pt idx="2281">
                  <c:v>0.70123999999999997</c:v>
                </c:pt>
                <c:pt idx="2282">
                  <c:v>0.70567999999999997</c:v>
                </c:pt>
                <c:pt idx="2283">
                  <c:v>0.71294999999999997</c:v>
                </c:pt>
                <c:pt idx="2284">
                  <c:v>0.72587999999999997</c:v>
                </c:pt>
                <c:pt idx="2285">
                  <c:v>0.72894999999999999</c:v>
                </c:pt>
                <c:pt idx="2286">
                  <c:v>0.74504000000000004</c:v>
                </c:pt>
                <c:pt idx="2287">
                  <c:v>0.75407000000000002</c:v>
                </c:pt>
                <c:pt idx="2288">
                  <c:v>0.76278000000000001</c:v>
                </c:pt>
                <c:pt idx="2289">
                  <c:v>0.76949999999999996</c:v>
                </c:pt>
                <c:pt idx="2290">
                  <c:v>0.77471000000000001</c:v>
                </c:pt>
                <c:pt idx="2291">
                  <c:v>0.77688000000000001</c:v>
                </c:pt>
                <c:pt idx="2292">
                  <c:v>0.77688000000000001</c:v>
                </c:pt>
                <c:pt idx="2293">
                  <c:v>0.78764999999999996</c:v>
                </c:pt>
                <c:pt idx="2294">
                  <c:v>0.78871999999999998</c:v>
                </c:pt>
                <c:pt idx="2295">
                  <c:v>0.78439000000000003</c:v>
                </c:pt>
                <c:pt idx="2296">
                  <c:v>0.79032000000000002</c:v>
                </c:pt>
                <c:pt idx="2297">
                  <c:v>0.78769</c:v>
                </c:pt>
                <c:pt idx="2298">
                  <c:v>0.79166000000000003</c:v>
                </c:pt>
                <c:pt idx="2299">
                  <c:v>0.80196999999999996</c:v>
                </c:pt>
                <c:pt idx="2300">
                  <c:v>0.79862</c:v>
                </c:pt>
                <c:pt idx="2301">
                  <c:v>0.79320999999999997</c:v>
                </c:pt>
                <c:pt idx="2302">
                  <c:v>0.79049000000000003</c:v>
                </c:pt>
                <c:pt idx="2303">
                  <c:v>0.78486</c:v>
                </c:pt>
                <c:pt idx="2304">
                  <c:v>0.77952999999999995</c:v>
                </c:pt>
                <c:pt idx="2305">
                  <c:v>0.78395000000000004</c:v>
                </c:pt>
                <c:pt idx="2306">
                  <c:v>0.77764999999999995</c:v>
                </c:pt>
                <c:pt idx="2307">
                  <c:v>0.77114000000000005</c:v>
                </c:pt>
                <c:pt idx="2308">
                  <c:v>0.76185000000000003</c:v>
                </c:pt>
                <c:pt idx="2309">
                  <c:v>0.75871</c:v>
                </c:pt>
                <c:pt idx="2310">
                  <c:v>0.75539000000000001</c:v>
                </c:pt>
                <c:pt idx="2311">
                  <c:v>0.74685999999999997</c:v>
                </c:pt>
                <c:pt idx="2312">
                  <c:v>0.73728000000000005</c:v>
                </c:pt>
                <c:pt idx="2313">
                  <c:v>0.73619999999999997</c:v>
                </c:pt>
                <c:pt idx="2314">
                  <c:v>0.72048999999999996</c:v>
                </c:pt>
                <c:pt idx="2315">
                  <c:v>0.71504000000000001</c:v>
                </c:pt>
                <c:pt idx="2316">
                  <c:v>0.71184999999999998</c:v>
                </c:pt>
                <c:pt idx="2317">
                  <c:v>0.70491000000000004</c:v>
                </c:pt>
                <c:pt idx="2318">
                  <c:v>0.69250999999999996</c:v>
                </c:pt>
                <c:pt idx="2319">
                  <c:v>0.68052000000000001</c:v>
                </c:pt>
                <c:pt idx="2320">
                  <c:v>0.66932000000000003</c:v>
                </c:pt>
                <c:pt idx="2321">
                  <c:v>0.65776000000000001</c:v>
                </c:pt>
                <c:pt idx="2322">
                  <c:v>0.65031000000000005</c:v>
                </c:pt>
                <c:pt idx="2323">
                  <c:v>0.63915999999999995</c:v>
                </c:pt>
                <c:pt idx="2324">
                  <c:v>0.63741999999999999</c:v>
                </c:pt>
                <c:pt idx="2325">
                  <c:v>0.62773999999999996</c:v>
                </c:pt>
                <c:pt idx="2326">
                  <c:v>0.61868000000000001</c:v>
                </c:pt>
                <c:pt idx="2327">
                  <c:v>0.61038999999999999</c:v>
                </c:pt>
                <c:pt idx="2328">
                  <c:v>0.59809000000000001</c:v>
                </c:pt>
                <c:pt idx="2329">
                  <c:v>0.58177999999999996</c:v>
                </c:pt>
                <c:pt idx="2330">
                  <c:v>0.57155</c:v>
                </c:pt>
                <c:pt idx="2331">
                  <c:v>0.57521999999999995</c:v>
                </c:pt>
                <c:pt idx="2332">
                  <c:v>0.57904999999999995</c:v>
                </c:pt>
                <c:pt idx="2333">
                  <c:v>0.57418000000000002</c:v>
                </c:pt>
                <c:pt idx="2334">
                  <c:v>0.55649999999999999</c:v>
                </c:pt>
                <c:pt idx="2335">
                  <c:v>0.55018</c:v>
                </c:pt>
                <c:pt idx="2336">
                  <c:v>0.54354999999999998</c:v>
                </c:pt>
                <c:pt idx="2337">
                  <c:v>0.53495000000000004</c:v>
                </c:pt>
                <c:pt idx="2338">
                  <c:v>0.53695000000000004</c:v>
                </c:pt>
                <c:pt idx="2339">
                  <c:v>0.53288999999999997</c:v>
                </c:pt>
                <c:pt idx="2340">
                  <c:v>0.53005999999999998</c:v>
                </c:pt>
                <c:pt idx="2341">
                  <c:v>0.53158000000000005</c:v>
                </c:pt>
                <c:pt idx="2342">
                  <c:v>0.53791999999999995</c:v>
                </c:pt>
                <c:pt idx="2343">
                  <c:v>0.52853000000000006</c:v>
                </c:pt>
                <c:pt idx="2344">
                  <c:v>0.51722999999999997</c:v>
                </c:pt>
                <c:pt idx="2345">
                  <c:v>0.51792000000000005</c:v>
                </c:pt>
                <c:pt idx="2346">
                  <c:v>0.51941999999999999</c:v>
                </c:pt>
                <c:pt idx="2347">
                  <c:v>0.51488999999999996</c:v>
                </c:pt>
                <c:pt idx="2348">
                  <c:v>0.51376999999999995</c:v>
                </c:pt>
                <c:pt idx="2349">
                  <c:v>0.50839000000000001</c:v>
                </c:pt>
                <c:pt idx="2350">
                  <c:v>0.50510999999999995</c:v>
                </c:pt>
                <c:pt idx="2351">
                  <c:v>0.50499000000000005</c:v>
                </c:pt>
                <c:pt idx="2352">
                  <c:v>0.50797000000000003</c:v>
                </c:pt>
                <c:pt idx="2353">
                  <c:v>0.49930999999999998</c:v>
                </c:pt>
                <c:pt idx="2354">
                  <c:v>0.50405</c:v>
                </c:pt>
                <c:pt idx="2355">
                  <c:v>0.50380000000000003</c:v>
                </c:pt>
                <c:pt idx="2356">
                  <c:v>0.49753999999999998</c:v>
                </c:pt>
                <c:pt idx="2357">
                  <c:v>0.49847999999999998</c:v>
                </c:pt>
                <c:pt idx="2358">
                  <c:v>0.49384</c:v>
                </c:pt>
                <c:pt idx="2359">
                  <c:v>0.48305999999999999</c:v>
                </c:pt>
                <c:pt idx="2360">
                  <c:v>0.47960000000000003</c:v>
                </c:pt>
                <c:pt idx="2361">
                  <c:v>0.48037000000000002</c:v>
                </c:pt>
                <c:pt idx="2362">
                  <c:v>0.47826000000000002</c:v>
                </c:pt>
                <c:pt idx="2363">
                  <c:v>0.47453000000000001</c:v>
                </c:pt>
                <c:pt idx="2364">
                  <c:v>0.48192000000000002</c:v>
                </c:pt>
                <c:pt idx="2365">
                  <c:v>0.48237000000000002</c:v>
                </c:pt>
                <c:pt idx="2366">
                  <c:v>0.47577999999999998</c:v>
                </c:pt>
                <c:pt idx="2367">
                  <c:v>0.47894999999999999</c:v>
                </c:pt>
                <c:pt idx="2368">
                  <c:v>0.49158000000000002</c:v>
                </c:pt>
                <c:pt idx="2369">
                  <c:v>0.48680000000000001</c:v>
                </c:pt>
                <c:pt idx="2370">
                  <c:v>0.48015999999999998</c:v>
                </c:pt>
                <c:pt idx="2371">
                  <c:v>0.47682000000000002</c:v>
                </c:pt>
                <c:pt idx="2372">
                  <c:v>0.47719</c:v>
                </c:pt>
                <c:pt idx="2373">
                  <c:v>0.46888000000000002</c:v>
                </c:pt>
                <c:pt idx="2374">
                  <c:v>0.47</c:v>
                </c:pt>
                <c:pt idx="2375">
                  <c:v>0.46644999999999998</c:v>
                </c:pt>
                <c:pt idx="2376">
                  <c:v>0.46682000000000001</c:v>
                </c:pt>
                <c:pt idx="2377">
                  <c:v>0.46145999999999998</c:v>
                </c:pt>
                <c:pt idx="2378">
                  <c:v>0.45668999999999998</c:v>
                </c:pt>
                <c:pt idx="2379">
                  <c:v>0.44484000000000001</c:v>
                </c:pt>
                <c:pt idx="2380">
                  <c:v>0.44262000000000001</c:v>
                </c:pt>
                <c:pt idx="2381">
                  <c:v>0.43944</c:v>
                </c:pt>
                <c:pt idx="2382">
                  <c:v>0.44136999999999998</c:v>
                </c:pt>
                <c:pt idx="2383">
                  <c:v>0.44324000000000002</c:v>
                </c:pt>
                <c:pt idx="2384">
                  <c:v>0.44318999999999997</c:v>
                </c:pt>
                <c:pt idx="2385">
                  <c:v>0.43966</c:v>
                </c:pt>
                <c:pt idx="2386">
                  <c:v>0.43135000000000001</c:v>
                </c:pt>
                <c:pt idx="2387">
                  <c:v>0.42958000000000002</c:v>
                </c:pt>
                <c:pt idx="2388">
                  <c:v>0.42348000000000002</c:v>
                </c:pt>
                <c:pt idx="2389">
                  <c:v>0.42313000000000001</c:v>
                </c:pt>
                <c:pt idx="2390">
                  <c:v>0.42559000000000002</c:v>
                </c:pt>
                <c:pt idx="2391">
                  <c:v>0.42122999999999999</c:v>
                </c:pt>
                <c:pt idx="2392">
                  <c:v>0.41244999999999998</c:v>
                </c:pt>
                <c:pt idx="2393">
                  <c:v>0.41550999999999999</c:v>
                </c:pt>
                <c:pt idx="2394">
                  <c:v>0.41203000000000001</c:v>
                </c:pt>
                <c:pt idx="2395">
                  <c:v>0.40407999999999999</c:v>
                </c:pt>
                <c:pt idx="2396">
                  <c:v>0.40196999999999999</c:v>
                </c:pt>
                <c:pt idx="2397">
                  <c:v>0.40605000000000002</c:v>
                </c:pt>
                <c:pt idx="2398">
                  <c:v>0.40860000000000002</c:v>
                </c:pt>
                <c:pt idx="2399">
                  <c:v>0.40866999999999998</c:v>
                </c:pt>
                <c:pt idx="2400">
                  <c:v>0.40051999999999999</c:v>
                </c:pt>
                <c:pt idx="2401">
                  <c:v>0.40411999999999998</c:v>
                </c:pt>
                <c:pt idx="2402">
                  <c:v>0.40544000000000002</c:v>
                </c:pt>
                <c:pt idx="2403">
                  <c:v>0.39671000000000001</c:v>
                </c:pt>
                <c:pt idx="2404">
                  <c:v>0.39688000000000001</c:v>
                </c:pt>
                <c:pt idx="2405">
                  <c:v>0.39562999999999998</c:v>
                </c:pt>
                <c:pt idx="2406">
                  <c:v>0.39167000000000002</c:v>
                </c:pt>
                <c:pt idx="2407">
                  <c:v>0.38912000000000002</c:v>
                </c:pt>
                <c:pt idx="2408">
                  <c:v>0.39045999999999997</c:v>
                </c:pt>
                <c:pt idx="2409">
                  <c:v>0.39073000000000002</c:v>
                </c:pt>
                <c:pt idx="2410">
                  <c:v>0.38673999999999997</c:v>
                </c:pt>
                <c:pt idx="2411">
                  <c:v>0.39409</c:v>
                </c:pt>
                <c:pt idx="2412">
                  <c:v>0.38952999999999999</c:v>
                </c:pt>
                <c:pt idx="2413">
                  <c:v>0.38256000000000001</c:v>
                </c:pt>
                <c:pt idx="2414">
                  <c:v>0.38262000000000002</c:v>
                </c:pt>
                <c:pt idx="2415">
                  <c:v>0.38751999999999998</c:v>
                </c:pt>
                <c:pt idx="2416">
                  <c:v>0.38307999999999998</c:v>
                </c:pt>
                <c:pt idx="2417">
                  <c:v>0.37242999999999998</c:v>
                </c:pt>
                <c:pt idx="2418">
                  <c:v>0.36448999999999998</c:v>
                </c:pt>
                <c:pt idx="2419">
                  <c:v>0.36862</c:v>
                </c:pt>
                <c:pt idx="2420">
                  <c:v>0.37106</c:v>
                </c:pt>
                <c:pt idx="2421">
                  <c:v>0.37348999999999999</c:v>
                </c:pt>
                <c:pt idx="2422">
                  <c:v>0.37625999999999998</c:v>
                </c:pt>
                <c:pt idx="2423">
                  <c:v>0.37807000000000002</c:v>
                </c:pt>
                <c:pt idx="2424">
                  <c:v>0.38416</c:v>
                </c:pt>
                <c:pt idx="2425">
                  <c:v>0.37897999999999998</c:v>
                </c:pt>
                <c:pt idx="2426">
                  <c:v>0.37652000000000002</c:v>
                </c:pt>
                <c:pt idx="2427">
                  <c:v>0.37833</c:v>
                </c:pt>
                <c:pt idx="2428">
                  <c:v>0.37755</c:v>
                </c:pt>
                <c:pt idx="2429">
                  <c:v>0.37451000000000001</c:v>
                </c:pt>
                <c:pt idx="2430">
                  <c:v>0.36914000000000002</c:v>
                </c:pt>
                <c:pt idx="2431">
                  <c:v>0.37303999999999998</c:v>
                </c:pt>
                <c:pt idx="2432">
                  <c:v>0.37858999999999998</c:v>
                </c:pt>
                <c:pt idx="2433">
                  <c:v>0.38134000000000001</c:v>
                </c:pt>
                <c:pt idx="2434">
                  <c:v>0.38407000000000002</c:v>
                </c:pt>
                <c:pt idx="2435">
                  <c:v>0.38529000000000002</c:v>
                </c:pt>
                <c:pt idx="2436">
                  <c:v>0.38521</c:v>
                </c:pt>
                <c:pt idx="2437">
                  <c:v>0.38089000000000001</c:v>
                </c:pt>
                <c:pt idx="2438">
                  <c:v>0.37567</c:v>
                </c:pt>
                <c:pt idx="2439">
                  <c:v>0.37368000000000001</c:v>
                </c:pt>
                <c:pt idx="2440">
                  <c:v>0.37594</c:v>
                </c:pt>
                <c:pt idx="2441">
                  <c:v>0.37645000000000001</c:v>
                </c:pt>
                <c:pt idx="2442">
                  <c:v>0.38597999999999999</c:v>
                </c:pt>
                <c:pt idx="2443">
                  <c:v>0.39576</c:v>
                </c:pt>
                <c:pt idx="2444">
                  <c:v>0.39867999999999998</c:v>
                </c:pt>
                <c:pt idx="2445">
                  <c:v>0.39806999999999998</c:v>
                </c:pt>
                <c:pt idx="2446">
                  <c:v>0.39918999999999999</c:v>
                </c:pt>
                <c:pt idx="2447">
                  <c:v>0.40133999999999997</c:v>
                </c:pt>
                <c:pt idx="2448">
                  <c:v>0.40327000000000002</c:v>
                </c:pt>
                <c:pt idx="2449">
                  <c:v>0.41039999999999999</c:v>
                </c:pt>
                <c:pt idx="2450">
                  <c:v>0.4118</c:v>
                </c:pt>
                <c:pt idx="2451">
                  <c:v>0.40682000000000001</c:v>
                </c:pt>
                <c:pt idx="2452">
                  <c:v>0.40538000000000002</c:v>
                </c:pt>
                <c:pt idx="2453">
                  <c:v>0.40633999999999998</c:v>
                </c:pt>
                <c:pt idx="2454">
                  <c:v>0.40759000000000001</c:v>
                </c:pt>
                <c:pt idx="2455">
                  <c:v>0.41525000000000001</c:v>
                </c:pt>
                <c:pt idx="2456">
                  <c:v>0.42169000000000001</c:v>
                </c:pt>
                <c:pt idx="2457">
                  <c:v>0.42427999999999999</c:v>
                </c:pt>
                <c:pt idx="2458">
                  <c:v>0.42464000000000002</c:v>
                </c:pt>
                <c:pt idx="2459">
                  <c:v>0.43669000000000002</c:v>
                </c:pt>
                <c:pt idx="2460">
                  <c:v>0.43951000000000001</c:v>
                </c:pt>
                <c:pt idx="2461">
                  <c:v>0.44085999999999997</c:v>
                </c:pt>
                <c:pt idx="2462">
                  <c:v>0.44600000000000001</c:v>
                </c:pt>
                <c:pt idx="2463">
                  <c:v>0.45044000000000001</c:v>
                </c:pt>
                <c:pt idx="2464">
                  <c:v>0.45340000000000003</c:v>
                </c:pt>
                <c:pt idx="2465">
                  <c:v>0.46156999999999998</c:v>
                </c:pt>
                <c:pt idx="2466">
                  <c:v>0.47277000000000002</c:v>
                </c:pt>
                <c:pt idx="2467">
                  <c:v>0.48028999999999999</c:v>
                </c:pt>
                <c:pt idx="2468">
                  <c:v>0.48333999999999999</c:v>
                </c:pt>
                <c:pt idx="2469">
                  <c:v>0.49346000000000001</c:v>
                </c:pt>
                <c:pt idx="2470">
                  <c:v>0.50294000000000005</c:v>
                </c:pt>
                <c:pt idx="2471">
                  <c:v>0.51002999999999998</c:v>
                </c:pt>
                <c:pt idx="2472">
                  <c:v>0.51587000000000005</c:v>
                </c:pt>
                <c:pt idx="2473">
                  <c:v>0.52293999999999996</c:v>
                </c:pt>
                <c:pt idx="2474">
                  <c:v>0.52271000000000001</c:v>
                </c:pt>
                <c:pt idx="2475">
                  <c:v>0.52253000000000005</c:v>
                </c:pt>
                <c:pt idx="2476">
                  <c:v>0.52647999999999995</c:v>
                </c:pt>
                <c:pt idx="2477">
                  <c:v>0.52895000000000003</c:v>
                </c:pt>
                <c:pt idx="2478">
                  <c:v>0.53061000000000003</c:v>
                </c:pt>
                <c:pt idx="2479">
                  <c:v>0.54666000000000003</c:v>
                </c:pt>
                <c:pt idx="2480">
                  <c:v>0.56066000000000005</c:v>
                </c:pt>
                <c:pt idx="2481">
                  <c:v>0.55857000000000001</c:v>
                </c:pt>
                <c:pt idx="2482">
                  <c:v>0.54844000000000004</c:v>
                </c:pt>
                <c:pt idx="2483">
                  <c:v>0.55464000000000002</c:v>
                </c:pt>
                <c:pt idx="2484">
                  <c:v>0.56752000000000002</c:v>
                </c:pt>
                <c:pt idx="2485">
                  <c:v>0.57315000000000005</c:v>
                </c:pt>
                <c:pt idx="2486">
                  <c:v>0.57665</c:v>
                </c:pt>
                <c:pt idx="2487">
                  <c:v>0.57528999999999997</c:v>
                </c:pt>
                <c:pt idx="2488">
                  <c:v>0.57504999999999995</c:v>
                </c:pt>
                <c:pt idx="2489">
                  <c:v>0.58382999999999996</c:v>
                </c:pt>
                <c:pt idx="2490">
                  <c:v>0.58340000000000003</c:v>
                </c:pt>
                <c:pt idx="2491">
                  <c:v>0.57621999999999995</c:v>
                </c:pt>
                <c:pt idx="2492">
                  <c:v>0.57991000000000004</c:v>
                </c:pt>
                <c:pt idx="2493">
                  <c:v>0.57826</c:v>
                </c:pt>
                <c:pt idx="2494">
                  <c:v>0.57930000000000004</c:v>
                </c:pt>
                <c:pt idx="2495">
                  <c:v>0.58840999999999999</c:v>
                </c:pt>
                <c:pt idx="2496">
                  <c:v>0.59121000000000001</c:v>
                </c:pt>
                <c:pt idx="2497">
                  <c:v>0.58548999999999995</c:v>
                </c:pt>
                <c:pt idx="2498">
                  <c:v>0.58118000000000003</c:v>
                </c:pt>
                <c:pt idx="2499">
                  <c:v>0.57725000000000004</c:v>
                </c:pt>
                <c:pt idx="2500">
                  <c:v>0.57545999999999997</c:v>
                </c:pt>
                <c:pt idx="2501">
                  <c:v>0.57640000000000002</c:v>
                </c:pt>
                <c:pt idx="2502">
                  <c:v>0.57925000000000004</c:v>
                </c:pt>
                <c:pt idx="2503">
                  <c:v>0.57662999999999998</c:v>
                </c:pt>
                <c:pt idx="2504">
                  <c:v>0.57626999999999995</c:v>
                </c:pt>
                <c:pt idx="2505">
                  <c:v>0.57333000000000001</c:v>
                </c:pt>
                <c:pt idx="2506">
                  <c:v>0.56513999999999998</c:v>
                </c:pt>
                <c:pt idx="2507">
                  <c:v>0.56669000000000003</c:v>
                </c:pt>
                <c:pt idx="2508">
                  <c:v>0.57430000000000003</c:v>
                </c:pt>
                <c:pt idx="2509">
                  <c:v>0.57413000000000003</c:v>
                </c:pt>
                <c:pt idx="2510">
                  <c:v>0.57298000000000004</c:v>
                </c:pt>
                <c:pt idx="2511">
                  <c:v>0.57604999999999995</c:v>
                </c:pt>
                <c:pt idx="2512">
                  <c:v>0.58303000000000005</c:v>
                </c:pt>
                <c:pt idx="2513">
                  <c:v>0.58231999999999995</c:v>
                </c:pt>
                <c:pt idx="2514">
                  <c:v>0.58135000000000003</c:v>
                </c:pt>
                <c:pt idx="2515">
                  <c:v>0.58355999999999997</c:v>
                </c:pt>
                <c:pt idx="2516">
                  <c:v>0.58148</c:v>
                </c:pt>
                <c:pt idx="2517">
                  <c:v>0.57996000000000003</c:v>
                </c:pt>
                <c:pt idx="2518">
                  <c:v>0.57965</c:v>
                </c:pt>
                <c:pt idx="2519">
                  <c:v>0.57852000000000003</c:v>
                </c:pt>
                <c:pt idx="2520">
                  <c:v>0.5746</c:v>
                </c:pt>
                <c:pt idx="2521">
                  <c:v>0.57557999999999998</c:v>
                </c:pt>
                <c:pt idx="2522">
                  <c:v>0.57684000000000002</c:v>
                </c:pt>
                <c:pt idx="2523">
                  <c:v>0.57735999999999998</c:v>
                </c:pt>
                <c:pt idx="2524">
                  <c:v>0.57347000000000004</c:v>
                </c:pt>
                <c:pt idx="2525">
                  <c:v>0.57291000000000003</c:v>
                </c:pt>
                <c:pt idx="2526">
                  <c:v>0.57825000000000004</c:v>
                </c:pt>
                <c:pt idx="2527">
                  <c:v>0.58077000000000001</c:v>
                </c:pt>
                <c:pt idx="2528">
                  <c:v>0.57957999999999998</c:v>
                </c:pt>
                <c:pt idx="2529">
                  <c:v>0.57669999999999999</c:v>
                </c:pt>
                <c:pt idx="2530">
                  <c:v>0.57350000000000001</c:v>
                </c:pt>
                <c:pt idx="2531">
                  <c:v>0.57116999999999996</c:v>
                </c:pt>
                <c:pt idx="2532">
                  <c:v>0.57408000000000003</c:v>
                </c:pt>
                <c:pt idx="2533">
                  <c:v>0.57191000000000003</c:v>
                </c:pt>
                <c:pt idx="2534">
                  <c:v>0.56786999999999999</c:v>
                </c:pt>
                <c:pt idx="2535">
                  <c:v>0.56372</c:v>
                </c:pt>
                <c:pt idx="2536">
                  <c:v>0.56142000000000003</c:v>
                </c:pt>
                <c:pt idx="2537">
                  <c:v>0.56357000000000002</c:v>
                </c:pt>
                <c:pt idx="2538">
                  <c:v>0.55644000000000005</c:v>
                </c:pt>
                <c:pt idx="2539">
                  <c:v>0.55417000000000005</c:v>
                </c:pt>
                <c:pt idx="2540">
                  <c:v>0.55862000000000001</c:v>
                </c:pt>
                <c:pt idx="2541">
                  <c:v>0.56133999999999995</c:v>
                </c:pt>
                <c:pt idx="2542">
                  <c:v>0.55676000000000003</c:v>
                </c:pt>
                <c:pt idx="2543">
                  <c:v>0.55481999999999998</c:v>
                </c:pt>
                <c:pt idx="2544">
                  <c:v>0.56108999999999998</c:v>
                </c:pt>
                <c:pt idx="2545">
                  <c:v>0.56486999999999998</c:v>
                </c:pt>
                <c:pt idx="2546">
                  <c:v>0.56299999999999994</c:v>
                </c:pt>
                <c:pt idx="2547">
                  <c:v>0.55486999999999997</c:v>
                </c:pt>
                <c:pt idx="2548">
                  <c:v>0.55103000000000002</c:v>
                </c:pt>
                <c:pt idx="2549">
                  <c:v>0.55461000000000005</c:v>
                </c:pt>
                <c:pt idx="2550">
                  <c:v>0.55993000000000004</c:v>
                </c:pt>
                <c:pt idx="2551">
                  <c:v>0.56176999999999999</c:v>
                </c:pt>
                <c:pt idx="2552">
                  <c:v>0.55913000000000002</c:v>
                </c:pt>
                <c:pt idx="2553">
                  <c:v>0.55061000000000004</c:v>
                </c:pt>
                <c:pt idx="2554">
                  <c:v>0.55135999999999996</c:v>
                </c:pt>
                <c:pt idx="2555">
                  <c:v>0.56128</c:v>
                </c:pt>
                <c:pt idx="2556">
                  <c:v>0.56262000000000001</c:v>
                </c:pt>
                <c:pt idx="2557">
                  <c:v>0.56330000000000002</c:v>
                </c:pt>
                <c:pt idx="2558">
                  <c:v>0.56264999999999998</c:v>
                </c:pt>
                <c:pt idx="2559">
                  <c:v>0.55901999999999996</c:v>
                </c:pt>
                <c:pt idx="2560">
                  <c:v>0.55593000000000004</c:v>
                </c:pt>
                <c:pt idx="2561">
                  <c:v>0.55608999999999997</c:v>
                </c:pt>
                <c:pt idx="2562">
                  <c:v>0.56223999999999996</c:v>
                </c:pt>
                <c:pt idx="2563">
                  <c:v>0.56711999999999996</c:v>
                </c:pt>
                <c:pt idx="2564">
                  <c:v>0.56318000000000001</c:v>
                </c:pt>
                <c:pt idx="2565">
                  <c:v>0.56284999999999996</c:v>
                </c:pt>
                <c:pt idx="2566">
                  <c:v>0.56364999999999998</c:v>
                </c:pt>
                <c:pt idx="2567">
                  <c:v>0.56298999999999999</c:v>
                </c:pt>
                <c:pt idx="2568">
                  <c:v>0.56315000000000004</c:v>
                </c:pt>
                <c:pt idx="2569">
                  <c:v>0.55696000000000001</c:v>
                </c:pt>
                <c:pt idx="2570">
                  <c:v>0.55310000000000004</c:v>
                </c:pt>
                <c:pt idx="2571">
                  <c:v>0.55803999999999998</c:v>
                </c:pt>
                <c:pt idx="2572">
                  <c:v>0.55667999999999995</c:v>
                </c:pt>
                <c:pt idx="2573">
                  <c:v>0.54881000000000002</c:v>
                </c:pt>
                <c:pt idx="2574">
                  <c:v>0.55132000000000003</c:v>
                </c:pt>
                <c:pt idx="2575">
                  <c:v>0.55476000000000003</c:v>
                </c:pt>
                <c:pt idx="2576">
                  <c:v>0.56044000000000005</c:v>
                </c:pt>
                <c:pt idx="2577">
                  <c:v>0.56555999999999995</c:v>
                </c:pt>
                <c:pt idx="2578">
                  <c:v>0.56196000000000002</c:v>
                </c:pt>
                <c:pt idx="2579">
                  <c:v>0.56457000000000002</c:v>
                </c:pt>
                <c:pt idx="2580">
                  <c:v>0.56325999999999998</c:v>
                </c:pt>
                <c:pt idx="2581">
                  <c:v>0.55637999999999999</c:v>
                </c:pt>
                <c:pt idx="2582">
                  <c:v>0.55362999999999996</c:v>
                </c:pt>
                <c:pt idx="2583">
                  <c:v>0.55010999999999999</c:v>
                </c:pt>
                <c:pt idx="2584">
                  <c:v>0.54981000000000002</c:v>
                </c:pt>
                <c:pt idx="2585">
                  <c:v>0.54732999999999998</c:v>
                </c:pt>
                <c:pt idx="2586">
                  <c:v>0.54376000000000002</c:v>
                </c:pt>
                <c:pt idx="2587">
                  <c:v>0.54684999999999995</c:v>
                </c:pt>
                <c:pt idx="2588">
                  <c:v>0.55635000000000001</c:v>
                </c:pt>
                <c:pt idx="2589">
                  <c:v>0.55966000000000005</c:v>
                </c:pt>
                <c:pt idx="2590">
                  <c:v>0.55635999999999997</c:v>
                </c:pt>
                <c:pt idx="2591">
                  <c:v>0.55754000000000004</c:v>
                </c:pt>
                <c:pt idx="2592">
                  <c:v>0.56108999999999998</c:v>
                </c:pt>
                <c:pt idx="2593">
                  <c:v>0.56137999999999999</c:v>
                </c:pt>
                <c:pt idx="2594">
                  <c:v>0.56225999999999998</c:v>
                </c:pt>
                <c:pt idx="2595">
                  <c:v>0.56364000000000003</c:v>
                </c:pt>
                <c:pt idx="2596">
                  <c:v>0.56686999999999999</c:v>
                </c:pt>
                <c:pt idx="2597">
                  <c:v>0.57162000000000002</c:v>
                </c:pt>
                <c:pt idx="2598">
                  <c:v>0.57642000000000004</c:v>
                </c:pt>
                <c:pt idx="2599">
                  <c:v>0.57830000000000004</c:v>
                </c:pt>
                <c:pt idx="2600">
                  <c:v>0.57613999999999999</c:v>
                </c:pt>
                <c:pt idx="2601">
                  <c:v>0.58013999999999999</c:v>
                </c:pt>
                <c:pt idx="2602">
                  <c:v>0.57650000000000001</c:v>
                </c:pt>
                <c:pt idx="2603">
                  <c:v>0.57303000000000004</c:v>
                </c:pt>
                <c:pt idx="2604">
                  <c:v>0.57762000000000002</c:v>
                </c:pt>
                <c:pt idx="2605">
                  <c:v>0.58104999999999996</c:v>
                </c:pt>
                <c:pt idx="2606">
                  <c:v>0.58975999999999995</c:v>
                </c:pt>
                <c:pt idx="2607">
                  <c:v>0.59731000000000001</c:v>
                </c:pt>
                <c:pt idx="2608">
                  <c:v>0.60546</c:v>
                </c:pt>
                <c:pt idx="2609">
                  <c:v>0.6119</c:v>
                </c:pt>
                <c:pt idx="2610">
                  <c:v>0.61741000000000001</c:v>
                </c:pt>
                <c:pt idx="2611">
                  <c:v>0.61700999999999995</c:v>
                </c:pt>
                <c:pt idx="2612">
                  <c:v>0.62558000000000002</c:v>
                </c:pt>
                <c:pt idx="2613">
                  <c:v>0.64158000000000004</c:v>
                </c:pt>
                <c:pt idx="2614">
                  <c:v>0.65674999999999994</c:v>
                </c:pt>
                <c:pt idx="2615">
                  <c:v>0.67012000000000005</c:v>
                </c:pt>
                <c:pt idx="2616">
                  <c:v>0.67488999999999999</c:v>
                </c:pt>
                <c:pt idx="2617">
                  <c:v>0.68445</c:v>
                </c:pt>
                <c:pt idx="2618">
                  <c:v>0.69977999999999996</c:v>
                </c:pt>
                <c:pt idx="2619">
                  <c:v>0.71848000000000001</c:v>
                </c:pt>
                <c:pt idx="2620">
                  <c:v>0.73119000000000001</c:v>
                </c:pt>
                <c:pt idx="2621">
                  <c:v>0.74326000000000003</c:v>
                </c:pt>
                <c:pt idx="2622">
                  <c:v>0.75666999999999995</c:v>
                </c:pt>
                <c:pt idx="2623">
                  <c:v>0.77105000000000001</c:v>
                </c:pt>
                <c:pt idx="2624">
                  <c:v>0.79147999999999996</c:v>
                </c:pt>
                <c:pt idx="2625">
                  <c:v>0.81061000000000005</c:v>
                </c:pt>
                <c:pt idx="2626">
                  <c:v>0.83367000000000002</c:v>
                </c:pt>
                <c:pt idx="2627">
                  <c:v>0.85663999999999996</c:v>
                </c:pt>
                <c:pt idx="2628">
                  <c:v>0.87380999999999998</c:v>
                </c:pt>
                <c:pt idx="2629">
                  <c:v>0.88788</c:v>
                </c:pt>
                <c:pt idx="2630">
                  <c:v>0.90447999999999995</c:v>
                </c:pt>
                <c:pt idx="2631">
                  <c:v>0.92508999999999997</c:v>
                </c:pt>
                <c:pt idx="2632">
                  <c:v>0.94349000000000005</c:v>
                </c:pt>
                <c:pt idx="2633">
                  <c:v>0.96262999999999999</c:v>
                </c:pt>
                <c:pt idx="2634">
                  <c:v>0.98682000000000003</c:v>
                </c:pt>
                <c:pt idx="2635">
                  <c:v>1.00499</c:v>
                </c:pt>
                <c:pt idx="2636">
                  <c:v>1.0149900000000001</c:v>
                </c:pt>
                <c:pt idx="2637">
                  <c:v>1.03061</c:v>
                </c:pt>
                <c:pt idx="2638">
                  <c:v>1.05244</c:v>
                </c:pt>
                <c:pt idx="2639">
                  <c:v>1.07761</c:v>
                </c:pt>
                <c:pt idx="2640">
                  <c:v>1.0958699999999999</c:v>
                </c:pt>
                <c:pt idx="2641">
                  <c:v>1.10819</c:v>
                </c:pt>
                <c:pt idx="2642">
                  <c:v>1.12016</c:v>
                </c:pt>
                <c:pt idx="2643">
                  <c:v>1.13792</c:v>
                </c:pt>
                <c:pt idx="2644">
                  <c:v>1.1534899999999999</c:v>
                </c:pt>
                <c:pt idx="2645">
                  <c:v>1.1571400000000001</c:v>
                </c:pt>
                <c:pt idx="2646">
                  <c:v>1.1693</c:v>
                </c:pt>
                <c:pt idx="2647">
                  <c:v>1.1805099999999999</c:v>
                </c:pt>
                <c:pt idx="2648">
                  <c:v>1.1875100000000001</c:v>
                </c:pt>
                <c:pt idx="2649">
                  <c:v>1.19817</c:v>
                </c:pt>
                <c:pt idx="2650">
                  <c:v>1.2042200000000001</c:v>
                </c:pt>
                <c:pt idx="2651">
                  <c:v>1.21112</c:v>
                </c:pt>
                <c:pt idx="2652">
                  <c:v>1.21591</c:v>
                </c:pt>
                <c:pt idx="2653">
                  <c:v>1.21641</c:v>
                </c:pt>
                <c:pt idx="2654">
                  <c:v>1.21323</c:v>
                </c:pt>
                <c:pt idx="2655">
                  <c:v>1.2105300000000001</c:v>
                </c:pt>
                <c:pt idx="2656">
                  <c:v>1.21834</c:v>
                </c:pt>
                <c:pt idx="2657">
                  <c:v>1.2224200000000001</c:v>
                </c:pt>
                <c:pt idx="2658">
                  <c:v>1.2209399999999999</c:v>
                </c:pt>
                <c:pt idx="2659">
                  <c:v>1.2208300000000001</c:v>
                </c:pt>
                <c:pt idx="2660">
                  <c:v>1.21289</c:v>
                </c:pt>
                <c:pt idx="2661">
                  <c:v>1.2054100000000001</c:v>
                </c:pt>
                <c:pt idx="2662">
                  <c:v>1.1963200000000001</c:v>
                </c:pt>
                <c:pt idx="2663">
                  <c:v>1.1833400000000001</c:v>
                </c:pt>
                <c:pt idx="2664">
                  <c:v>1.1646799999999999</c:v>
                </c:pt>
                <c:pt idx="2665">
                  <c:v>1.1554199999999999</c:v>
                </c:pt>
                <c:pt idx="2666">
                  <c:v>1.15158</c:v>
                </c:pt>
                <c:pt idx="2667">
                  <c:v>1.1386499999999999</c:v>
                </c:pt>
                <c:pt idx="2668">
                  <c:v>1.13052</c:v>
                </c:pt>
                <c:pt idx="2669">
                  <c:v>1.1210599999999999</c:v>
                </c:pt>
                <c:pt idx="2670">
                  <c:v>1.1041399999999999</c:v>
                </c:pt>
                <c:pt idx="2671">
                  <c:v>1.0910899999999999</c:v>
                </c:pt>
                <c:pt idx="2672">
                  <c:v>1.0800399999999999</c:v>
                </c:pt>
                <c:pt idx="2673">
                  <c:v>1.0675300000000001</c:v>
                </c:pt>
                <c:pt idx="2674">
                  <c:v>1.0559799999999999</c:v>
                </c:pt>
                <c:pt idx="2675">
                  <c:v>1.0467599999999999</c:v>
                </c:pt>
                <c:pt idx="2676">
                  <c:v>1.0356300000000001</c:v>
                </c:pt>
                <c:pt idx="2677">
                  <c:v>1.0142100000000001</c:v>
                </c:pt>
                <c:pt idx="2678">
                  <c:v>0.99604000000000004</c:v>
                </c:pt>
                <c:pt idx="2679">
                  <c:v>0.98982000000000003</c:v>
                </c:pt>
                <c:pt idx="2680">
                  <c:v>0.98250999999999999</c:v>
                </c:pt>
                <c:pt idx="2681">
                  <c:v>0.96621000000000001</c:v>
                </c:pt>
                <c:pt idx="2682">
                  <c:v>0.95557999999999998</c:v>
                </c:pt>
                <c:pt idx="2683">
                  <c:v>0.94427000000000005</c:v>
                </c:pt>
                <c:pt idx="2684">
                  <c:v>0.93561000000000005</c:v>
                </c:pt>
                <c:pt idx="2685">
                  <c:v>0.92076999999999998</c:v>
                </c:pt>
                <c:pt idx="2686">
                  <c:v>0.90053000000000005</c:v>
                </c:pt>
                <c:pt idx="2687">
                  <c:v>0.88461999999999996</c:v>
                </c:pt>
                <c:pt idx="2688">
                  <c:v>0.87612000000000001</c:v>
                </c:pt>
                <c:pt idx="2689">
                  <c:v>0.87475000000000003</c:v>
                </c:pt>
                <c:pt idx="2690">
                  <c:v>0.86973</c:v>
                </c:pt>
                <c:pt idx="2691">
                  <c:v>0.86731000000000003</c:v>
                </c:pt>
                <c:pt idx="2692">
                  <c:v>0.85509999999999997</c:v>
                </c:pt>
                <c:pt idx="2693">
                  <c:v>0.83538000000000001</c:v>
                </c:pt>
                <c:pt idx="2694">
                  <c:v>0.82196000000000002</c:v>
                </c:pt>
                <c:pt idx="2695">
                  <c:v>0.81320000000000003</c:v>
                </c:pt>
                <c:pt idx="2696">
                  <c:v>0.80708999999999997</c:v>
                </c:pt>
                <c:pt idx="2697">
                  <c:v>0.79849999999999999</c:v>
                </c:pt>
                <c:pt idx="2698">
                  <c:v>0.78927000000000003</c:v>
                </c:pt>
                <c:pt idx="2699">
                  <c:v>0.78790000000000004</c:v>
                </c:pt>
                <c:pt idx="2700">
                  <c:v>0.78017000000000003</c:v>
                </c:pt>
                <c:pt idx="2701">
                  <c:v>0.76522999999999997</c:v>
                </c:pt>
                <c:pt idx="2702">
                  <c:v>0.74922999999999995</c:v>
                </c:pt>
                <c:pt idx="2703">
                  <c:v>0.74311000000000005</c:v>
                </c:pt>
                <c:pt idx="2704">
                  <c:v>0.74490999999999996</c:v>
                </c:pt>
                <c:pt idx="2705">
                  <c:v>0.74746999999999997</c:v>
                </c:pt>
                <c:pt idx="2706">
                  <c:v>0.74775000000000003</c:v>
                </c:pt>
                <c:pt idx="2707">
                  <c:v>0.73928000000000005</c:v>
                </c:pt>
                <c:pt idx="2708">
                  <c:v>0.73126999999999998</c:v>
                </c:pt>
                <c:pt idx="2709">
                  <c:v>0.7268</c:v>
                </c:pt>
                <c:pt idx="2710">
                  <c:v>0.72282000000000002</c:v>
                </c:pt>
                <c:pt idx="2711">
                  <c:v>0.71443999999999996</c:v>
                </c:pt>
                <c:pt idx="2712">
                  <c:v>0.70662000000000003</c:v>
                </c:pt>
                <c:pt idx="2713">
                  <c:v>0.70637000000000005</c:v>
                </c:pt>
                <c:pt idx="2714">
                  <c:v>0.70550999999999997</c:v>
                </c:pt>
                <c:pt idx="2715">
                  <c:v>0.69886999999999999</c:v>
                </c:pt>
                <c:pt idx="2716">
                  <c:v>0.68903000000000003</c:v>
                </c:pt>
                <c:pt idx="2717">
                  <c:v>0.68305000000000005</c:v>
                </c:pt>
                <c:pt idx="2718">
                  <c:v>0.67625000000000002</c:v>
                </c:pt>
                <c:pt idx="2719">
                  <c:v>0.67510999999999999</c:v>
                </c:pt>
                <c:pt idx="2720">
                  <c:v>0.67493000000000003</c:v>
                </c:pt>
                <c:pt idx="2721">
                  <c:v>0.66796</c:v>
                </c:pt>
                <c:pt idx="2722">
                  <c:v>0.66629000000000005</c:v>
                </c:pt>
                <c:pt idx="2723">
                  <c:v>0.66420000000000001</c:v>
                </c:pt>
                <c:pt idx="2724">
                  <c:v>0.66015999999999997</c:v>
                </c:pt>
                <c:pt idx="2725">
                  <c:v>0.66295000000000004</c:v>
                </c:pt>
                <c:pt idx="2726">
                  <c:v>0.65802000000000005</c:v>
                </c:pt>
                <c:pt idx="2727">
                  <c:v>0.64298</c:v>
                </c:pt>
                <c:pt idx="2728">
                  <c:v>0.63802000000000003</c:v>
                </c:pt>
                <c:pt idx="2729">
                  <c:v>0.64024000000000003</c:v>
                </c:pt>
                <c:pt idx="2730">
                  <c:v>0.64456999999999998</c:v>
                </c:pt>
                <c:pt idx="2731">
                  <c:v>0.64536000000000004</c:v>
                </c:pt>
                <c:pt idx="2732">
                  <c:v>0.63615999999999995</c:v>
                </c:pt>
                <c:pt idx="2733">
                  <c:v>0.62433000000000005</c:v>
                </c:pt>
                <c:pt idx="2734">
                  <c:v>0.61978</c:v>
                </c:pt>
                <c:pt idx="2735">
                  <c:v>0.62397999999999998</c:v>
                </c:pt>
                <c:pt idx="2736">
                  <c:v>0.62751999999999997</c:v>
                </c:pt>
                <c:pt idx="2737">
                  <c:v>0.62090999999999996</c:v>
                </c:pt>
                <c:pt idx="2738">
                  <c:v>0.61180999999999996</c:v>
                </c:pt>
                <c:pt idx="2739">
                  <c:v>0.60377000000000003</c:v>
                </c:pt>
                <c:pt idx="2740">
                  <c:v>0.5968</c:v>
                </c:pt>
                <c:pt idx="2741">
                  <c:v>0.59536</c:v>
                </c:pt>
                <c:pt idx="2742">
                  <c:v>0.59750999999999999</c:v>
                </c:pt>
                <c:pt idx="2743">
                  <c:v>0.60031999999999996</c:v>
                </c:pt>
                <c:pt idx="2744">
                  <c:v>0.59445999999999999</c:v>
                </c:pt>
                <c:pt idx="2745">
                  <c:v>0.59125000000000005</c:v>
                </c:pt>
                <c:pt idx="2746">
                  <c:v>0.58879000000000004</c:v>
                </c:pt>
                <c:pt idx="2747">
                  <c:v>0.58538000000000001</c:v>
                </c:pt>
                <c:pt idx="2748">
                  <c:v>0.57494999999999996</c:v>
                </c:pt>
                <c:pt idx="2749">
                  <c:v>0.56557000000000002</c:v>
                </c:pt>
                <c:pt idx="2750">
                  <c:v>0.56779000000000002</c:v>
                </c:pt>
                <c:pt idx="2751">
                  <c:v>0.57099</c:v>
                </c:pt>
                <c:pt idx="2752">
                  <c:v>0.57486000000000004</c:v>
                </c:pt>
                <c:pt idx="2753">
                  <c:v>0.57260999999999995</c:v>
                </c:pt>
                <c:pt idx="2754">
                  <c:v>0.57157000000000002</c:v>
                </c:pt>
                <c:pt idx="2755">
                  <c:v>0.56779999999999997</c:v>
                </c:pt>
                <c:pt idx="2756">
                  <c:v>0.56540000000000001</c:v>
                </c:pt>
                <c:pt idx="2757">
                  <c:v>0.57001999999999997</c:v>
                </c:pt>
                <c:pt idx="2758">
                  <c:v>0.56930999999999998</c:v>
                </c:pt>
                <c:pt idx="2759">
                  <c:v>0.56350999999999996</c:v>
                </c:pt>
                <c:pt idx="2760">
                  <c:v>0.56081999999999999</c:v>
                </c:pt>
                <c:pt idx="2761">
                  <c:v>0.55327999999999999</c:v>
                </c:pt>
                <c:pt idx="2762">
                  <c:v>0.54739000000000004</c:v>
                </c:pt>
                <c:pt idx="2763">
                  <c:v>0.54935</c:v>
                </c:pt>
                <c:pt idx="2764">
                  <c:v>0.55035000000000001</c:v>
                </c:pt>
                <c:pt idx="2765">
                  <c:v>0.54788000000000003</c:v>
                </c:pt>
                <c:pt idx="2766">
                  <c:v>0.54593999999999998</c:v>
                </c:pt>
                <c:pt idx="2767">
                  <c:v>0.54169</c:v>
                </c:pt>
                <c:pt idx="2768">
                  <c:v>0.53774</c:v>
                </c:pt>
                <c:pt idx="2769">
                  <c:v>0.54127000000000003</c:v>
                </c:pt>
                <c:pt idx="2770">
                  <c:v>0.53730999999999995</c:v>
                </c:pt>
                <c:pt idx="2771">
                  <c:v>0.53269999999999995</c:v>
                </c:pt>
                <c:pt idx="2772">
                  <c:v>0.53744999999999998</c:v>
                </c:pt>
                <c:pt idx="2773">
                  <c:v>0.54244000000000003</c:v>
                </c:pt>
                <c:pt idx="2774">
                  <c:v>0.54264000000000001</c:v>
                </c:pt>
                <c:pt idx="2775">
                  <c:v>0.53879999999999995</c:v>
                </c:pt>
                <c:pt idx="2776">
                  <c:v>0.53517000000000003</c:v>
                </c:pt>
                <c:pt idx="2777">
                  <c:v>0.52958000000000005</c:v>
                </c:pt>
                <c:pt idx="2778">
                  <c:v>0.52729999999999999</c:v>
                </c:pt>
                <c:pt idx="2779">
                  <c:v>0.53159999999999996</c:v>
                </c:pt>
                <c:pt idx="2780">
                  <c:v>0.53483000000000003</c:v>
                </c:pt>
                <c:pt idx="2781">
                  <c:v>0.53429000000000004</c:v>
                </c:pt>
                <c:pt idx="2782">
                  <c:v>0.53554999999999997</c:v>
                </c:pt>
                <c:pt idx="2783">
                  <c:v>0.53622999999999998</c:v>
                </c:pt>
                <c:pt idx="2784">
                  <c:v>0.53210000000000002</c:v>
                </c:pt>
                <c:pt idx="2785">
                  <c:v>0.52966999999999997</c:v>
                </c:pt>
                <c:pt idx="2786">
                  <c:v>0.53300000000000003</c:v>
                </c:pt>
                <c:pt idx="2787">
                  <c:v>0.54207000000000005</c:v>
                </c:pt>
                <c:pt idx="2788">
                  <c:v>0.54662999999999995</c:v>
                </c:pt>
                <c:pt idx="2789">
                  <c:v>0.54191</c:v>
                </c:pt>
                <c:pt idx="2790">
                  <c:v>0.54676000000000002</c:v>
                </c:pt>
                <c:pt idx="2791">
                  <c:v>0.54966999999999999</c:v>
                </c:pt>
                <c:pt idx="2792">
                  <c:v>0.54744000000000004</c:v>
                </c:pt>
                <c:pt idx="2793">
                  <c:v>0.55008000000000001</c:v>
                </c:pt>
                <c:pt idx="2794">
                  <c:v>0.55762999999999996</c:v>
                </c:pt>
                <c:pt idx="2795">
                  <c:v>0.56228999999999996</c:v>
                </c:pt>
                <c:pt idx="2796">
                  <c:v>0.56381000000000003</c:v>
                </c:pt>
                <c:pt idx="2797">
                  <c:v>0.56788000000000005</c:v>
                </c:pt>
                <c:pt idx="2798">
                  <c:v>0.57733999999999996</c:v>
                </c:pt>
                <c:pt idx="2799">
                  <c:v>0.58170999999999995</c:v>
                </c:pt>
                <c:pt idx="2800">
                  <c:v>0.57976000000000005</c:v>
                </c:pt>
                <c:pt idx="2801">
                  <c:v>0.58352000000000004</c:v>
                </c:pt>
                <c:pt idx="2802">
                  <c:v>0.58896999999999999</c:v>
                </c:pt>
                <c:pt idx="2803">
                  <c:v>0.59077000000000002</c:v>
                </c:pt>
                <c:pt idx="2804">
                  <c:v>0.59182999999999997</c:v>
                </c:pt>
                <c:pt idx="2805">
                  <c:v>0.59397999999999995</c:v>
                </c:pt>
                <c:pt idx="2806">
                  <c:v>0.59982999999999997</c:v>
                </c:pt>
                <c:pt idx="2807">
                  <c:v>0.61211000000000004</c:v>
                </c:pt>
                <c:pt idx="2808">
                  <c:v>0.61968999999999996</c:v>
                </c:pt>
                <c:pt idx="2809">
                  <c:v>0.61709000000000003</c:v>
                </c:pt>
                <c:pt idx="2810">
                  <c:v>0.61939999999999995</c:v>
                </c:pt>
                <c:pt idx="2811">
                  <c:v>0.62639999999999996</c:v>
                </c:pt>
                <c:pt idx="2812">
                  <c:v>0.63692000000000004</c:v>
                </c:pt>
                <c:pt idx="2813">
                  <c:v>0.64883999999999997</c:v>
                </c:pt>
                <c:pt idx="2814">
                  <c:v>0.65468000000000004</c:v>
                </c:pt>
                <c:pt idx="2815">
                  <c:v>0.65908</c:v>
                </c:pt>
                <c:pt idx="2816">
                  <c:v>0.66724000000000006</c:v>
                </c:pt>
                <c:pt idx="2817">
                  <c:v>0.67464999999999997</c:v>
                </c:pt>
                <c:pt idx="2818">
                  <c:v>0.67908000000000002</c:v>
                </c:pt>
                <c:pt idx="2819">
                  <c:v>0.67905000000000004</c:v>
                </c:pt>
                <c:pt idx="2820">
                  <c:v>0.68479999999999996</c:v>
                </c:pt>
                <c:pt idx="2821">
                  <c:v>0.69569000000000003</c:v>
                </c:pt>
                <c:pt idx="2822">
                  <c:v>0.69855999999999996</c:v>
                </c:pt>
                <c:pt idx="2823">
                  <c:v>0.70257000000000003</c:v>
                </c:pt>
                <c:pt idx="2824">
                  <c:v>0.71240999999999999</c:v>
                </c:pt>
                <c:pt idx="2825">
                  <c:v>0.72014</c:v>
                </c:pt>
                <c:pt idx="2826">
                  <c:v>0.71579000000000004</c:v>
                </c:pt>
                <c:pt idx="2827">
                  <c:v>0.71562999999999999</c:v>
                </c:pt>
                <c:pt idx="2828">
                  <c:v>0.72813000000000005</c:v>
                </c:pt>
                <c:pt idx="2829">
                  <c:v>0.73787000000000003</c:v>
                </c:pt>
                <c:pt idx="2830">
                  <c:v>0.74634</c:v>
                </c:pt>
                <c:pt idx="2831">
                  <c:v>0.75266999999999995</c:v>
                </c:pt>
                <c:pt idx="2832">
                  <c:v>0.75229999999999997</c:v>
                </c:pt>
                <c:pt idx="2833">
                  <c:v>0.75765000000000005</c:v>
                </c:pt>
                <c:pt idx="2834">
                  <c:v>0.76732</c:v>
                </c:pt>
                <c:pt idx="2835">
                  <c:v>0.78037000000000001</c:v>
                </c:pt>
                <c:pt idx="2836">
                  <c:v>0.78739000000000003</c:v>
                </c:pt>
                <c:pt idx="2837">
                  <c:v>0.79157</c:v>
                </c:pt>
                <c:pt idx="2838">
                  <c:v>0.79290000000000005</c:v>
                </c:pt>
                <c:pt idx="2839">
                  <c:v>0.78944000000000003</c:v>
                </c:pt>
                <c:pt idx="2840">
                  <c:v>0.79803000000000002</c:v>
                </c:pt>
                <c:pt idx="2841">
                  <c:v>0.79988999999999999</c:v>
                </c:pt>
                <c:pt idx="2842">
                  <c:v>0.80491999999999997</c:v>
                </c:pt>
                <c:pt idx="2843">
                  <c:v>0.81284000000000001</c:v>
                </c:pt>
                <c:pt idx="2844">
                  <c:v>0.80996999999999997</c:v>
                </c:pt>
                <c:pt idx="2845">
                  <c:v>0.81250999999999995</c:v>
                </c:pt>
                <c:pt idx="2846">
                  <c:v>0.81577999999999995</c:v>
                </c:pt>
                <c:pt idx="2847">
                  <c:v>0.82354000000000005</c:v>
                </c:pt>
                <c:pt idx="2848">
                  <c:v>0.83430000000000004</c:v>
                </c:pt>
                <c:pt idx="2849">
                  <c:v>0.83677000000000001</c:v>
                </c:pt>
                <c:pt idx="2850">
                  <c:v>0.83235000000000003</c:v>
                </c:pt>
                <c:pt idx="2851">
                  <c:v>0.83248</c:v>
                </c:pt>
                <c:pt idx="2852">
                  <c:v>0.83438000000000001</c:v>
                </c:pt>
                <c:pt idx="2853">
                  <c:v>0.83921999999999997</c:v>
                </c:pt>
                <c:pt idx="2854">
                  <c:v>0.84116000000000002</c:v>
                </c:pt>
                <c:pt idx="2855">
                  <c:v>0.83467999999999998</c:v>
                </c:pt>
                <c:pt idx="2856">
                  <c:v>0.82867999999999997</c:v>
                </c:pt>
                <c:pt idx="2857">
                  <c:v>0.82698000000000005</c:v>
                </c:pt>
                <c:pt idx="2858">
                  <c:v>0.83374999999999999</c:v>
                </c:pt>
                <c:pt idx="2859">
                  <c:v>0.83062999999999998</c:v>
                </c:pt>
                <c:pt idx="2860">
                  <c:v>0.81781999999999999</c:v>
                </c:pt>
                <c:pt idx="2861">
                  <c:v>0.81013000000000002</c:v>
                </c:pt>
                <c:pt idx="2862">
                  <c:v>0.80640000000000001</c:v>
                </c:pt>
                <c:pt idx="2863">
                  <c:v>0.79974999999999996</c:v>
                </c:pt>
                <c:pt idx="2864">
                  <c:v>0.80113000000000001</c:v>
                </c:pt>
                <c:pt idx="2865">
                  <c:v>0.80491000000000001</c:v>
                </c:pt>
                <c:pt idx="2866">
                  <c:v>0.80703999999999998</c:v>
                </c:pt>
                <c:pt idx="2867">
                  <c:v>0.80637999999999999</c:v>
                </c:pt>
                <c:pt idx="2868">
                  <c:v>0.80274999999999996</c:v>
                </c:pt>
                <c:pt idx="2869">
                  <c:v>0.79776000000000002</c:v>
                </c:pt>
                <c:pt idx="2870">
                  <c:v>0.78602000000000005</c:v>
                </c:pt>
                <c:pt idx="2871">
                  <c:v>0.77468999999999999</c:v>
                </c:pt>
                <c:pt idx="2872">
                  <c:v>0.77071999999999996</c:v>
                </c:pt>
                <c:pt idx="2873">
                  <c:v>0.77237</c:v>
                </c:pt>
                <c:pt idx="2874">
                  <c:v>0.77141999999999999</c:v>
                </c:pt>
                <c:pt idx="2875">
                  <c:v>0.76834999999999998</c:v>
                </c:pt>
                <c:pt idx="2876">
                  <c:v>0.76724000000000003</c:v>
                </c:pt>
                <c:pt idx="2877">
                  <c:v>0.75687000000000004</c:v>
                </c:pt>
                <c:pt idx="2878">
                  <c:v>0.74136000000000002</c:v>
                </c:pt>
                <c:pt idx="2879">
                  <c:v>0.73885999999999996</c:v>
                </c:pt>
                <c:pt idx="2880">
                  <c:v>0.73928000000000005</c:v>
                </c:pt>
                <c:pt idx="2881">
                  <c:v>0.73755999999999999</c:v>
                </c:pt>
                <c:pt idx="2882">
                  <c:v>0.73258999999999996</c:v>
                </c:pt>
                <c:pt idx="2883">
                  <c:v>0.72568999999999995</c:v>
                </c:pt>
                <c:pt idx="2884">
                  <c:v>0.72094000000000003</c:v>
                </c:pt>
                <c:pt idx="2885">
                  <c:v>0.71499999999999997</c:v>
                </c:pt>
                <c:pt idx="2886">
                  <c:v>0.70796000000000003</c:v>
                </c:pt>
                <c:pt idx="2887">
                  <c:v>0.70535000000000003</c:v>
                </c:pt>
                <c:pt idx="2888">
                  <c:v>0.70082999999999995</c:v>
                </c:pt>
                <c:pt idx="2889">
                  <c:v>0.68794</c:v>
                </c:pt>
                <c:pt idx="2890">
                  <c:v>0.67959000000000003</c:v>
                </c:pt>
                <c:pt idx="2891">
                  <c:v>0.67427000000000004</c:v>
                </c:pt>
                <c:pt idx="2892">
                  <c:v>0.66491999999999996</c:v>
                </c:pt>
                <c:pt idx="2893">
                  <c:v>0.66435</c:v>
                </c:pt>
                <c:pt idx="2894">
                  <c:v>0.66657999999999995</c:v>
                </c:pt>
                <c:pt idx="2895">
                  <c:v>0.66183000000000003</c:v>
                </c:pt>
                <c:pt idx="2896">
                  <c:v>0.6583</c:v>
                </c:pt>
                <c:pt idx="2897">
                  <c:v>0.65356000000000003</c:v>
                </c:pt>
                <c:pt idx="2898">
                  <c:v>0.64144999999999996</c:v>
                </c:pt>
                <c:pt idx="2899">
                  <c:v>0.63565000000000005</c:v>
                </c:pt>
                <c:pt idx="2900">
                  <c:v>0.63419000000000003</c:v>
                </c:pt>
                <c:pt idx="2901">
                  <c:v>0.62633000000000005</c:v>
                </c:pt>
                <c:pt idx="2902">
                  <c:v>0.62649999999999995</c:v>
                </c:pt>
                <c:pt idx="2903">
                  <c:v>0.62522</c:v>
                </c:pt>
                <c:pt idx="2904">
                  <c:v>0.61712999999999996</c:v>
                </c:pt>
                <c:pt idx="2905">
                  <c:v>0.61190999999999995</c:v>
                </c:pt>
                <c:pt idx="2906">
                  <c:v>0.60482999999999998</c:v>
                </c:pt>
                <c:pt idx="2907">
                  <c:v>0.60533999999999999</c:v>
                </c:pt>
                <c:pt idx="2908">
                  <c:v>0.60763999999999996</c:v>
                </c:pt>
                <c:pt idx="2909">
                  <c:v>0.60360000000000003</c:v>
                </c:pt>
                <c:pt idx="2910">
                  <c:v>0.59728999999999999</c:v>
                </c:pt>
                <c:pt idx="2911">
                  <c:v>0.59577999999999998</c:v>
                </c:pt>
                <c:pt idx="2912">
                  <c:v>0.59638000000000002</c:v>
                </c:pt>
                <c:pt idx="2913">
                  <c:v>0.60041</c:v>
                </c:pt>
                <c:pt idx="2914">
                  <c:v>0.59716999999999998</c:v>
                </c:pt>
                <c:pt idx="2915">
                  <c:v>0.59370999999999996</c:v>
                </c:pt>
                <c:pt idx="2916">
                  <c:v>0.59521000000000002</c:v>
                </c:pt>
                <c:pt idx="2917">
                  <c:v>0.59336</c:v>
                </c:pt>
                <c:pt idx="2918">
                  <c:v>0.59174000000000004</c:v>
                </c:pt>
                <c:pt idx="2919">
                  <c:v>0.59053</c:v>
                </c:pt>
                <c:pt idx="2920">
                  <c:v>0.58660999999999996</c:v>
                </c:pt>
                <c:pt idx="2921">
                  <c:v>0.58340999999999998</c:v>
                </c:pt>
                <c:pt idx="2922">
                  <c:v>0.58226999999999995</c:v>
                </c:pt>
                <c:pt idx="2923">
                  <c:v>0.57772000000000001</c:v>
                </c:pt>
                <c:pt idx="2924">
                  <c:v>0.57157000000000002</c:v>
                </c:pt>
                <c:pt idx="2925">
                  <c:v>0.56698999999999999</c:v>
                </c:pt>
                <c:pt idx="2926">
                  <c:v>0.57037000000000004</c:v>
                </c:pt>
                <c:pt idx="2927">
                  <c:v>0.57813999999999999</c:v>
                </c:pt>
                <c:pt idx="2928">
                  <c:v>0.58184999999999998</c:v>
                </c:pt>
                <c:pt idx="2929">
                  <c:v>0.57499999999999996</c:v>
                </c:pt>
                <c:pt idx="2930">
                  <c:v>0.57067000000000001</c:v>
                </c:pt>
                <c:pt idx="2931">
                  <c:v>0.57632000000000005</c:v>
                </c:pt>
                <c:pt idx="2932">
                  <c:v>0.58565</c:v>
                </c:pt>
                <c:pt idx="2933">
                  <c:v>0.58979999999999999</c:v>
                </c:pt>
                <c:pt idx="2934">
                  <c:v>0.58835000000000004</c:v>
                </c:pt>
                <c:pt idx="2935">
                  <c:v>0.58535000000000004</c:v>
                </c:pt>
                <c:pt idx="2936">
                  <c:v>0.58660999999999996</c:v>
                </c:pt>
                <c:pt idx="2937">
                  <c:v>0.59118000000000004</c:v>
                </c:pt>
                <c:pt idx="2938">
                  <c:v>0.59414</c:v>
                </c:pt>
                <c:pt idx="2939">
                  <c:v>0.59418000000000004</c:v>
                </c:pt>
                <c:pt idx="2940">
                  <c:v>0.59814000000000001</c:v>
                </c:pt>
                <c:pt idx="2941">
                  <c:v>0.60507999999999995</c:v>
                </c:pt>
                <c:pt idx="2942">
                  <c:v>0.60936999999999997</c:v>
                </c:pt>
                <c:pt idx="2943">
                  <c:v>0.61948000000000003</c:v>
                </c:pt>
                <c:pt idx="2944">
                  <c:v>0.62695000000000001</c:v>
                </c:pt>
                <c:pt idx="2945">
                  <c:v>0.62697999999999998</c:v>
                </c:pt>
                <c:pt idx="2946">
                  <c:v>0.63546999999999998</c:v>
                </c:pt>
                <c:pt idx="2947">
                  <c:v>0.6431</c:v>
                </c:pt>
                <c:pt idx="2948">
                  <c:v>0.64983999999999997</c:v>
                </c:pt>
                <c:pt idx="2949">
                  <c:v>0.66200000000000003</c:v>
                </c:pt>
                <c:pt idx="2950">
                  <c:v>0.67052</c:v>
                </c:pt>
                <c:pt idx="2951">
                  <c:v>0.68264999999999998</c:v>
                </c:pt>
                <c:pt idx="2952">
                  <c:v>0.69111</c:v>
                </c:pt>
                <c:pt idx="2953">
                  <c:v>0.70494000000000001</c:v>
                </c:pt>
                <c:pt idx="2954">
                  <c:v>0.72484000000000004</c:v>
                </c:pt>
                <c:pt idx="2955">
                  <c:v>0.74075000000000002</c:v>
                </c:pt>
                <c:pt idx="2956">
                  <c:v>0.75780999999999998</c:v>
                </c:pt>
                <c:pt idx="2957">
                  <c:v>0.76565000000000005</c:v>
                </c:pt>
                <c:pt idx="2958">
                  <c:v>0.77290999999999999</c:v>
                </c:pt>
                <c:pt idx="2959">
                  <c:v>0.79071999999999998</c:v>
                </c:pt>
                <c:pt idx="2960">
                  <c:v>0.81557000000000002</c:v>
                </c:pt>
                <c:pt idx="2961">
                  <c:v>0.83889000000000002</c:v>
                </c:pt>
                <c:pt idx="2962">
                  <c:v>0.85958999999999997</c:v>
                </c:pt>
                <c:pt idx="2963">
                  <c:v>0.87672000000000005</c:v>
                </c:pt>
                <c:pt idx="2964">
                  <c:v>0.89398999999999995</c:v>
                </c:pt>
                <c:pt idx="2965">
                  <c:v>0.91232000000000002</c:v>
                </c:pt>
                <c:pt idx="2966">
                  <c:v>0.92859000000000003</c:v>
                </c:pt>
                <c:pt idx="2967">
                  <c:v>0.94994000000000001</c:v>
                </c:pt>
                <c:pt idx="2968">
                  <c:v>0.97467999999999999</c:v>
                </c:pt>
                <c:pt idx="2969">
                  <c:v>0.99482000000000004</c:v>
                </c:pt>
                <c:pt idx="2970">
                  <c:v>1.0165500000000001</c:v>
                </c:pt>
                <c:pt idx="2971">
                  <c:v>1.04152</c:v>
                </c:pt>
                <c:pt idx="2972">
                  <c:v>1.0617000000000001</c:v>
                </c:pt>
                <c:pt idx="2973">
                  <c:v>1.07782</c:v>
                </c:pt>
                <c:pt idx="2974">
                  <c:v>1.0945800000000001</c:v>
                </c:pt>
                <c:pt idx="2975">
                  <c:v>1.1195900000000001</c:v>
                </c:pt>
                <c:pt idx="2976">
                  <c:v>1.14286</c:v>
                </c:pt>
                <c:pt idx="2977">
                  <c:v>1.16618</c:v>
                </c:pt>
                <c:pt idx="2978">
                  <c:v>1.1814199999999999</c:v>
                </c:pt>
                <c:pt idx="2979">
                  <c:v>1.1881699999999999</c:v>
                </c:pt>
                <c:pt idx="2980">
                  <c:v>1.2049099999999999</c:v>
                </c:pt>
                <c:pt idx="2981">
                  <c:v>1.2236</c:v>
                </c:pt>
                <c:pt idx="2982">
                  <c:v>1.2439499999999999</c:v>
                </c:pt>
                <c:pt idx="2983">
                  <c:v>1.2619199999999999</c:v>
                </c:pt>
                <c:pt idx="2984">
                  <c:v>1.2685</c:v>
                </c:pt>
                <c:pt idx="2985">
                  <c:v>1.2769900000000001</c:v>
                </c:pt>
                <c:pt idx="2986">
                  <c:v>1.2858499999999999</c:v>
                </c:pt>
                <c:pt idx="2987">
                  <c:v>1.2918499999999999</c:v>
                </c:pt>
                <c:pt idx="2988">
                  <c:v>1.3018400000000001</c:v>
                </c:pt>
                <c:pt idx="2989">
                  <c:v>1.31535</c:v>
                </c:pt>
                <c:pt idx="2990">
                  <c:v>1.32352</c:v>
                </c:pt>
                <c:pt idx="2991">
                  <c:v>1.32775</c:v>
                </c:pt>
                <c:pt idx="2992">
                  <c:v>1.33494</c:v>
                </c:pt>
                <c:pt idx="2993">
                  <c:v>1.33754</c:v>
                </c:pt>
                <c:pt idx="2994">
                  <c:v>1.3367899999999999</c:v>
                </c:pt>
                <c:pt idx="2995">
                  <c:v>1.3329200000000001</c:v>
                </c:pt>
                <c:pt idx="2996">
                  <c:v>1.33301</c:v>
                </c:pt>
                <c:pt idx="2997">
                  <c:v>1.33423</c:v>
                </c:pt>
                <c:pt idx="2998">
                  <c:v>1.3347599999999999</c:v>
                </c:pt>
                <c:pt idx="2999">
                  <c:v>1.33982</c:v>
                </c:pt>
                <c:pt idx="3000">
                  <c:v>1.33724</c:v>
                </c:pt>
                <c:pt idx="3001">
                  <c:v>1.3322799999999999</c:v>
                </c:pt>
                <c:pt idx="3002">
                  <c:v>1.3263100000000001</c:v>
                </c:pt>
                <c:pt idx="3003">
                  <c:v>1.3169599999999999</c:v>
                </c:pt>
                <c:pt idx="3004">
                  <c:v>1.3083499999999999</c:v>
                </c:pt>
                <c:pt idx="3005">
                  <c:v>1.30545</c:v>
                </c:pt>
                <c:pt idx="3006">
                  <c:v>1.2966299999999999</c:v>
                </c:pt>
                <c:pt idx="3007">
                  <c:v>1.2876000000000001</c:v>
                </c:pt>
                <c:pt idx="3008">
                  <c:v>1.27854</c:v>
                </c:pt>
                <c:pt idx="3009">
                  <c:v>1.26922</c:v>
                </c:pt>
                <c:pt idx="3010">
                  <c:v>1.2591000000000001</c:v>
                </c:pt>
                <c:pt idx="3011">
                  <c:v>1.2477199999999999</c:v>
                </c:pt>
                <c:pt idx="3012">
                  <c:v>1.2437</c:v>
                </c:pt>
                <c:pt idx="3013">
                  <c:v>1.2467900000000001</c:v>
                </c:pt>
                <c:pt idx="3014">
                  <c:v>1.2403500000000001</c:v>
                </c:pt>
                <c:pt idx="3015">
                  <c:v>1.2294400000000001</c:v>
                </c:pt>
                <c:pt idx="3016">
                  <c:v>1.22566</c:v>
                </c:pt>
                <c:pt idx="3017">
                  <c:v>1.2150300000000001</c:v>
                </c:pt>
                <c:pt idx="3018">
                  <c:v>1.2049700000000001</c:v>
                </c:pt>
                <c:pt idx="3019">
                  <c:v>1.19407</c:v>
                </c:pt>
                <c:pt idx="3020">
                  <c:v>1.18302</c:v>
                </c:pt>
                <c:pt idx="3021">
                  <c:v>1.1801699999999999</c:v>
                </c:pt>
                <c:pt idx="3022">
                  <c:v>1.18022</c:v>
                </c:pt>
                <c:pt idx="3023">
                  <c:v>1.1791499999999999</c:v>
                </c:pt>
                <c:pt idx="3024">
                  <c:v>1.18153</c:v>
                </c:pt>
                <c:pt idx="3025">
                  <c:v>1.1730700000000001</c:v>
                </c:pt>
                <c:pt idx="3026">
                  <c:v>1.1669700000000001</c:v>
                </c:pt>
                <c:pt idx="3027">
                  <c:v>1.17476</c:v>
                </c:pt>
                <c:pt idx="3028">
                  <c:v>1.17703</c:v>
                </c:pt>
                <c:pt idx="3029">
                  <c:v>1.1840299999999999</c:v>
                </c:pt>
                <c:pt idx="3030">
                  <c:v>1.19495</c:v>
                </c:pt>
                <c:pt idx="3031">
                  <c:v>1.1949000000000001</c:v>
                </c:pt>
                <c:pt idx="3032">
                  <c:v>1.2005600000000001</c:v>
                </c:pt>
                <c:pt idx="3033">
                  <c:v>1.20059</c:v>
                </c:pt>
                <c:pt idx="3034">
                  <c:v>1.2017</c:v>
                </c:pt>
                <c:pt idx="3035">
                  <c:v>1.2127300000000001</c:v>
                </c:pt>
                <c:pt idx="3036">
                  <c:v>1.21631</c:v>
                </c:pt>
                <c:pt idx="3037">
                  <c:v>1.2232000000000001</c:v>
                </c:pt>
                <c:pt idx="3038">
                  <c:v>1.2370300000000001</c:v>
                </c:pt>
                <c:pt idx="3039">
                  <c:v>1.2452799999999999</c:v>
                </c:pt>
                <c:pt idx="3040">
                  <c:v>1.25542</c:v>
                </c:pt>
                <c:pt idx="3041">
                  <c:v>1.2662800000000001</c:v>
                </c:pt>
                <c:pt idx="3042">
                  <c:v>1.2713300000000001</c:v>
                </c:pt>
                <c:pt idx="3043">
                  <c:v>1.2738700000000001</c:v>
                </c:pt>
                <c:pt idx="3044">
                  <c:v>1.2803100000000001</c:v>
                </c:pt>
                <c:pt idx="3045">
                  <c:v>1.28881</c:v>
                </c:pt>
                <c:pt idx="3046">
                  <c:v>1.2945800000000001</c:v>
                </c:pt>
                <c:pt idx="3047">
                  <c:v>1.29549</c:v>
                </c:pt>
                <c:pt idx="3048">
                  <c:v>1.3090900000000001</c:v>
                </c:pt>
                <c:pt idx="3049">
                  <c:v>1.31901</c:v>
                </c:pt>
                <c:pt idx="3050">
                  <c:v>1.32165</c:v>
                </c:pt>
                <c:pt idx="3051">
                  <c:v>1.3264400000000001</c:v>
                </c:pt>
                <c:pt idx="3052">
                  <c:v>1.3260799999999999</c:v>
                </c:pt>
                <c:pt idx="3053">
                  <c:v>1.3261499999999999</c:v>
                </c:pt>
                <c:pt idx="3054">
                  <c:v>1.32569</c:v>
                </c:pt>
                <c:pt idx="3055">
                  <c:v>1.3191600000000001</c:v>
                </c:pt>
                <c:pt idx="3056">
                  <c:v>1.3107800000000001</c:v>
                </c:pt>
                <c:pt idx="3057">
                  <c:v>1.3016399999999999</c:v>
                </c:pt>
                <c:pt idx="3058">
                  <c:v>1.2982100000000001</c:v>
                </c:pt>
                <c:pt idx="3059">
                  <c:v>1.2922800000000001</c:v>
                </c:pt>
                <c:pt idx="3060">
                  <c:v>1.28661</c:v>
                </c:pt>
                <c:pt idx="3061">
                  <c:v>1.2784</c:v>
                </c:pt>
                <c:pt idx="3062">
                  <c:v>1.2667600000000001</c:v>
                </c:pt>
                <c:pt idx="3063">
                  <c:v>1.2536400000000001</c:v>
                </c:pt>
                <c:pt idx="3064">
                  <c:v>1.2413400000000001</c:v>
                </c:pt>
                <c:pt idx="3065">
                  <c:v>1.23051</c:v>
                </c:pt>
                <c:pt idx="3066">
                  <c:v>1.2085900000000001</c:v>
                </c:pt>
                <c:pt idx="3067">
                  <c:v>1.1945300000000001</c:v>
                </c:pt>
                <c:pt idx="3068">
                  <c:v>1.1851799999999999</c:v>
                </c:pt>
                <c:pt idx="3069">
                  <c:v>1.1739200000000001</c:v>
                </c:pt>
                <c:pt idx="3070">
                  <c:v>1.15967</c:v>
                </c:pt>
                <c:pt idx="3071">
                  <c:v>1.13809</c:v>
                </c:pt>
                <c:pt idx="3072">
                  <c:v>1.12391</c:v>
                </c:pt>
                <c:pt idx="3073">
                  <c:v>1.1158999999999999</c:v>
                </c:pt>
                <c:pt idx="3074">
                  <c:v>1.0932500000000001</c:v>
                </c:pt>
                <c:pt idx="3075">
                  <c:v>1.0705499999999999</c:v>
                </c:pt>
                <c:pt idx="3076">
                  <c:v>1.05568</c:v>
                </c:pt>
                <c:pt idx="3077">
                  <c:v>1.0434399999999999</c:v>
                </c:pt>
                <c:pt idx="3078">
                  <c:v>1.0316000000000001</c:v>
                </c:pt>
                <c:pt idx="3079">
                  <c:v>1.02102</c:v>
                </c:pt>
                <c:pt idx="3080">
                  <c:v>1.00264</c:v>
                </c:pt>
                <c:pt idx="3081">
                  <c:v>0.98577000000000004</c:v>
                </c:pt>
                <c:pt idx="3082">
                  <c:v>0.96557000000000004</c:v>
                </c:pt>
                <c:pt idx="3083">
                  <c:v>0.94706000000000001</c:v>
                </c:pt>
                <c:pt idx="3084">
                  <c:v>0.9355</c:v>
                </c:pt>
                <c:pt idx="3085">
                  <c:v>0.93174999999999997</c:v>
                </c:pt>
                <c:pt idx="3086">
                  <c:v>0.92076000000000002</c:v>
                </c:pt>
                <c:pt idx="3087">
                  <c:v>0.90878999999999999</c:v>
                </c:pt>
                <c:pt idx="3088">
                  <c:v>0.90139999999999998</c:v>
                </c:pt>
                <c:pt idx="3089">
                  <c:v>0.88837999999999995</c:v>
                </c:pt>
                <c:pt idx="3090">
                  <c:v>0.87355000000000005</c:v>
                </c:pt>
                <c:pt idx="3091">
                  <c:v>0.86992999999999998</c:v>
                </c:pt>
                <c:pt idx="3092">
                  <c:v>0.86331000000000002</c:v>
                </c:pt>
                <c:pt idx="3093">
                  <c:v>0.84685999999999995</c:v>
                </c:pt>
                <c:pt idx="3094">
                  <c:v>0.83455999999999997</c:v>
                </c:pt>
                <c:pt idx="3095">
                  <c:v>0.82277</c:v>
                </c:pt>
                <c:pt idx="3096">
                  <c:v>0.81620000000000004</c:v>
                </c:pt>
                <c:pt idx="3097">
                  <c:v>0.81022000000000005</c:v>
                </c:pt>
                <c:pt idx="3098">
                  <c:v>0.80417000000000005</c:v>
                </c:pt>
                <c:pt idx="3099">
                  <c:v>0.80127999999999999</c:v>
                </c:pt>
                <c:pt idx="3100">
                  <c:v>0.80291999999999997</c:v>
                </c:pt>
                <c:pt idx="3101">
                  <c:v>0.79647000000000001</c:v>
                </c:pt>
                <c:pt idx="3102">
                  <c:v>0.78281999999999996</c:v>
                </c:pt>
                <c:pt idx="3103">
                  <c:v>0.78488000000000002</c:v>
                </c:pt>
                <c:pt idx="3104">
                  <c:v>0.78583000000000003</c:v>
                </c:pt>
                <c:pt idx="3105">
                  <c:v>0.77878999999999998</c:v>
                </c:pt>
                <c:pt idx="3106">
                  <c:v>0.77102000000000004</c:v>
                </c:pt>
                <c:pt idx="3107">
                  <c:v>0.76687000000000005</c:v>
                </c:pt>
                <c:pt idx="3108">
                  <c:v>0.76283000000000001</c:v>
                </c:pt>
                <c:pt idx="3109">
                  <c:v>0.75077000000000005</c:v>
                </c:pt>
                <c:pt idx="3110">
                  <c:v>0.74782999999999999</c:v>
                </c:pt>
                <c:pt idx="3111">
                  <c:v>0.74605999999999995</c:v>
                </c:pt>
                <c:pt idx="3112">
                  <c:v>0.74358999999999997</c:v>
                </c:pt>
                <c:pt idx="3113">
                  <c:v>0.74382000000000004</c:v>
                </c:pt>
                <c:pt idx="3114">
                  <c:v>0.74141999999999997</c:v>
                </c:pt>
                <c:pt idx="3115">
                  <c:v>0.73833000000000004</c:v>
                </c:pt>
                <c:pt idx="3116">
                  <c:v>0.73062000000000005</c:v>
                </c:pt>
                <c:pt idx="3117">
                  <c:v>0.72448999999999997</c:v>
                </c:pt>
                <c:pt idx="3118">
                  <c:v>0.72060999999999997</c:v>
                </c:pt>
                <c:pt idx="3119">
                  <c:v>0.71823999999999999</c:v>
                </c:pt>
                <c:pt idx="3120">
                  <c:v>0.71823000000000004</c:v>
                </c:pt>
                <c:pt idx="3121">
                  <c:v>0.71355999999999997</c:v>
                </c:pt>
                <c:pt idx="3122">
                  <c:v>0.70998000000000006</c:v>
                </c:pt>
                <c:pt idx="3123">
                  <c:v>0.70909</c:v>
                </c:pt>
                <c:pt idx="3124">
                  <c:v>0.70728000000000002</c:v>
                </c:pt>
                <c:pt idx="3125">
                  <c:v>0.70508000000000004</c:v>
                </c:pt>
                <c:pt idx="3126">
                  <c:v>0.69737000000000005</c:v>
                </c:pt>
                <c:pt idx="3127">
                  <c:v>0.69440999999999997</c:v>
                </c:pt>
                <c:pt idx="3128">
                  <c:v>0.69164999999999999</c:v>
                </c:pt>
                <c:pt idx="3129">
                  <c:v>0.69562000000000002</c:v>
                </c:pt>
                <c:pt idx="3130">
                  <c:v>0.69555</c:v>
                </c:pt>
                <c:pt idx="3131">
                  <c:v>0.69376000000000004</c:v>
                </c:pt>
                <c:pt idx="3132">
                  <c:v>0.69020999999999999</c:v>
                </c:pt>
                <c:pt idx="3133">
                  <c:v>0.68803000000000003</c:v>
                </c:pt>
                <c:pt idx="3134">
                  <c:v>0.68674999999999997</c:v>
                </c:pt>
                <c:pt idx="3135">
                  <c:v>0.6875</c:v>
                </c:pt>
                <c:pt idx="3136">
                  <c:v>0.68986000000000003</c:v>
                </c:pt>
                <c:pt idx="3137">
                  <c:v>0.67932000000000003</c:v>
                </c:pt>
                <c:pt idx="3138">
                  <c:v>0.67415999999999998</c:v>
                </c:pt>
                <c:pt idx="3139">
                  <c:v>0.67630999999999997</c:v>
                </c:pt>
                <c:pt idx="3140">
                  <c:v>0.67462999999999995</c:v>
                </c:pt>
                <c:pt idx="3141">
                  <c:v>0.67357999999999996</c:v>
                </c:pt>
                <c:pt idx="3142">
                  <c:v>0.67135</c:v>
                </c:pt>
                <c:pt idx="3143">
                  <c:v>0.67066999999999999</c:v>
                </c:pt>
                <c:pt idx="3144">
                  <c:v>0.66574</c:v>
                </c:pt>
                <c:pt idx="3145">
                  <c:v>0.65869</c:v>
                </c:pt>
                <c:pt idx="3146">
                  <c:v>0.65253000000000005</c:v>
                </c:pt>
                <c:pt idx="3147">
                  <c:v>0.65093999999999996</c:v>
                </c:pt>
                <c:pt idx="3148">
                  <c:v>0.64942</c:v>
                </c:pt>
                <c:pt idx="3149">
                  <c:v>0.65203999999999995</c:v>
                </c:pt>
                <c:pt idx="3150">
                  <c:v>0.65125999999999995</c:v>
                </c:pt>
                <c:pt idx="3151">
                  <c:v>0.65176000000000001</c:v>
                </c:pt>
                <c:pt idx="3152">
                  <c:v>0.64729000000000003</c:v>
                </c:pt>
                <c:pt idx="3153">
                  <c:v>0.64568999999999999</c:v>
                </c:pt>
                <c:pt idx="3154">
                  <c:v>0.64678999999999998</c:v>
                </c:pt>
                <c:pt idx="3155">
                  <c:v>0.64259999999999995</c:v>
                </c:pt>
                <c:pt idx="3156">
                  <c:v>0.64563000000000004</c:v>
                </c:pt>
                <c:pt idx="3157">
                  <c:v>0.64422999999999997</c:v>
                </c:pt>
                <c:pt idx="3158">
                  <c:v>0.64395000000000002</c:v>
                </c:pt>
                <c:pt idx="3159">
                  <c:v>0.64624000000000004</c:v>
                </c:pt>
                <c:pt idx="3160">
                  <c:v>0.64886999999999995</c:v>
                </c:pt>
                <c:pt idx="3161">
                  <c:v>0.65458000000000005</c:v>
                </c:pt>
                <c:pt idx="3162">
                  <c:v>0.65347999999999995</c:v>
                </c:pt>
                <c:pt idx="3163">
                  <c:v>0.65132000000000001</c:v>
                </c:pt>
                <c:pt idx="3164">
                  <c:v>0.64983999999999997</c:v>
                </c:pt>
                <c:pt idx="3165">
                  <c:v>0.64900999999999998</c:v>
                </c:pt>
                <c:pt idx="3166">
                  <c:v>0.64600000000000002</c:v>
                </c:pt>
                <c:pt idx="3167">
                  <c:v>0.64698</c:v>
                </c:pt>
                <c:pt idx="3168">
                  <c:v>0.64558000000000004</c:v>
                </c:pt>
                <c:pt idx="3169">
                  <c:v>0.65059999999999996</c:v>
                </c:pt>
                <c:pt idx="3170">
                  <c:v>0.64785000000000004</c:v>
                </c:pt>
                <c:pt idx="3171">
                  <c:v>0.64829999999999999</c:v>
                </c:pt>
                <c:pt idx="3172">
                  <c:v>0.65468999999999999</c:v>
                </c:pt>
                <c:pt idx="3173">
                  <c:v>0.66239999999999999</c:v>
                </c:pt>
                <c:pt idx="3174">
                  <c:v>0.66234000000000004</c:v>
                </c:pt>
                <c:pt idx="3175">
                  <c:v>0.65083999999999997</c:v>
                </c:pt>
                <c:pt idx="3176">
                  <c:v>0.65093000000000001</c:v>
                </c:pt>
                <c:pt idx="3177">
                  <c:v>0.65612999999999999</c:v>
                </c:pt>
                <c:pt idx="3178">
                  <c:v>0.64676999999999996</c:v>
                </c:pt>
                <c:pt idx="3179">
                  <c:v>0.64768999999999999</c:v>
                </c:pt>
                <c:pt idx="3180">
                  <c:v>0.65217000000000003</c:v>
                </c:pt>
                <c:pt idx="3181">
                  <c:v>0.65471000000000001</c:v>
                </c:pt>
                <c:pt idx="3182">
                  <c:v>0.66252</c:v>
                </c:pt>
                <c:pt idx="3183">
                  <c:v>0.66956000000000004</c:v>
                </c:pt>
                <c:pt idx="3184">
                  <c:v>0.66586000000000001</c:v>
                </c:pt>
                <c:pt idx="3185">
                  <c:v>0.66544000000000003</c:v>
                </c:pt>
                <c:pt idx="3186">
                  <c:v>0.67325000000000002</c:v>
                </c:pt>
                <c:pt idx="3187">
                  <c:v>0.67762999999999995</c:v>
                </c:pt>
                <c:pt idx="3188">
                  <c:v>0.68091999999999997</c:v>
                </c:pt>
                <c:pt idx="3189">
                  <c:v>0.68467999999999996</c:v>
                </c:pt>
                <c:pt idx="3190">
                  <c:v>0.68913999999999997</c:v>
                </c:pt>
                <c:pt idx="3191">
                  <c:v>0.69137999999999999</c:v>
                </c:pt>
                <c:pt idx="3192">
                  <c:v>0.68528999999999995</c:v>
                </c:pt>
                <c:pt idx="3193">
                  <c:v>0.68255999999999994</c:v>
                </c:pt>
                <c:pt idx="3194">
                  <c:v>0.68278000000000005</c:v>
                </c:pt>
                <c:pt idx="3195">
                  <c:v>0.68461000000000005</c:v>
                </c:pt>
                <c:pt idx="3196">
                  <c:v>0.68740999999999997</c:v>
                </c:pt>
                <c:pt idx="3197">
                  <c:v>0.70638000000000001</c:v>
                </c:pt>
                <c:pt idx="3198">
                  <c:v>0.71242000000000005</c:v>
                </c:pt>
                <c:pt idx="3199">
                  <c:v>0.72079000000000004</c:v>
                </c:pt>
                <c:pt idx="3200">
                  <c:v>0.71442000000000005</c:v>
                </c:pt>
                <c:pt idx="3201">
                  <c:v>0.71308000000000005</c:v>
                </c:pt>
                <c:pt idx="3202">
                  <c:v>0.71294000000000002</c:v>
                </c:pt>
                <c:pt idx="3203">
                  <c:v>0.71445000000000003</c:v>
                </c:pt>
                <c:pt idx="3204">
                  <c:v>0.71501000000000003</c:v>
                </c:pt>
                <c:pt idx="3205">
                  <c:v>0.71023000000000003</c:v>
                </c:pt>
                <c:pt idx="3206">
                  <c:v>0.71897999999999995</c:v>
                </c:pt>
                <c:pt idx="3207">
                  <c:v>0.72641999999999995</c:v>
                </c:pt>
                <c:pt idx="3208">
                  <c:v>0.73555000000000004</c:v>
                </c:pt>
                <c:pt idx="3209">
                  <c:v>0.74097000000000002</c:v>
                </c:pt>
                <c:pt idx="3210">
                  <c:v>0.73892000000000002</c:v>
                </c:pt>
                <c:pt idx="3211">
                  <c:v>0.74065000000000003</c:v>
                </c:pt>
                <c:pt idx="3212">
                  <c:v>0.74273</c:v>
                </c:pt>
                <c:pt idx="3213">
                  <c:v>0.74956999999999996</c:v>
                </c:pt>
                <c:pt idx="3214">
                  <c:v>0.74724999999999997</c:v>
                </c:pt>
                <c:pt idx="3215">
                  <c:v>0.754</c:v>
                </c:pt>
                <c:pt idx="3216">
                  <c:v>0.76476</c:v>
                </c:pt>
                <c:pt idx="3217">
                  <c:v>0.76641999999999999</c:v>
                </c:pt>
                <c:pt idx="3218">
                  <c:v>0.77102000000000004</c:v>
                </c:pt>
                <c:pt idx="3219">
                  <c:v>0.78151999999999999</c:v>
                </c:pt>
                <c:pt idx="3220">
                  <c:v>0.78017999999999998</c:v>
                </c:pt>
                <c:pt idx="3221">
                  <c:v>0.78935999999999995</c:v>
                </c:pt>
                <c:pt idx="3222">
                  <c:v>0.78698000000000001</c:v>
                </c:pt>
                <c:pt idx="3223">
                  <c:v>0.79322999999999999</c:v>
                </c:pt>
                <c:pt idx="3224">
                  <c:v>0.79296</c:v>
                </c:pt>
                <c:pt idx="3225">
                  <c:v>0.79208999999999996</c:v>
                </c:pt>
                <c:pt idx="3226">
                  <c:v>0.79417000000000004</c:v>
                </c:pt>
                <c:pt idx="3227">
                  <c:v>0.79576999999999998</c:v>
                </c:pt>
                <c:pt idx="3228">
                  <c:v>0.80671000000000004</c:v>
                </c:pt>
                <c:pt idx="3229">
                  <c:v>0.80713999999999997</c:v>
                </c:pt>
                <c:pt idx="3230">
                  <c:v>0.80374999999999996</c:v>
                </c:pt>
                <c:pt idx="3231">
                  <c:v>0.81196999999999997</c:v>
                </c:pt>
                <c:pt idx="3232">
                  <c:v>0.81957000000000002</c:v>
                </c:pt>
                <c:pt idx="3233">
                  <c:v>0.82596999999999998</c:v>
                </c:pt>
                <c:pt idx="3234">
                  <c:v>0.82984999999999998</c:v>
                </c:pt>
                <c:pt idx="3235">
                  <c:v>0.83552000000000004</c:v>
                </c:pt>
                <c:pt idx="3236">
                  <c:v>0.83516999999999997</c:v>
                </c:pt>
                <c:pt idx="3237">
                  <c:v>0.83860999999999997</c:v>
                </c:pt>
                <c:pt idx="3238">
                  <c:v>0.84101000000000004</c:v>
                </c:pt>
                <c:pt idx="3239">
                  <c:v>0.85197999999999996</c:v>
                </c:pt>
                <c:pt idx="3240">
                  <c:v>0.85858000000000001</c:v>
                </c:pt>
                <c:pt idx="3241">
                  <c:v>0.86385000000000001</c:v>
                </c:pt>
                <c:pt idx="3242">
                  <c:v>0.87097999999999998</c:v>
                </c:pt>
                <c:pt idx="3243">
                  <c:v>0.87587999999999999</c:v>
                </c:pt>
                <c:pt idx="3244">
                  <c:v>0.88407999999999998</c:v>
                </c:pt>
                <c:pt idx="3245">
                  <c:v>0.88582000000000005</c:v>
                </c:pt>
                <c:pt idx="3246">
                  <c:v>0.88829000000000002</c:v>
                </c:pt>
                <c:pt idx="3247">
                  <c:v>0.90076000000000001</c:v>
                </c:pt>
                <c:pt idx="3248">
                  <c:v>0.91185000000000005</c:v>
                </c:pt>
                <c:pt idx="3249">
                  <c:v>0.92061000000000004</c:v>
                </c:pt>
                <c:pt idx="3250">
                  <c:v>0.92845999999999995</c:v>
                </c:pt>
                <c:pt idx="3251">
                  <c:v>0.93242000000000003</c:v>
                </c:pt>
                <c:pt idx="3252">
                  <c:v>0.94342999999999999</c:v>
                </c:pt>
                <c:pt idx="3253">
                  <c:v>0.95165</c:v>
                </c:pt>
                <c:pt idx="3254">
                  <c:v>0.96287</c:v>
                </c:pt>
                <c:pt idx="3255">
                  <c:v>0.97614999999999996</c:v>
                </c:pt>
                <c:pt idx="3256">
                  <c:v>0.98984000000000005</c:v>
                </c:pt>
                <c:pt idx="3257">
                  <c:v>0.99380000000000002</c:v>
                </c:pt>
                <c:pt idx="3258">
                  <c:v>1.00095</c:v>
                </c:pt>
                <c:pt idx="3259">
                  <c:v>1.0008999999999999</c:v>
                </c:pt>
                <c:pt idx="3260">
                  <c:v>1.00302</c:v>
                </c:pt>
                <c:pt idx="3261">
                  <c:v>1.01037</c:v>
                </c:pt>
                <c:pt idx="3262">
                  <c:v>1.02041</c:v>
                </c:pt>
                <c:pt idx="3263">
                  <c:v>1.0283800000000001</c:v>
                </c:pt>
                <c:pt idx="3264">
                  <c:v>1.04087</c:v>
                </c:pt>
                <c:pt idx="3265">
                  <c:v>1.0588200000000001</c:v>
                </c:pt>
                <c:pt idx="3266">
                  <c:v>1.06369</c:v>
                </c:pt>
                <c:pt idx="3267">
                  <c:v>1.07283</c:v>
                </c:pt>
                <c:pt idx="3268">
                  <c:v>1.0829899999999999</c:v>
                </c:pt>
                <c:pt idx="3269">
                  <c:v>1.0832999999999999</c:v>
                </c:pt>
                <c:pt idx="3270">
                  <c:v>1.0946499999999999</c:v>
                </c:pt>
                <c:pt idx="3271">
                  <c:v>1.1004499999999999</c:v>
                </c:pt>
                <c:pt idx="3272">
                  <c:v>1.1173299999999999</c:v>
                </c:pt>
                <c:pt idx="3273">
                  <c:v>1.14005</c:v>
                </c:pt>
                <c:pt idx="3274">
                  <c:v>1.14855</c:v>
                </c:pt>
                <c:pt idx="3275">
                  <c:v>1.1621600000000001</c:v>
                </c:pt>
                <c:pt idx="3276">
                  <c:v>1.17235</c:v>
                </c:pt>
                <c:pt idx="3277">
                  <c:v>1.1827799999999999</c:v>
                </c:pt>
                <c:pt idx="3278">
                  <c:v>1.1936899999999999</c:v>
                </c:pt>
                <c:pt idx="3279">
                  <c:v>1.20584</c:v>
                </c:pt>
                <c:pt idx="3280">
                  <c:v>1.22211</c:v>
                </c:pt>
                <c:pt idx="3281">
                  <c:v>1.23533</c:v>
                </c:pt>
                <c:pt idx="3282">
                  <c:v>1.24651</c:v>
                </c:pt>
                <c:pt idx="3283">
                  <c:v>1.2593399999999999</c:v>
                </c:pt>
                <c:pt idx="3284">
                  <c:v>1.288</c:v>
                </c:pt>
                <c:pt idx="3285">
                  <c:v>1.3056099999999999</c:v>
                </c:pt>
                <c:pt idx="3286">
                  <c:v>1.3227500000000001</c:v>
                </c:pt>
                <c:pt idx="3287">
                  <c:v>1.3411999999999999</c:v>
                </c:pt>
                <c:pt idx="3288">
                  <c:v>1.3643400000000001</c:v>
                </c:pt>
                <c:pt idx="3289">
                  <c:v>1.3789899999999999</c:v>
                </c:pt>
                <c:pt idx="3290">
                  <c:v>1.3900300000000001</c:v>
                </c:pt>
                <c:pt idx="3291">
                  <c:v>1.4056299999999999</c:v>
                </c:pt>
                <c:pt idx="3292">
                  <c:v>1.4164000000000001</c:v>
                </c:pt>
                <c:pt idx="3293">
                  <c:v>1.43347</c:v>
                </c:pt>
                <c:pt idx="3294">
                  <c:v>1.45099</c:v>
                </c:pt>
                <c:pt idx="3295">
                  <c:v>1.47062</c:v>
                </c:pt>
                <c:pt idx="3296">
                  <c:v>1.4937499999999999</c:v>
                </c:pt>
                <c:pt idx="3297">
                  <c:v>1.51878</c:v>
                </c:pt>
                <c:pt idx="3298">
                  <c:v>1.52474</c:v>
                </c:pt>
                <c:pt idx="3299">
                  <c:v>1.5401899999999999</c:v>
                </c:pt>
                <c:pt idx="3300">
                  <c:v>1.5599400000000001</c:v>
                </c:pt>
                <c:pt idx="3301">
                  <c:v>1.5781099999999999</c:v>
                </c:pt>
                <c:pt idx="3302">
                  <c:v>1.5985400000000001</c:v>
                </c:pt>
                <c:pt idx="3303">
                  <c:v>1.6147499999999999</c:v>
                </c:pt>
                <c:pt idx="3304">
                  <c:v>1.6240399999999999</c:v>
                </c:pt>
                <c:pt idx="3305">
                  <c:v>1.6365799999999999</c:v>
                </c:pt>
                <c:pt idx="3306">
                  <c:v>1.65448</c:v>
                </c:pt>
                <c:pt idx="3307">
                  <c:v>1.67381</c:v>
                </c:pt>
                <c:pt idx="3308">
                  <c:v>1.6890099999999999</c:v>
                </c:pt>
                <c:pt idx="3309">
                  <c:v>1.69652</c:v>
                </c:pt>
                <c:pt idx="3310">
                  <c:v>1.70817</c:v>
                </c:pt>
                <c:pt idx="3311">
                  <c:v>1.7117599999999999</c:v>
                </c:pt>
                <c:pt idx="3312">
                  <c:v>1.71919</c:v>
                </c:pt>
                <c:pt idx="3313">
                  <c:v>1.7217100000000001</c:v>
                </c:pt>
                <c:pt idx="3314">
                  <c:v>1.7155899999999999</c:v>
                </c:pt>
                <c:pt idx="3315">
                  <c:v>1.71715</c:v>
                </c:pt>
                <c:pt idx="3316">
                  <c:v>1.7181299999999999</c:v>
                </c:pt>
                <c:pt idx="3317">
                  <c:v>1.7233700000000001</c:v>
                </c:pt>
                <c:pt idx="3318">
                  <c:v>1.7268600000000001</c:v>
                </c:pt>
                <c:pt idx="3319">
                  <c:v>1.7265900000000001</c:v>
                </c:pt>
                <c:pt idx="3320">
                  <c:v>1.7335400000000001</c:v>
                </c:pt>
                <c:pt idx="3321">
                  <c:v>1.7394700000000001</c:v>
                </c:pt>
                <c:pt idx="3322">
                  <c:v>1.7420599999999999</c:v>
                </c:pt>
                <c:pt idx="3323">
                  <c:v>1.73289</c:v>
                </c:pt>
                <c:pt idx="3324">
                  <c:v>1.72824</c:v>
                </c:pt>
                <c:pt idx="3325">
                  <c:v>1.7134100000000001</c:v>
                </c:pt>
                <c:pt idx="3326">
                  <c:v>1.6975199999999999</c:v>
                </c:pt>
                <c:pt idx="3327">
                  <c:v>1.6869400000000001</c:v>
                </c:pt>
                <c:pt idx="3328">
                  <c:v>1.67689</c:v>
                </c:pt>
                <c:pt idx="3329">
                  <c:v>1.6638299999999999</c:v>
                </c:pt>
                <c:pt idx="3330">
                  <c:v>1.6492899999999999</c:v>
                </c:pt>
                <c:pt idx="3331">
                  <c:v>1.6442699999999999</c:v>
                </c:pt>
                <c:pt idx="3332">
                  <c:v>1.6296299999999999</c:v>
                </c:pt>
                <c:pt idx="3333">
                  <c:v>1.6173200000000001</c:v>
                </c:pt>
                <c:pt idx="3334">
                  <c:v>1.6044499999999999</c:v>
                </c:pt>
                <c:pt idx="3335">
                  <c:v>1.5845899999999999</c:v>
                </c:pt>
                <c:pt idx="3336">
                  <c:v>1.56799</c:v>
                </c:pt>
                <c:pt idx="3337">
                  <c:v>1.56447</c:v>
                </c:pt>
                <c:pt idx="3338">
                  <c:v>1.5537799999999999</c:v>
                </c:pt>
                <c:pt idx="3339">
                  <c:v>1.5506800000000001</c:v>
                </c:pt>
                <c:pt idx="3340">
                  <c:v>1.53267</c:v>
                </c:pt>
                <c:pt idx="3341">
                  <c:v>1.52874</c:v>
                </c:pt>
                <c:pt idx="3342">
                  <c:v>1.52989</c:v>
                </c:pt>
                <c:pt idx="3343">
                  <c:v>1.53024</c:v>
                </c:pt>
                <c:pt idx="3344">
                  <c:v>1.5247599999999999</c:v>
                </c:pt>
                <c:pt idx="3345">
                  <c:v>1.52203</c:v>
                </c:pt>
                <c:pt idx="3346">
                  <c:v>1.5357799999999999</c:v>
                </c:pt>
                <c:pt idx="3347">
                  <c:v>1.5429999999999999</c:v>
                </c:pt>
                <c:pt idx="3348">
                  <c:v>1.5536300000000001</c:v>
                </c:pt>
                <c:pt idx="3349">
                  <c:v>1.5553300000000001</c:v>
                </c:pt>
                <c:pt idx="3350">
                  <c:v>1.5674999999999999</c:v>
                </c:pt>
                <c:pt idx="3351">
                  <c:v>1.5820799999999999</c:v>
                </c:pt>
                <c:pt idx="3352">
                  <c:v>1.6093200000000001</c:v>
                </c:pt>
                <c:pt idx="3353">
                  <c:v>1.63792</c:v>
                </c:pt>
                <c:pt idx="3354">
                  <c:v>1.6637200000000001</c:v>
                </c:pt>
                <c:pt idx="3355">
                  <c:v>1.69489</c:v>
                </c:pt>
                <c:pt idx="3356">
                  <c:v>1.7313000000000001</c:v>
                </c:pt>
                <c:pt idx="3357">
                  <c:v>1.7708299999999999</c:v>
                </c:pt>
                <c:pt idx="3358">
                  <c:v>1.81427</c:v>
                </c:pt>
                <c:pt idx="3359">
                  <c:v>1.87201</c:v>
                </c:pt>
                <c:pt idx="3360">
                  <c:v>1.9194599999999999</c:v>
                </c:pt>
                <c:pt idx="3361">
                  <c:v>1.98153</c:v>
                </c:pt>
                <c:pt idx="3362">
                  <c:v>2.0407299999999999</c:v>
                </c:pt>
                <c:pt idx="3363">
                  <c:v>2.0962999999999998</c:v>
                </c:pt>
                <c:pt idx="3364">
                  <c:v>2.1545399999999999</c:v>
                </c:pt>
                <c:pt idx="3365">
                  <c:v>2.21746</c:v>
                </c:pt>
                <c:pt idx="3366">
                  <c:v>2.2846899999999999</c:v>
                </c:pt>
                <c:pt idx="3367">
                  <c:v>2.3660100000000002</c:v>
                </c:pt>
                <c:pt idx="3368">
                  <c:v>2.4347099999999999</c:v>
                </c:pt>
                <c:pt idx="3369">
                  <c:v>2.5079500000000001</c:v>
                </c:pt>
                <c:pt idx="3370">
                  <c:v>2.5846</c:v>
                </c:pt>
                <c:pt idx="3371">
                  <c:v>2.6670199999999999</c:v>
                </c:pt>
                <c:pt idx="3372">
                  <c:v>2.75562</c:v>
                </c:pt>
                <c:pt idx="3373">
                  <c:v>2.8381500000000002</c:v>
                </c:pt>
                <c:pt idx="3374">
                  <c:v>2.9203600000000001</c:v>
                </c:pt>
                <c:pt idx="3375">
                  <c:v>3.0064299999999999</c:v>
                </c:pt>
                <c:pt idx="3376">
                  <c:v>3.0792999999999999</c:v>
                </c:pt>
                <c:pt idx="3377">
                  <c:v>3.15367</c:v>
                </c:pt>
                <c:pt idx="3378">
                  <c:v>3.22838</c:v>
                </c:pt>
                <c:pt idx="3379">
                  <c:v>3.2955299999999998</c:v>
                </c:pt>
                <c:pt idx="3380">
                  <c:v>3.36334</c:v>
                </c:pt>
                <c:pt idx="3381">
                  <c:v>3.4268000000000001</c:v>
                </c:pt>
                <c:pt idx="3382">
                  <c:v>3.4956800000000001</c:v>
                </c:pt>
                <c:pt idx="3383">
                  <c:v>3.5565799999999999</c:v>
                </c:pt>
                <c:pt idx="3384">
                  <c:v>3.6127099999999999</c:v>
                </c:pt>
                <c:pt idx="3385">
                  <c:v>3.6630500000000001</c:v>
                </c:pt>
                <c:pt idx="3386">
                  <c:v>3.7193999999999998</c:v>
                </c:pt>
                <c:pt idx="3387">
                  <c:v>3.7624399999999998</c:v>
                </c:pt>
                <c:pt idx="3388">
                  <c:v>3.7966099999999998</c:v>
                </c:pt>
                <c:pt idx="3389">
                  <c:v>3.8327100000000001</c:v>
                </c:pt>
                <c:pt idx="3390">
                  <c:v>3.85643</c:v>
                </c:pt>
                <c:pt idx="3391">
                  <c:v>3.88334</c:v>
                </c:pt>
                <c:pt idx="3392">
                  <c:v>3.89825</c:v>
                </c:pt>
                <c:pt idx="3393">
                  <c:v>3.9062800000000002</c:v>
                </c:pt>
                <c:pt idx="3394">
                  <c:v>3.9138999999999999</c:v>
                </c:pt>
                <c:pt idx="3395">
                  <c:v>3.91371</c:v>
                </c:pt>
                <c:pt idx="3396">
                  <c:v>3.9105799999999999</c:v>
                </c:pt>
                <c:pt idx="3397">
                  <c:v>3.8912399999999998</c:v>
                </c:pt>
                <c:pt idx="3398">
                  <c:v>3.8775599999999999</c:v>
                </c:pt>
                <c:pt idx="3399">
                  <c:v>3.8596300000000001</c:v>
                </c:pt>
                <c:pt idx="3400">
                  <c:v>3.83223</c:v>
                </c:pt>
                <c:pt idx="3401">
                  <c:v>3.80064</c:v>
                </c:pt>
                <c:pt idx="3402">
                  <c:v>3.7563499999999999</c:v>
                </c:pt>
                <c:pt idx="3403">
                  <c:v>3.7061600000000001</c:v>
                </c:pt>
                <c:pt idx="3404">
                  <c:v>3.6540400000000002</c:v>
                </c:pt>
                <c:pt idx="3405">
                  <c:v>3.6065399999999999</c:v>
                </c:pt>
                <c:pt idx="3406">
                  <c:v>3.5576300000000001</c:v>
                </c:pt>
                <c:pt idx="3407">
                  <c:v>3.4928400000000002</c:v>
                </c:pt>
                <c:pt idx="3408">
                  <c:v>3.4245399999999999</c:v>
                </c:pt>
                <c:pt idx="3409">
                  <c:v>3.3666999999999998</c:v>
                </c:pt>
                <c:pt idx="3410">
                  <c:v>3.2957399999999999</c:v>
                </c:pt>
                <c:pt idx="3411">
                  <c:v>3.2167400000000002</c:v>
                </c:pt>
                <c:pt idx="3412">
                  <c:v>3.1475300000000002</c:v>
                </c:pt>
                <c:pt idx="3413">
                  <c:v>3.0714700000000001</c:v>
                </c:pt>
                <c:pt idx="3414">
                  <c:v>2.9915500000000002</c:v>
                </c:pt>
                <c:pt idx="3415">
                  <c:v>2.9163700000000001</c:v>
                </c:pt>
                <c:pt idx="3416">
                  <c:v>2.83277</c:v>
                </c:pt>
                <c:pt idx="3417">
                  <c:v>2.7534200000000002</c:v>
                </c:pt>
                <c:pt idx="3418">
                  <c:v>2.6764299999999999</c:v>
                </c:pt>
                <c:pt idx="3419">
                  <c:v>2.5999599999999998</c:v>
                </c:pt>
                <c:pt idx="3420">
                  <c:v>2.52677</c:v>
                </c:pt>
                <c:pt idx="3421">
                  <c:v>2.4485100000000002</c:v>
                </c:pt>
                <c:pt idx="3422">
                  <c:v>2.3728799999999999</c:v>
                </c:pt>
                <c:pt idx="3423">
                  <c:v>2.2970700000000002</c:v>
                </c:pt>
                <c:pt idx="3424">
                  <c:v>2.2275</c:v>
                </c:pt>
                <c:pt idx="3425">
                  <c:v>2.16235</c:v>
                </c:pt>
                <c:pt idx="3426">
                  <c:v>2.0878100000000002</c:v>
                </c:pt>
                <c:pt idx="3427">
                  <c:v>2.0168900000000001</c:v>
                </c:pt>
                <c:pt idx="3428">
                  <c:v>1.9495100000000001</c:v>
                </c:pt>
                <c:pt idx="3429">
                  <c:v>1.8848800000000001</c:v>
                </c:pt>
                <c:pt idx="3430">
                  <c:v>1.8321000000000001</c:v>
                </c:pt>
                <c:pt idx="3431">
                  <c:v>1.7739499999999999</c:v>
                </c:pt>
                <c:pt idx="3432">
                  <c:v>1.72339</c:v>
                </c:pt>
                <c:pt idx="3433">
                  <c:v>1.66557</c:v>
                </c:pt>
                <c:pt idx="3434">
                  <c:v>1.62005</c:v>
                </c:pt>
                <c:pt idx="3435">
                  <c:v>1.58056</c:v>
                </c:pt>
                <c:pt idx="3436">
                  <c:v>1.5387</c:v>
                </c:pt>
                <c:pt idx="3437">
                  <c:v>1.5006900000000001</c:v>
                </c:pt>
                <c:pt idx="3438">
                  <c:v>1.4609399999999999</c:v>
                </c:pt>
                <c:pt idx="3439">
                  <c:v>1.42456</c:v>
                </c:pt>
                <c:pt idx="3440">
                  <c:v>1.3837299999999999</c:v>
                </c:pt>
                <c:pt idx="3441">
                  <c:v>1.3501700000000001</c:v>
                </c:pt>
                <c:pt idx="3442">
                  <c:v>1.31931</c:v>
                </c:pt>
                <c:pt idx="3443">
                  <c:v>1.28678</c:v>
                </c:pt>
                <c:pt idx="3444">
                  <c:v>1.2618499999999999</c:v>
                </c:pt>
                <c:pt idx="3445">
                  <c:v>1.23715</c:v>
                </c:pt>
                <c:pt idx="3446">
                  <c:v>1.2170399999999999</c:v>
                </c:pt>
                <c:pt idx="3447">
                  <c:v>1.1957800000000001</c:v>
                </c:pt>
                <c:pt idx="3448">
                  <c:v>1.1735599999999999</c:v>
                </c:pt>
                <c:pt idx="3449">
                  <c:v>1.15835</c:v>
                </c:pt>
                <c:pt idx="3450">
                  <c:v>1.1498900000000001</c:v>
                </c:pt>
                <c:pt idx="3451">
                  <c:v>1.1429800000000001</c:v>
                </c:pt>
                <c:pt idx="3452">
                  <c:v>1.1252200000000001</c:v>
                </c:pt>
                <c:pt idx="3453">
                  <c:v>1.1131</c:v>
                </c:pt>
                <c:pt idx="3454">
                  <c:v>1.1023499999999999</c:v>
                </c:pt>
                <c:pt idx="3455">
                  <c:v>1.09013</c:v>
                </c:pt>
                <c:pt idx="3456">
                  <c:v>1.0813999999999999</c:v>
                </c:pt>
                <c:pt idx="3457">
                  <c:v>1.0645899999999999</c:v>
                </c:pt>
                <c:pt idx="3458">
                  <c:v>1.0569200000000001</c:v>
                </c:pt>
                <c:pt idx="3459">
                  <c:v>1.0567299999999999</c:v>
                </c:pt>
                <c:pt idx="3460">
                  <c:v>1.0513600000000001</c:v>
                </c:pt>
                <c:pt idx="3461">
                  <c:v>1.0373699999999999</c:v>
                </c:pt>
                <c:pt idx="3462">
                  <c:v>1.0327599999999999</c:v>
                </c:pt>
                <c:pt idx="3463">
                  <c:v>1.02902</c:v>
                </c:pt>
                <c:pt idx="3464">
                  <c:v>1.0236099999999999</c:v>
                </c:pt>
                <c:pt idx="3465">
                  <c:v>1.01928</c:v>
                </c:pt>
                <c:pt idx="3466">
                  <c:v>1.01681</c:v>
                </c:pt>
                <c:pt idx="3467">
                  <c:v>1.02528</c:v>
                </c:pt>
                <c:pt idx="3468">
                  <c:v>1.0356799999999999</c:v>
                </c:pt>
                <c:pt idx="3469">
                  <c:v>1.03759</c:v>
                </c:pt>
                <c:pt idx="3470">
                  <c:v>1.0352300000000001</c:v>
                </c:pt>
                <c:pt idx="3471">
                  <c:v>1.0298700000000001</c:v>
                </c:pt>
                <c:pt idx="3472">
                  <c:v>1.0263100000000001</c:v>
                </c:pt>
                <c:pt idx="3473">
                  <c:v>1.0224599999999999</c:v>
                </c:pt>
                <c:pt idx="3474">
                  <c:v>1.0298799999999999</c:v>
                </c:pt>
                <c:pt idx="3475">
                  <c:v>1.03288</c:v>
                </c:pt>
                <c:pt idx="3476">
                  <c:v>1.03854</c:v>
                </c:pt>
                <c:pt idx="3477">
                  <c:v>1.03786</c:v>
                </c:pt>
                <c:pt idx="3478">
                  <c:v>1.0428999999999999</c:v>
                </c:pt>
                <c:pt idx="3479">
                  <c:v>1.04687</c:v>
                </c:pt>
                <c:pt idx="3480">
                  <c:v>1.05345</c:v>
                </c:pt>
                <c:pt idx="3481">
                  <c:v>1.0605</c:v>
                </c:pt>
                <c:pt idx="3482">
                  <c:v>1.06047</c:v>
                </c:pt>
                <c:pt idx="3483">
                  <c:v>1.06585</c:v>
                </c:pt>
                <c:pt idx="3484">
                  <c:v>1.0708299999999999</c:v>
                </c:pt>
                <c:pt idx="3485">
                  <c:v>1.08605</c:v>
                </c:pt>
                <c:pt idx="3486">
                  <c:v>1.09524</c:v>
                </c:pt>
                <c:pt idx="3487">
                  <c:v>1.1049</c:v>
                </c:pt>
                <c:pt idx="3488">
                  <c:v>1.10545</c:v>
                </c:pt>
                <c:pt idx="3489">
                  <c:v>1.10059</c:v>
                </c:pt>
                <c:pt idx="3490">
                  <c:v>1.1097600000000001</c:v>
                </c:pt>
                <c:pt idx="3491">
                  <c:v>1.1205099999999999</c:v>
                </c:pt>
                <c:pt idx="3492">
                  <c:v>1.1170100000000001</c:v>
                </c:pt>
                <c:pt idx="3493">
                  <c:v>1.1195900000000001</c:v>
                </c:pt>
                <c:pt idx="3494">
                  <c:v>1.1208</c:v>
                </c:pt>
                <c:pt idx="3495">
                  <c:v>1.12961</c:v>
                </c:pt>
                <c:pt idx="3496">
                  <c:v>1.1296999999999999</c:v>
                </c:pt>
                <c:pt idx="3497">
                  <c:v>1.1300399999999999</c:v>
                </c:pt>
                <c:pt idx="3498">
                  <c:v>1.13839</c:v>
                </c:pt>
                <c:pt idx="3499">
                  <c:v>1.1451899999999999</c:v>
                </c:pt>
                <c:pt idx="3500">
                  <c:v>1.1507000000000001</c:v>
                </c:pt>
                <c:pt idx="3501">
                  <c:v>1.157</c:v>
                </c:pt>
                <c:pt idx="3502">
                  <c:v>1.1633800000000001</c:v>
                </c:pt>
                <c:pt idx="3503">
                  <c:v>1.16784</c:v>
                </c:pt>
                <c:pt idx="3504">
                  <c:v>1.1732499999999999</c:v>
                </c:pt>
                <c:pt idx="3505">
                  <c:v>1.1716899999999999</c:v>
                </c:pt>
                <c:pt idx="3506">
                  <c:v>1.1748700000000001</c:v>
                </c:pt>
                <c:pt idx="3507">
                  <c:v>1.1767099999999999</c:v>
                </c:pt>
                <c:pt idx="3508">
                  <c:v>1.17669</c:v>
                </c:pt>
                <c:pt idx="3509">
                  <c:v>1.1759299999999999</c:v>
                </c:pt>
                <c:pt idx="3510">
                  <c:v>1.1785399999999999</c:v>
                </c:pt>
                <c:pt idx="3511">
                  <c:v>1.18163</c:v>
                </c:pt>
                <c:pt idx="3512">
                  <c:v>1.17916</c:v>
                </c:pt>
                <c:pt idx="3513">
                  <c:v>1.1791400000000001</c:v>
                </c:pt>
                <c:pt idx="3514">
                  <c:v>1.181</c:v>
                </c:pt>
                <c:pt idx="3515">
                  <c:v>1.1776500000000001</c:v>
                </c:pt>
                <c:pt idx="3516">
                  <c:v>1.1691100000000001</c:v>
                </c:pt>
                <c:pt idx="3517">
                  <c:v>1.1803399999999999</c:v>
                </c:pt>
                <c:pt idx="3518">
                  <c:v>1.1792400000000001</c:v>
                </c:pt>
                <c:pt idx="3519">
                  <c:v>1.1791400000000001</c:v>
                </c:pt>
                <c:pt idx="3520">
                  <c:v>1.1800999999999999</c:v>
                </c:pt>
                <c:pt idx="3521">
                  <c:v>1.18702</c:v>
                </c:pt>
                <c:pt idx="3522">
                  <c:v>1.1940500000000001</c:v>
                </c:pt>
                <c:pt idx="3523">
                  <c:v>1.19489</c:v>
                </c:pt>
                <c:pt idx="3524">
                  <c:v>1.20167</c:v>
                </c:pt>
                <c:pt idx="3525">
                  <c:v>1.21252</c:v>
                </c:pt>
                <c:pt idx="3526">
                  <c:v>1.20404</c:v>
                </c:pt>
                <c:pt idx="3527">
                  <c:v>1.2017199999999999</c:v>
                </c:pt>
                <c:pt idx="3528">
                  <c:v>1.19753</c:v>
                </c:pt>
                <c:pt idx="3529">
                  <c:v>1.2035400000000001</c:v>
                </c:pt>
                <c:pt idx="3530">
                  <c:v>1.20831</c:v>
                </c:pt>
                <c:pt idx="3531">
                  <c:v>1.20604</c:v>
                </c:pt>
                <c:pt idx="3532">
                  <c:v>1.2075800000000001</c:v>
                </c:pt>
                <c:pt idx="3533">
                  <c:v>1.21424</c:v>
                </c:pt>
                <c:pt idx="3534">
                  <c:v>1.2184200000000001</c:v>
                </c:pt>
                <c:pt idx="3535">
                  <c:v>1.2225200000000001</c:v>
                </c:pt>
                <c:pt idx="3536">
                  <c:v>1.2266999999999999</c:v>
                </c:pt>
                <c:pt idx="3537">
                  <c:v>1.2325999999999999</c:v>
                </c:pt>
                <c:pt idx="3538">
                  <c:v>1.24027</c:v>
                </c:pt>
                <c:pt idx="3539">
                  <c:v>1.24691</c:v>
                </c:pt>
                <c:pt idx="3540">
                  <c:v>1.2489600000000001</c:v>
                </c:pt>
                <c:pt idx="3541">
                  <c:v>1.2541599999999999</c:v>
                </c:pt>
                <c:pt idx="3542">
                  <c:v>1.2610600000000001</c:v>
                </c:pt>
                <c:pt idx="3543">
                  <c:v>1.2729600000000001</c:v>
                </c:pt>
                <c:pt idx="3544">
                  <c:v>1.2737799999999999</c:v>
                </c:pt>
                <c:pt idx="3545">
                  <c:v>1.2833300000000001</c:v>
                </c:pt>
                <c:pt idx="3546">
                  <c:v>1.2880199999999999</c:v>
                </c:pt>
                <c:pt idx="3547">
                  <c:v>1.2935099999999999</c:v>
                </c:pt>
                <c:pt idx="3548">
                  <c:v>1.30477</c:v>
                </c:pt>
                <c:pt idx="3549">
                  <c:v>1.3112900000000001</c:v>
                </c:pt>
                <c:pt idx="3550">
                  <c:v>1.32257</c:v>
                </c:pt>
                <c:pt idx="3551">
                  <c:v>1.3332999999999999</c:v>
                </c:pt>
                <c:pt idx="3552">
                  <c:v>1.34222</c:v>
                </c:pt>
                <c:pt idx="3553">
                  <c:v>1.3484799999999999</c:v>
                </c:pt>
                <c:pt idx="3554">
                  <c:v>1.3603499999999999</c:v>
                </c:pt>
                <c:pt idx="3555">
                  <c:v>1.36876</c:v>
                </c:pt>
                <c:pt idx="3556">
                  <c:v>1.38435</c:v>
                </c:pt>
                <c:pt idx="3557">
                  <c:v>1.4010400000000001</c:v>
                </c:pt>
                <c:pt idx="3558">
                  <c:v>1.41408</c:v>
                </c:pt>
                <c:pt idx="3559">
                  <c:v>1.4174899999999999</c:v>
                </c:pt>
                <c:pt idx="3560">
                  <c:v>1.4193800000000001</c:v>
                </c:pt>
                <c:pt idx="3561">
                  <c:v>1.4350499999999999</c:v>
                </c:pt>
                <c:pt idx="3562">
                  <c:v>1.4460900000000001</c:v>
                </c:pt>
                <c:pt idx="3563">
                  <c:v>1.45841</c:v>
                </c:pt>
                <c:pt idx="3564">
                  <c:v>1.47767</c:v>
                </c:pt>
                <c:pt idx="3565">
                  <c:v>1.48628</c:v>
                </c:pt>
                <c:pt idx="3566">
                  <c:v>1.48811</c:v>
                </c:pt>
                <c:pt idx="3567">
                  <c:v>1.4938499999999999</c:v>
                </c:pt>
                <c:pt idx="3568">
                  <c:v>1.5117</c:v>
                </c:pt>
                <c:pt idx="3569">
                  <c:v>1.51911</c:v>
                </c:pt>
                <c:pt idx="3570">
                  <c:v>1.52617</c:v>
                </c:pt>
                <c:pt idx="3571">
                  <c:v>1.54264</c:v>
                </c:pt>
                <c:pt idx="3572">
                  <c:v>1.55141</c:v>
                </c:pt>
                <c:pt idx="3573">
                  <c:v>1.5554600000000001</c:v>
                </c:pt>
                <c:pt idx="3574">
                  <c:v>1.5607</c:v>
                </c:pt>
                <c:pt idx="3575">
                  <c:v>1.5711900000000001</c:v>
                </c:pt>
                <c:pt idx="3576">
                  <c:v>1.58538</c:v>
                </c:pt>
                <c:pt idx="3577">
                  <c:v>1.59335</c:v>
                </c:pt>
                <c:pt idx="3578">
                  <c:v>1.59981</c:v>
                </c:pt>
                <c:pt idx="3579">
                  <c:v>1.6147800000000001</c:v>
                </c:pt>
                <c:pt idx="3580">
                  <c:v>1.6251899999999999</c:v>
                </c:pt>
                <c:pt idx="3581">
                  <c:v>1.63365</c:v>
                </c:pt>
                <c:pt idx="3582">
                  <c:v>1.6477599999999999</c:v>
                </c:pt>
                <c:pt idx="3583">
                  <c:v>1.6494200000000001</c:v>
                </c:pt>
                <c:pt idx="3584">
                  <c:v>1.6613</c:v>
                </c:pt>
                <c:pt idx="3585">
                  <c:v>1.6736899999999999</c:v>
                </c:pt>
                <c:pt idx="3586">
                  <c:v>1.68655</c:v>
                </c:pt>
                <c:pt idx="3587">
                  <c:v>1.6943600000000001</c:v>
                </c:pt>
                <c:pt idx="3588">
                  <c:v>1.7113400000000001</c:v>
                </c:pt>
                <c:pt idx="3589">
                  <c:v>1.72407</c:v>
                </c:pt>
                <c:pt idx="3590">
                  <c:v>1.7376</c:v>
                </c:pt>
                <c:pt idx="3591">
                  <c:v>1.7557700000000001</c:v>
                </c:pt>
                <c:pt idx="3592">
                  <c:v>1.77152</c:v>
                </c:pt>
                <c:pt idx="3593">
                  <c:v>1.78694</c:v>
                </c:pt>
                <c:pt idx="3594">
                  <c:v>1.79958</c:v>
                </c:pt>
                <c:pt idx="3595">
                  <c:v>1.8134300000000001</c:v>
                </c:pt>
                <c:pt idx="3596">
                  <c:v>1.8319000000000001</c:v>
                </c:pt>
                <c:pt idx="3597">
                  <c:v>1.8510800000000001</c:v>
                </c:pt>
                <c:pt idx="3598">
                  <c:v>1.8733299999999999</c:v>
                </c:pt>
                <c:pt idx="3599">
                  <c:v>1.8934599999999999</c:v>
                </c:pt>
                <c:pt idx="3600">
                  <c:v>1.9088000000000001</c:v>
                </c:pt>
                <c:pt idx="3601">
                  <c:v>1.9264300000000001</c:v>
                </c:pt>
                <c:pt idx="3602">
                  <c:v>1.94377</c:v>
                </c:pt>
                <c:pt idx="3603">
                  <c:v>1.96635</c:v>
                </c:pt>
                <c:pt idx="3604">
                  <c:v>1.9953399999999999</c:v>
                </c:pt>
                <c:pt idx="3605">
                  <c:v>2.0179299999999998</c:v>
                </c:pt>
                <c:pt idx="3606">
                  <c:v>2.0324900000000001</c:v>
                </c:pt>
                <c:pt idx="3607">
                  <c:v>2.05166</c:v>
                </c:pt>
                <c:pt idx="3608">
                  <c:v>2.07206</c:v>
                </c:pt>
                <c:pt idx="3609">
                  <c:v>2.1001500000000002</c:v>
                </c:pt>
                <c:pt idx="3610">
                  <c:v>2.11808</c:v>
                </c:pt>
                <c:pt idx="3611">
                  <c:v>2.1264500000000002</c:v>
                </c:pt>
                <c:pt idx="3612">
                  <c:v>2.14202</c:v>
                </c:pt>
                <c:pt idx="3613">
                  <c:v>2.1658300000000001</c:v>
                </c:pt>
                <c:pt idx="3614">
                  <c:v>2.18113</c:v>
                </c:pt>
                <c:pt idx="3615">
                  <c:v>2.20153</c:v>
                </c:pt>
                <c:pt idx="3616">
                  <c:v>2.21888</c:v>
                </c:pt>
                <c:pt idx="3617">
                  <c:v>2.2175199999999999</c:v>
                </c:pt>
                <c:pt idx="3618">
                  <c:v>2.2277499999999999</c:v>
                </c:pt>
                <c:pt idx="3619">
                  <c:v>2.23807</c:v>
                </c:pt>
                <c:pt idx="3620">
                  <c:v>2.24133</c:v>
                </c:pt>
                <c:pt idx="3621">
                  <c:v>2.2429199999999998</c:v>
                </c:pt>
                <c:pt idx="3622">
                  <c:v>2.2515200000000002</c:v>
                </c:pt>
                <c:pt idx="3623">
                  <c:v>2.2570800000000002</c:v>
                </c:pt>
                <c:pt idx="3624">
                  <c:v>2.24973</c:v>
                </c:pt>
                <c:pt idx="3625">
                  <c:v>2.2396400000000001</c:v>
                </c:pt>
                <c:pt idx="3626">
                  <c:v>2.2359399999999998</c:v>
                </c:pt>
                <c:pt idx="3627">
                  <c:v>2.2351100000000002</c:v>
                </c:pt>
                <c:pt idx="3628">
                  <c:v>2.2340900000000001</c:v>
                </c:pt>
                <c:pt idx="3629">
                  <c:v>2.22525</c:v>
                </c:pt>
                <c:pt idx="3630">
                  <c:v>2.2145100000000002</c:v>
                </c:pt>
                <c:pt idx="3631">
                  <c:v>2.1973799999999999</c:v>
                </c:pt>
                <c:pt idx="3632">
                  <c:v>2.17814</c:v>
                </c:pt>
                <c:pt idx="3633">
                  <c:v>2.1679400000000002</c:v>
                </c:pt>
                <c:pt idx="3634">
                  <c:v>2.1511100000000001</c:v>
                </c:pt>
                <c:pt idx="3635">
                  <c:v>2.14011</c:v>
                </c:pt>
                <c:pt idx="3636">
                  <c:v>2.1132</c:v>
                </c:pt>
                <c:pt idx="3637">
                  <c:v>2.0918399999999999</c:v>
                </c:pt>
                <c:pt idx="3638">
                  <c:v>2.0691700000000002</c:v>
                </c:pt>
                <c:pt idx="3639">
                  <c:v>2.06081</c:v>
                </c:pt>
                <c:pt idx="3640">
                  <c:v>2.0336599999999998</c:v>
                </c:pt>
                <c:pt idx="3641">
                  <c:v>2.0187200000000001</c:v>
                </c:pt>
                <c:pt idx="3642">
                  <c:v>2.0046499999999998</c:v>
                </c:pt>
                <c:pt idx="3643">
                  <c:v>1.99007</c:v>
                </c:pt>
                <c:pt idx="3644">
                  <c:v>1.98288</c:v>
                </c:pt>
                <c:pt idx="3645">
                  <c:v>1.95739</c:v>
                </c:pt>
                <c:pt idx="3646">
                  <c:v>1.9303300000000001</c:v>
                </c:pt>
                <c:pt idx="3647">
                  <c:v>1.9078999999999999</c:v>
                </c:pt>
                <c:pt idx="3648">
                  <c:v>1.9017900000000001</c:v>
                </c:pt>
                <c:pt idx="3649">
                  <c:v>1.88981</c:v>
                </c:pt>
                <c:pt idx="3650">
                  <c:v>1.8745799999999999</c:v>
                </c:pt>
                <c:pt idx="3651">
                  <c:v>1.8613299999999999</c:v>
                </c:pt>
                <c:pt idx="3652">
                  <c:v>1.8465199999999999</c:v>
                </c:pt>
                <c:pt idx="3653">
                  <c:v>1.8341000000000001</c:v>
                </c:pt>
                <c:pt idx="3654">
                  <c:v>1.8189</c:v>
                </c:pt>
                <c:pt idx="3655">
                  <c:v>1.81938</c:v>
                </c:pt>
                <c:pt idx="3656">
                  <c:v>1.80555</c:v>
                </c:pt>
                <c:pt idx="3657">
                  <c:v>1.792</c:v>
                </c:pt>
                <c:pt idx="3658">
                  <c:v>1.7738799999999999</c:v>
                </c:pt>
                <c:pt idx="3659">
                  <c:v>1.7590600000000001</c:v>
                </c:pt>
                <c:pt idx="3660">
                  <c:v>1.74661</c:v>
                </c:pt>
                <c:pt idx="3661">
                  <c:v>1.74187</c:v>
                </c:pt>
                <c:pt idx="3662">
                  <c:v>1.73404</c:v>
                </c:pt>
                <c:pt idx="3663">
                  <c:v>1.7318</c:v>
                </c:pt>
                <c:pt idx="3664">
                  <c:v>1.7168699999999999</c:v>
                </c:pt>
                <c:pt idx="3665">
                  <c:v>1.7094100000000001</c:v>
                </c:pt>
                <c:pt idx="3666">
                  <c:v>1.7051099999999999</c:v>
                </c:pt>
                <c:pt idx="3667">
                  <c:v>1.7003999999999999</c:v>
                </c:pt>
                <c:pt idx="3668">
                  <c:v>1.6953</c:v>
                </c:pt>
                <c:pt idx="3669">
                  <c:v>1.68659</c:v>
                </c:pt>
                <c:pt idx="3670">
                  <c:v>1.68031</c:v>
                </c:pt>
                <c:pt idx="3671">
                  <c:v>1.6749799999999999</c:v>
                </c:pt>
                <c:pt idx="3672">
                  <c:v>1.66574</c:v>
                </c:pt>
                <c:pt idx="3673">
                  <c:v>1.6573800000000001</c:v>
                </c:pt>
                <c:pt idx="3674">
                  <c:v>1.64683</c:v>
                </c:pt>
                <c:pt idx="3675">
                  <c:v>1.64297</c:v>
                </c:pt>
                <c:pt idx="3676">
                  <c:v>1.63503</c:v>
                </c:pt>
                <c:pt idx="3677">
                  <c:v>1.63032</c:v>
                </c:pt>
                <c:pt idx="3678">
                  <c:v>1.6285099999999999</c:v>
                </c:pt>
                <c:pt idx="3679">
                  <c:v>1.6254500000000001</c:v>
                </c:pt>
                <c:pt idx="3680">
                  <c:v>1.6112</c:v>
                </c:pt>
                <c:pt idx="3681">
                  <c:v>1.6029800000000001</c:v>
                </c:pt>
                <c:pt idx="3682">
                  <c:v>1.59185</c:v>
                </c:pt>
                <c:pt idx="3683">
                  <c:v>1.5848899999999999</c:v>
                </c:pt>
                <c:pt idx="3684">
                  <c:v>1.5862099999999999</c:v>
                </c:pt>
                <c:pt idx="3685">
                  <c:v>1.58734</c:v>
                </c:pt>
                <c:pt idx="3686">
                  <c:v>1.58785</c:v>
                </c:pt>
                <c:pt idx="3687">
                  <c:v>1.58707</c:v>
                </c:pt>
                <c:pt idx="3688">
                  <c:v>1.58053</c:v>
                </c:pt>
                <c:pt idx="3689">
                  <c:v>1.56749</c:v>
                </c:pt>
                <c:pt idx="3690">
                  <c:v>1.55813</c:v>
                </c:pt>
                <c:pt idx="3691">
                  <c:v>1.5609299999999999</c:v>
                </c:pt>
                <c:pt idx="3692">
                  <c:v>1.55433</c:v>
                </c:pt>
                <c:pt idx="3693">
                  <c:v>1.54958</c:v>
                </c:pt>
                <c:pt idx="3694">
                  <c:v>1.5482199999999999</c:v>
                </c:pt>
                <c:pt idx="3695">
                  <c:v>1.54149</c:v>
                </c:pt>
                <c:pt idx="3696">
                  <c:v>1.5343800000000001</c:v>
                </c:pt>
                <c:pt idx="3697">
                  <c:v>1.5298700000000001</c:v>
                </c:pt>
                <c:pt idx="3698">
                  <c:v>1.5290299999999999</c:v>
                </c:pt>
                <c:pt idx="3699">
                  <c:v>1.53091</c:v>
                </c:pt>
                <c:pt idx="3700">
                  <c:v>1.5210600000000001</c:v>
                </c:pt>
                <c:pt idx="3701">
                  <c:v>1.53121</c:v>
                </c:pt>
                <c:pt idx="3702">
                  <c:v>1.53651</c:v>
                </c:pt>
                <c:pt idx="3703">
                  <c:v>1.53583</c:v>
                </c:pt>
                <c:pt idx="3704">
                  <c:v>1.5437099999999999</c:v>
                </c:pt>
                <c:pt idx="3705">
                  <c:v>1.55247</c:v>
                </c:pt>
                <c:pt idx="3706">
                  <c:v>1.5593600000000001</c:v>
                </c:pt>
                <c:pt idx="3707">
                  <c:v>1.55446</c:v>
                </c:pt>
                <c:pt idx="3708">
                  <c:v>1.5585100000000001</c:v>
                </c:pt>
                <c:pt idx="3709">
                  <c:v>1.55827</c:v>
                </c:pt>
                <c:pt idx="3710">
                  <c:v>1.5644400000000001</c:v>
                </c:pt>
                <c:pt idx="3711">
                  <c:v>1.56671</c:v>
                </c:pt>
                <c:pt idx="3712">
                  <c:v>1.57324</c:v>
                </c:pt>
                <c:pt idx="3713">
                  <c:v>1.5807100000000001</c:v>
                </c:pt>
                <c:pt idx="3714">
                  <c:v>1.5834999999999999</c:v>
                </c:pt>
                <c:pt idx="3715">
                  <c:v>1.5789800000000001</c:v>
                </c:pt>
                <c:pt idx="3716">
                  <c:v>1.58334</c:v>
                </c:pt>
                <c:pt idx="3717">
                  <c:v>1.5905100000000001</c:v>
                </c:pt>
                <c:pt idx="3718">
                  <c:v>1.59426</c:v>
                </c:pt>
                <c:pt idx="3719">
                  <c:v>1.5953599999999999</c:v>
                </c:pt>
                <c:pt idx="3720">
                  <c:v>1.6031200000000001</c:v>
                </c:pt>
                <c:pt idx="3721">
                  <c:v>1.5986899999999999</c:v>
                </c:pt>
                <c:pt idx="3722">
                  <c:v>1.59504</c:v>
                </c:pt>
                <c:pt idx="3723">
                  <c:v>1.6007899999999999</c:v>
                </c:pt>
                <c:pt idx="3724">
                  <c:v>1.6101099999999999</c:v>
                </c:pt>
                <c:pt idx="3725">
                  <c:v>1.60358</c:v>
                </c:pt>
                <c:pt idx="3726">
                  <c:v>1.6098300000000001</c:v>
                </c:pt>
                <c:pt idx="3727">
                  <c:v>1.61012</c:v>
                </c:pt>
                <c:pt idx="3728">
                  <c:v>1.60951</c:v>
                </c:pt>
                <c:pt idx="3729">
                  <c:v>1.6089500000000001</c:v>
                </c:pt>
                <c:pt idx="3730">
                  <c:v>1.6025400000000001</c:v>
                </c:pt>
                <c:pt idx="3731">
                  <c:v>1.6027400000000001</c:v>
                </c:pt>
                <c:pt idx="3732">
                  <c:v>1.59622</c:v>
                </c:pt>
                <c:pt idx="3733">
                  <c:v>1.5900099999999999</c:v>
                </c:pt>
                <c:pt idx="3734">
                  <c:v>1.58352</c:v>
                </c:pt>
                <c:pt idx="3735">
                  <c:v>1.5753600000000001</c:v>
                </c:pt>
                <c:pt idx="3736">
                  <c:v>1.5739000000000001</c:v>
                </c:pt>
                <c:pt idx="3737">
                  <c:v>1.57697</c:v>
                </c:pt>
                <c:pt idx="3738">
                  <c:v>1.56745</c:v>
                </c:pt>
                <c:pt idx="3739">
                  <c:v>1.55592</c:v>
                </c:pt>
                <c:pt idx="3740">
                  <c:v>1.5428999999999999</c:v>
                </c:pt>
                <c:pt idx="3741">
                  <c:v>1.55061</c:v>
                </c:pt>
                <c:pt idx="3742">
                  <c:v>1.5462499999999999</c:v>
                </c:pt>
                <c:pt idx="3743">
                  <c:v>1.53565</c:v>
                </c:pt>
                <c:pt idx="3744">
                  <c:v>1.5379100000000001</c:v>
                </c:pt>
                <c:pt idx="3745">
                  <c:v>1.5303500000000001</c:v>
                </c:pt>
                <c:pt idx="3746">
                  <c:v>1.5257499999999999</c:v>
                </c:pt>
                <c:pt idx="3747">
                  <c:v>1.51525</c:v>
                </c:pt>
                <c:pt idx="3748">
                  <c:v>1.5182100000000001</c:v>
                </c:pt>
                <c:pt idx="3749">
                  <c:v>1.5111399999999999</c:v>
                </c:pt>
                <c:pt idx="3750">
                  <c:v>1.5159400000000001</c:v>
                </c:pt>
                <c:pt idx="3751">
                  <c:v>1.52271</c:v>
                </c:pt>
                <c:pt idx="3752">
                  <c:v>1.52173</c:v>
                </c:pt>
                <c:pt idx="3753">
                  <c:v>1.5033300000000001</c:v>
                </c:pt>
                <c:pt idx="3754">
                  <c:v>1.4974499999999999</c:v>
                </c:pt>
                <c:pt idx="3755">
                  <c:v>1.50034</c:v>
                </c:pt>
                <c:pt idx="3756">
                  <c:v>1.4995700000000001</c:v>
                </c:pt>
                <c:pt idx="3757">
                  <c:v>1.5042599999999999</c:v>
                </c:pt>
                <c:pt idx="3758">
                  <c:v>1.50579</c:v>
                </c:pt>
                <c:pt idx="3759">
                  <c:v>1.4963299999999999</c:v>
                </c:pt>
                <c:pt idx="3760">
                  <c:v>1.49394</c:v>
                </c:pt>
                <c:pt idx="3761">
                  <c:v>1.50603</c:v>
                </c:pt>
                <c:pt idx="3762">
                  <c:v>1.50607</c:v>
                </c:pt>
                <c:pt idx="3763">
                  <c:v>1.5047999999999999</c:v>
                </c:pt>
                <c:pt idx="3764">
                  <c:v>1.5151600000000001</c:v>
                </c:pt>
                <c:pt idx="3765">
                  <c:v>1.51698</c:v>
                </c:pt>
                <c:pt idx="3766">
                  <c:v>1.5187299999999999</c:v>
                </c:pt>
                <c:pt idx="3767">
                  <c:v>1.52444</c:v>
                </c:pt>
                <c:pt idx="3768">
                  <c:v>1.52983</c:v>
                </c:pt>
                <c:pt idx="3769">
                  <c:v>1.5221</c:v>
                </c:pt>
                <c:pt idx="3770">
                  <c:v>1.5174799999999999</c:v>
                </c:pt>
                <c:pt idx="3771">
                  <c:v>1.5207299999999999</c:v>
                </c:pt>
                <c:pt idx="3772">
                  <c:v>1.5306299999999999</c:v>
                </c:pt>
                <c:pt idx="3773">
                  <c:v>1.5346500000000001</c:v>
                </c:pt>
                <c:pt idx="3774">
                  <c:v>1.53637</c:v>
                </c:pt>
                <c:pt idx="3775">
                  <c:v>1.54637</c:v>
                </c:pt>
                <c:pt idx="3776">
                  <c:v>1.5479099999999999</c:v>
                </c:pt>
                <c:pt idx="3777">
                  <c:v>1.55613</c:v>
                </c:pt>
                <c:pt idx="3778">
                  <c:v>1.55827</c:v>
                </c:pt>
                <c:pt idx="3779">
                  <c:v>1.56863</c:v>
                </c:pt>
                <c:pt idx="3780">
                  <c:v>1.56453</c:v>
                </c:pt>
                <c:pt idx="3781">
                  <c:v>1.5644499999999999</c:v>
                </c:pt>
                <c:pt idx="3782">
                  <c:v>1.5667500000000001</c:v>
                </c:pt>
                <c:pt idx="3783">
                  <c:v>1.5664499999999999</c:v>
                </c:pt>
                <c:pt idx="3784">
                  <c:v>1.57254</c:v>
                </c:pt>
                <c:pt idx="3785">
                  <c:v>1.57541</c:v>
                </c:pt>
                <c:pt idx="3786">
                  <c:v>1.5806100000000001</c:v>
                </c:pt>
                <c:pt idx="3787">
                  <c:v>1.5942499999999999</c:v>
                </c:pt>
                <c:pt idx="3788">
                  <c:v>1.60365</c:v>
                </c:pt>
                <c:pt idx="3789">
                  <c:v>1.6097600000000001</c:v>
                </c:pt>
                <c:pt idx="3790">
                  <c:v>1.62801</c:v>
                </c:pt>
                <c:pt idx="3791">
                  <c:v>1.6443300000000001</c:v>
                </c:pt>
                <c:pt idx="3792">
                  <c:v>1.6583399999999999</c:v>
                </c:pt>
                <c:pt idx="3793">
                  <c:v>1.6776599999999999</c:v>
                </c:pt>
                <c:pt idx="3794">
                  <c:v>1.71027</c:v>
                </c:pt>
                <c:pt idx="3795">
                  <c:v>1.7308300000000001</c:v>
                </c:pt>
                <c:pt idx="3796">
                  <c:v>1.75745</c:v>
                </c:pt>
                <c:pt idx="3797">
                  <c:v>1.7958099999999999</c:v>
                </c:pt>
                <c:pt idx="3798">
                  <c:v>1.8437699999999999</c:v>
                </c:pt>
                <c:pt idx="3799">
                  <c:v>1.8940900000000001</c:v>
                </c:pt>
                <c:pt idx="3800">
                  <c:v>1.94774</c:v>
                </c:pt>
                <c:pt idx="3801">
                  <c:v>2.01423</c:v>
                </c:pt>
                <c:pt idx="3802">
                  <c:v>2.0912999999999999</c:v>
                </c:pt>
                <c:pt idx="3803">
                  <c:v>2.1779999999999999</c:v>
                </c:pt>
                <c:pt idx="3804">
                  <c:v>2.2688299999999999</c:v>
                </c:pt>
                <c:pt idx="3805">
                  <c:v>2.3706399999999999</c:v>
                </c:pt>
                <c:pt idx="3806">
                  <c:v>2.4785599999999999</c:v>
                </c:pt>
                <c:pt idx="3807">
                  <c:v>2.6017000000000001</c:v>
                </c:pt>
                <c:pt idx="3808">
                  <c:v>2.7206999999999999</c:v>
                </c:pt>
                <c:pt idx="3809">
                  <c:v>2.8557800000000002</c:v>
                </c:pt>
                <c:pt idx="3810">
                  <c:v>3.0106299999999999</c:v>
                </c:pt>
                <c:pt idx="3811">
                  <c:v>3.16791</c:v>
                </c:pt>
                <c:pt idx="3812">
                  <c:v>3.3363</c:v>
                </c:pt>
                <c:pt idx="3813">
                  <c:v>3.5117500000000001</c:v>
                </c:pt>
                <c:pt idx="3814">
                  <c:v>3.6933199999999999</c:v>
                </c:pt>
                <c:pt idx="3815">
                  <c:v>3.88747</c:v>
                </c:pt>
                <c:pt idx="3816">
                  <c:v>4.0880700000000001</c:v>
                </c:pt>
                <c:pt idx="3817">
                  <c:v>4.30091</c:v>
                </c:pt>
                <c:pt idx="3818">
                  <c:v>4.5198700000000001</c:v>
                </c:pt>
                <c:pt idx="3819">
                  <c:v>4.7314699999999998</c:v>
                </c:pt>
                <c:pt idx="3820">
                  <c:v>4.9566800000000004</c:v>
                </c:pt>
                <c:pt idx="3821">
                  <c:v>5.1835599999999999</c:v>
                </c:pt>
                <c:pt idx="3822">
                  <c:v>5.41052</c:v>
                </c:pt>
                <c:pt idx="3823">
                  <c:v>5.6425799999999997</c:v>
                </c:pt>
                <c:pt idx="3824">
                  <c:v>5.8755600000000001</c:v>
                </c:pt>
                <c:pt idx="3825">
                  <c:v>6.0987099999999996</c:v>
                </c:pt>
                <c:pt idx="3826">
                  <c:v>6.3214300000000003</c:v>
                </c:pt>
                <c:pt idx="3827">
                  <c:v>6.5331000000000001</c:v>
                </c:pt>
                <c:pt idx="3828">
                  <c:v>6.7354399999999996</c:v>
                </c:pt>
                <c:pt idx="3829">
                  <c:v>6.9412900000000004</c:v>
                </c:pt>
                <c:pt idx="3830">
                  <c:v>7.12981</c:v>
                </c:pt>
                <c:pt idx="3831">
                  <c:v>7.3109999999999999</c:v>
                </c:pt>
                <c:pt idx="3832">
                  <c:v>7.4703400000000002</c:v>
                </c:pt>
                <c:pt idx="3833">
                  <c:v>7.62324</c:v>
                </c:pt>
                <c:pt idx="3834">
                  <c:v>7.7767799999999996</c:v>
                </c:pt>
                <c:pt idx="3835">
                  <c:v>7.9055600000000004</c:v>
                </c:pt>
                <c:pt idx="3836">
                  <c:v>8.0164100000000005</c:v>
                </c:pt>
                <c:pt idx="3837">
                  <c:v>8.1029599999999995</c:v>
                </c:pt>
                <c:pt idx="3838">
                  <c:v>8.1698500000000003</c:v>
                </c:pt>
                <c:pt idx="3839">
                  <c:v>8.2296999999999993</c:v>
                </c:pt>
                <c:pt idx="3840">
                  <c:v>8.2761600000000008</c:v>
                </c:pt>
                <c:pt idx="3841">
                  <c:v>8.2978799999999993</c:v>
                </c:pt>
                <c:pt idx="3842">
                  <c:v>8.3134899999999998</c:v>
                </c:pt>
                <c:pt idx="3843">
                  <c:v>8.3078099999999999</c:v>
                </c:pt>
                <c:pt idx="3844">
                  <c:v>8.2814700000000006</c:v>
                </c:pt>
                <c:pt idx="3845">
                  <c:v>8.24465</c:v>
                </c:pt>
                <c:pt idx="3846">
                  <c:v>8.1886899999999994</c:v>
                </c:pt>
                <c:pt idx="3847">
                  <c:v>8.1091200000000008</c:v>
                </c:pt>
                <c:pt idx="3848">
                  <c:v>8.0181500000000003</c:v>
                </c:pt>
                <c:pt idx="3849">
                  <c:v>7.9241099999999998</c:v>
                </c:pt>
                <c:pt idx="3850">
                  <c:v>7.8148</c:v>
                </c:pt>
                <c:pt idx="3851">
                  <c:v>7.6994199999999999</c:v>
                </c:pt>
                <c:pt idx="3852">
                  <c:v>7.5659000000000001</c:v>
                </c:pt>
                <c:pt idx="3853">
                  <c:v>7.4300100000000002</c:v>
                </c:pt>
                <c:pt idx="3854">
                  <c:v>7.28416</c:v>
                </c:pt>
                <c:pt idx="3855">
                  <c:v>7.1376200000000001</c:v>
                </c:pt>
                <c:pt idx="3856">
                  <c:v>6.9853399999999999</c:v>
                </c:pt>
                <c:pt idx="3857">
                  <c:v>6.82714</c:v>
                </c:pt>
                <c:pt idx="3858">
                  <c:v>6.6631799999999997</c:v>
                </c:pt>
                <c:pt idx="3859">
                  <c:v>6.4959199999999999</c:v>
                </c:pt>
                <c:pt idx="3860">
                  <c:v>6.3287000000000004</c:v>
                </c:pt>
                <c:pt idx="3861">
                  <c:v>6.1599000000000004</c:v>
                </c:pt>
                <c:pt idx="3862">
                  <c:v>5.99139</c:v>
                </c:pt>
                <c:pt idx="3863">
                  <c:v>5.8171600000000003</c:v>
                </c:pt>
                <c:pt idx="3864">
                  <c:v>5.65388</c:v>
                </c:pt>
                <c:pt idx="3865">
                  <c:v>5.48956</c:v>
                </c:pt>
                <c:pt idx="3866">
                  <c:v>5.3251999999999997</c:v>
                </c:pt>
                <c:pt idx="3867">
                  <c:v>5.1616499999999998</c:v>
                </c:pt>
                <c:pt idx="3868">
                  <c:v>5.0065999999999997</c:v>
                </c:pt>
                <c:pt idx="3869">
                  <c:v>4.8484100000000003</c:v>
                </c:pt>
                <c:pt idx="3870">
                  <c:v>4.7030000000000003</c:v>
                </c:pt>
                <c:pt idx="3871">
                  <c:v>4.5595800000000004</c:v>
                </c:pt>
                <c:pt idx="3872">
                  <c:v>4.4229399999999996</c:v>
                </c:pt>
                <c:pt idx="3873">
                  <c:v>4.2884900000000004</c:v>
                </c:pt>
                <c:pt idx="3874">
                  <c:v>4.1569799999999999</c:v>
                </c:pt>
                <c:pt idx="3875">
                  <c:v>4.02128</c:v>
                </c:pt>
                <c:pt idx="3876">
                  <c:v>3.8964500000000002</c:v>
                </c:pt>
                <c:pt idx="3877">
                  <c:v>3.7750599999999999</c:v>
                </c:pt>
                <c:pt idx="3878">
                  <c:v>3.6570299999999998</c:v>
                </c:pt>
                <c:pt idx="3879">
                  <c:v>3.5454500000000002</c:v>
                </c:pt>
                <c:pt idx="3880">
                  <c:v>3.4392</c:v>
                </c:pt>
                <c:pt idx="3881">
                  <c:v>3.3355600000000001</c:v>
                </c:pt>
                <c:pt idx="3882">
                  <c:v>3.23197</c:v>
                </c:pt>
                <c:pt idx="3883">
                  <c:v>3.13131</c:v>
                </c:pt>
                <c:pt idx="3884">
                  <c:v>3.0377999999999998</c:v>
                </c:pt>
                <c:pt idx="3885">
                  <c:v>2.9576699999999998</c:v>
                </c:pt>
                <c:pt idx="3886">
                  <c:v>2.87182</c:v>
                </c:pt>
                <c:pt idx="3887">
                  <c:v>2.7910699999999999</c:v>
                </c:pt>
                <c:pt idx="3888">
                  <c:v>2.71774</c:v>
                </c:pt>
                <c:pt idx="3889">
                  <c:v>2.6463800000000002</c:v>
                </c:pt>
                <c:pt idx="3890">
                  <c:v>2.57253</c:v>
                </c:pt>
                <c:pt idx="3891">
                  <c:v>2.4984500000000001</c:v>
                </c:pt>
                <c:pt idx="3892">
                  <c:v>2.43927</c:v>
                </c:pt>
                <c:pt idx="3893">
                  <c:v>2.3722799999999999</c:v>
                </c:pt>
                <c:pt idx="3894">
                  <c:v>2.30932</c:v>
                </c:pt>
                <c:pt idx="3895">
                  <c:v>2.2496100000000001</c:v>
                </c:pt>
                <c:pt idx="3896">
                  <c:v>2.19611</c:v>
                </c:pt>
                <c:pt idx="3897">
                  <c:v>2.1374200000000001</c:v>
                </c:pt>
                <c:pt idx="3898">
                  <c:v>2.0820099999999999</c:v>
                </c:pt>
                <c:pt idx="3899">
                  <c:v>2.0305200000000001</c:v>
                </c:pt>
                <c:pt idx="3900">
                  <c:v>1.9843299999999999</c:v>
                </c:pt>
                <c:pt idx="3901">
                  <c:v>1.9453800000000001</c:v>
                </c:pt>
                <c:pt idx="3902">
                  <c:v>1.9071899999999999</c:v>
                </c:pt>
                <c:pt idx="3903">
                  <c:v>1.8684099999999999</c:v>
                </c:pt>
                <c:pt idx="3904">
                  <c:v>1.8366100000000001</c:v>
                </c:pt>
                <c:pt idx="3905">
                  <c:v>1.80515</c:v>
                </c:pt>
                <c:pt idx="3906">
                  <c:v>1.7685599999999999</c:v>
                </c:pt>
                <c:pt idx="3907">
                  <c:v>1.73834</c:v>
                </c:pt>
                <c:pt idx="3908">
                  <c:v>1.7107699999999999</c:v>
                </c:pt>
                <c:pt idx="3909">
                  <c:v>1.6947399999999999</c:v>
                </c:pt>
                <c:pt idx="3910">
                  <c:v>1.6684099999999999</c:v>
                </c:pt>
                <c:pt idx="3911">
                  <c:v>1.64029</c:v>
                </c:pt>
                <c:pt idx="3912">
                  <c:v>1.6250899999999999</c:v>
                </c:pt>
                <c:pt idx="3913">
                  <c:v>1.6043099999999999</c:v>
                </c:pt>
                <c:pt idx="3914">
                  <c:v>1.59063</c:v>
                </c:pt>
                <c:pt idx="3915">
                  <c:v>1.5791200000000001</c:v>
                </c:pt>
                <c:pt idx="3916">
                  <c:v>1.55809</c:v>
                </c:pt>
                <c:pt idx="3917">
                  <c:v>1.5442100000000001</c:v>
                </c:pt>
                <c:pt idx="3918">
                  <c:v>1.53111</c:v>
                </c:pt>
                <c:pt idx="3919">
                  <c:v>1.5169699999999999</c:v>
                </c:pt>
                <c:pt idx="3920">
                  <c:v>1.5047999999999999</c:v>
                </c:pt>
                <c:pt idx="3921">
                  <c:v>1.49342</c:v>
                </c:pt>
                <c:pt idx="3922">
                  <c:v>1.48441</c:v>
                </c:pt>
                <c:pt idx="3923">
                  <c:v>1.4762900000000001</c:v>
                </c:pt>
                <c:pt idx="3924">
                  <c:v>1.4719500000000001</c:v>
                </c:pt>
                <c:pt idx="3925">
                  <c:v>1.4777100000000001</c:v>
                </c:pt>
                <c:pt idx="3926">
                  <c:v>1.4743299999999999</c:v>
                </c:pt>
                <c:pt idx="3927">
                  <c:v>1.47184</c:v>
                </c:pt>
                <c:pt idx="3928">
                  <c:v>1.46634</c:v>
                </c:pt>
                <c:pt idx="3929">
                  <c:v>1.45696</c:v>
                </c:pt>
                <c:pt idx="3930">
                  <c:v>1.46367</c:v>
                </c:pt>
                <c:pt idx="3931">
                  <c:v>1.4666600000000001</c:v>
                </c:pt>
                <c:pt idx="3932">
                  <c:v>1.4667699999999999</c:v>
                </c:pt>
                <c:pt idx="3933">
                  <c:v>1.4662900000000001</c:v>
                </c:pt>
                <c:pt idx="3934">
                  <c:v>1.46624</c:v>
                </c:pt>
                <c:pt idx="3935">
                  <c:v>1.46576</c:v>
                </c:pt>
                <c:pt idx="3936">
                  <c:v>1.4613499999999999</c:v>
                </c:pt>
                <c:pt idx="3937">
                  <c:v>1.4616</c:v>
                </c:pt>
                <c:pt idx="3938">
                  <c:v>1.4611099999999999</c:v>
                </c:pt>
                <c:pt idx="3939">
                  <c:v>1.46394</c:v>
                </c:pt>
                <c:pt idx="3940">
                  <c:v>1.4724999999999999</c:v>
                </c:pt>
                <c:pt idx="3941">
                  <c:v>1.4780800000000001</c:v>
                </c:pt>
                <c:pt idx="3942">
                  <c:v>1.4865299999999999</c:v>
                </c:pt>
                <c:pt idx="3943">
                  <c:v>1.4906999999999999</c:v>
                </c:pt>
                <c:pt idx="3944">
                  <c:v>1.4855100000000001</c:v>
                </c:pt>
                <c:pt idx="3945">
                  <c:v>1.48905</c:v>
                </c:pt>
                <c:pt idx="3946">
                  <c:v>1.4912799999999999</c:v>
                </c:pt>
                <c:pt idx="3947">
                  <c:v>1.5002500000000001</c:v>
                </c:pt>
                <c:pt idx="3948">
                  <c:v>1.49916</c:v>
                </c:pt>
                <c:pt idx="3949">
                  <c:v>1.49427</c:v>
                </c:pt>
                <c:pt idx="3950">
                  <c:v>1.49993</c:v>
                </c:pt>
                <c:pt idx="3951">
                  <c:v>1.49797</c:v>
                </c:pt>
                <c:pt idx="3952">
                  <c:v>1.49865</c:v>
                </c:pt>
                <c:pt idx="3953">
                  <c:v>1.5104500000000001</c:v>
                </c:pt>
                <c:pt idx="3954">
                  <c:v>1.5204599999999999</c:v>
                </c:pt>
                <c:pt idx="3955">
                  <c:v>1.52081</c:v>
                </c:pt>
                <c:pt idx="3956">
                  <c:v>1.5246599999999999</c:v>
                </c:pt>
                <c:pt idx="3957">
                  <c:v>1.5279700000000001</c:v>
                </c:pt>
                <c:pt idx="3958">
                  <c:v>1.5284599999999999</c:v>
                </c:pt>
                <c:pt idx="3959">
                  <c:v>1.5276099999999999</c:v>
                </c:pt>
                <c:pt idx="3960">
                  <c:v>1.53972</c:v>
                </c:pt>
                <c:pt idx="3961">
                  <c:v>1.54562</c:v>
                </c:pt>
                <c:pt idx="3962">
                  <c:v>1.5527899999999999</c:v>
                </c:pt>
                <c:pt idx="3963">
                  <c:v>1.5596000000000001</c:v>
                </c:pt>
                <c:pt idx="3964">
                  <c:v>1.56477</c:v>
                </c:pt>
                <c:pt idx="3965">
                  <c:v>1.5578099999999999</c:v>
                </c:pt>
                <c:pt idx="3966">
                  <c:v>1.56057</c:v>
                </c:pt>
                <c:pt idx="3967">
                  <c:v>1.5706199999999999</c:v>
                </c:pt>
                <c:pt idx="3968">
                  <c:v>1.57758</c:v>
                </c:pt>
                <c:pt idx="3969">
                  <c:v>1.5709200000000001</c:v>
                </c:pt>
                <c:pt idx="3970">
                  <c:v>1.5746100000000001</c:v>
                </c:pt>
                <c:pt idx="3971">
                  <c:v>1.5762799999999999</c:v>
                </c:pt>
                <c:pt idx="3972">
                  <c:v>1.5724400000000001</c:v>
                </c:pt>
                <c:pt idx="3973">
                  <c:v>1.5777699999999999</c:v>
                </c:pt>
                <c:pt idx="3974">
                  <c:v>1.58073</c:v>
                </c:pt>
                <c:pt idx="3975">
                  <c:v>1.56776</c:v>
                </c:pt>
                <c:pt idx="3976">
                  <c:v>1.56914</c:v>
                </c:pt>
                <c:pt idx="3977">
                  <c:v>1.5685800000000001</c:v>
                </c:pt>
                <c:pt idx="3978">
                  <c:v>1.56813</c:v>
                </c:pt>
                <c:pt idx="3979">
                  <c:v>1.5651999999999999</c:v>
                </c:pt>
                <c:pt idx="3980">
                  <c:v>1.5625199999999999</c:v>
                </c:pt>
                <c:pt idx="3981">
                  <c:v>1.5534399999999999</c:v>
                </c:pt>
                <c:pt idx="3982">
                  <c:v>1.55359</c:v>
                </c:pt>
                <c:pt idx="3983">
                  <c:v>1.5589</c:v>
                </c:pt>
                <c:pt idx="3984">
                  <c:v>1.55301</c:v>
                </c:pt>
                <c:pt idx="3985">
                  <c:v>1.54488</c:v>
                </c:pt>
                <c:pt idx="3986">
                  <c:v>1.5402400000000001</c:v>
                </c:pt>
                <c:pt idx="3987">
                  <c:v>1.5318700000000001</c:v>
                </c:pt>
                <c:pt idx="3988">
                  <c:v>1.5233300000000001</c:v>
                </c:pt>
                <c:pt idx="3989">
                  <c:v>1.5238499999999999</c:v>
                </c:pt>
                <c:pt idx="3990">
                  <c:v>1.51366</c:v>
                </c:pt>
                <c:pt idx="3991">
                  <c:v>1.5024200000000001</c:v>
                </c:pt>
                <c:pt idx="3992">
                  <c:v>1.4882500000000001</c:v>
                </c:pt>
                <c:pt idx="3993">
                  <c:v>1.4835700000000001</c:v>
                </c:pt>
                <c:pt idx="3994">
                  <c:v>1.4809000000000001</c:v>
                </c:pt>
                <c:pt idx="3995">
                  <c:v>1.46732</c:v>
                </c:pt>
                <c:pt idx="3996">
                  <c:v>1.4589300000000001</c:v>
                </c:pt>
                <c:pt idx="3997">
                  <c:v>1.45665</c:v>
                </c:pt>
                <c:pt idx="3998">
                  <c:v>1.4481900000000001</c:v>
                </c:pt>
                <c:pt idx="3999">
                  <c:v>1.4387700000000001</c:v>
                </c:pt>
                <c:pt idx="4000">
                  <c:v>1.4345699999999999</c:v>
                </c:pt>
                <c:pt idx="4001">
                  <c:v>1.4246799999999999</c:v>
                </c:pt>
                <c:pt idx="4002">
                  <c:v>1.41405</c:v>
                </c:pt>
                <c:pt idx="4003">
                  <c:v>1.3998200000000001</c:v>
                </c:pt>
                <c:pt idx="4004">
                  <c:v>1.3944799999999999</c:v>
                </c:pt>
                <c:pt idx="4005">
                  <c:v>1.3913899999999999</c:v>
                </c:pt>
                <c:pt idx="4006">
                  <c:v>1.3805700000000001</c:v>
                </c:pt>
                <c:pt idx="4007">
                  <c:v>1.37205</c:v>
                </c:pt>
                <c:pt idx="4008">
                  <c:v>1.3708800000000001</c:v>
                </c:pt>
                <c:pt idx="4009">
                  <c:v>1.3676200000000001</c:v>
                </c:pt>
                <c:pt idx="4010">
                  <c:v>1.3566400000000001</c:v>
                </c:pt>
                <c:pt idx="4011">
                  <c:v>1.3479699999999999</c:v>
                </c:pt>
                <c:pt idx="4012">
                  <c:v>1.33239</c:v>
                </c:pt>
                <c:pt idx="4013">
                  <c:v>1.33064</c:v>
                </c:pt>
                <c:pt idx="4014">
                  <c:v>1.32897</c:v>
                </c:pt>
                <c:pt idx="4015">
                  <c:v>1.32511</c:v>
                </c:pt>
                <c:pt idx="4016">
                  <c:v>1.31914</c:v>
                </c:pt>
                <c:pt idx="4017">
                  <c:v>1.3066199999999999</c:v>
                </c:pt>
                <c:pt idx="4018">
                  <c:v>1.29949</c:v>
                </c:pt>
                <c:pt idx="4019">
                  <c:v>1.2891900000000001</c:v>
                </c:pt>
                <c:pt idx="4020">
                  <c:v>1.28393</c:v>
                </c:pt>
                <c:pt idx="4021">
                  <c:v>1.2818400000000001</c:v>
                </c:pt>
                <c:pt idx="4022">
                  <c:v>1.2712000000000001</c:v>
                </c:pt>
                <c:pt idx="4023">
                  <c:v>1.25508</c:v>
                </c:pt>
                <c:pt idx="4024">
                  <c:v>1.2441199999999999</c:v>
                </c:pt>
                <c:pt idx="4025">
                  <c:v>1.23915</c:v>
                </c:pt>
                <c:pt idx="4026">
                  <c:v>1.23142</c:v>
                </c:pt>
                <c:pt idx="4027">
                  <c:v>1.2307300000000001</c:v>
                </c:pt>
                <c:pt idx="4028">
                  <c:v>1.2289600000000001</c:v>
                </c:pt>
                <c:pt idx="4029">
                  <c:v>1.2271799999999999</c:v>
                </c:pt>
                <c:pt idx="4030">
                  <c:v>1.2128699999999999</c:v>
                </c:pt>
                <c:pt idx="4031">
                  <c:v>1.2103299999999999</c:v>
                </c:pt>
                <c:pt idx="4032">
                  <c:v>1.20696</c:v>
                </c:pt>
                <c:pt idx="4033">
                  <c:v>1.1998800000000001</c:v>
                </c:pt>
                <c:pt idx="4034">
                  <c:v>1.1919599999999999</c:v>
                </c:pt>
                <c:pt idx="4035">
                  <c:v>1.18381</c:v>
                </c:pt>
                <c:pt idx="4036">
                  <c:v>1.17923</c:v>
                </c:pt>
                <c:pt idx="4037">
                  <c:v>1.17424</c:v>
                </c:pt>
                <c:pt idx="4038">
                  <c:v>1.1767300000000001</c:v>
                </c:pt>
                <c:pt idx="4039">
                  <c:v>1.17415</c:v>
                </c:pt>
                <c:pt idx="4040">
                  <c:v>1.17334</c:v>
                </c:pt>
                <c:pt idx="4041">
                  <c:v>1.1773499999999999</c:v>
                </c:pt>
                <c:pt idx="4042">
                  <c:v>1.1684300000000001</c:v>
                </c:pt>
                <c:pt idx="4043">
                  <c:v>1.1660900000000001</c:v>
                </c:pt>
                <c:pt idx="4044">
                  <c:v>1.16594</c:v>
                </c:pt>
                <c:pt idx="4045">
                  <c:v>1.16214</c:v>
                </c:pt>
                <c:pt idx="4046">
                  <c:v>1.1633100000000001</c:v>
                </c:pt>
                <c:pt idx="4047">
                  <c:v>1.1603699999999999</c:v>
                </c:pt>
                <c:pt idx="4048">
                  <c:v>1.1521999999999999</c:v>
                </c:pt>
                <c:pt idx="4049">
                  <c:v>1.1498999999999999</c:v>
                </c:pt>
                <c:pt idx="4050">
                  <c:v>1.1536999999999999</c:v>
                </c:pt>
                <c:pt idx="4051">
                  <c:v>1.1453</c:v>
                </c:pt>
                <c:pt idx="4052">
                  <c:v>1.1476299999999999</c:v>
                </c:pt>
                <c:pt idx="4053">
                  <c:v>1.1529100000000001</c:v>
                </c:pt>
                <c:pt idx="4054">
                  <c:v>1.14747</c:v>
                </c:pt>
                <c:pt idx="4055">
                  <c:v>1.1395999999999999</c:v>
                </c:pt>
                <c:pt idx="4056">
                  <c:v>1.13842</c:v>
                </c:pt>
                <c:pt idx="4057">
                  <c:v>1.1400399999999999</c:v>
                </c:pt>
                <c:pt idx="4058">
                  <c:v>1.1394599999999999</c:v>
                </c:pt>
                <c:pt idx="4059">
                  <c:v>1.1410800000000001</c:v>
                </c:pt>
                <c:pt idx="4060">
                  <c:v>1.13472</c:v>
                </c:pt>
                <c:pt idx="4061">
                  <c:v>1.13971</c:v>
                </c:pt>
                <c:pt idx="4062">
                  <c:v>1.1439600000000001</c:v>
                </c:pt>
                <c:pt idx="4063">
                  <c:v>1.13941</c:v>
                </c:pt>
                <c:pt idx="4064">
                  <c:v>1.13761</c:v>
                </c:pt>
                <c:pt idx="4065">
                  <c:v>1.1356900000000001</c:v>
                </c:pt>
                <c:pt idx="4066">
                  <c:v>1.1351199999999999</c:v>
                </c:pt>
                <c:pt idx="4067">
                  <c:v>1.1357200000000001</c:v>
                </c:pt>
                <c:pt idx="4068">
                  <c:v>1.1369</c:v>
                </c:pt>
                <c:pt idx="4069">
                  <c:v>1.141</c:v>
                </c:pt>
                <c:pt idx="4070">
                  <c:v>1.1411800000000001</c:v>
                </c:pt>
                <c:pt idx="4071">
                  <c:v>1.14212</c:v>
                </c:pt>
                <c:pt idx="4072">
                  <c:v>1.1347799999999999</c:v>
                </c:pt>
                <c:pt idx="4073">
                  <c:v>1.1342099999999999</c:v>
                </c:pt>
                <c:pt idx="4074">
                  <c:v>1.13981</c:v>
                </c:pt>
                <c:pt idx="4075">
                  <c:v>1.13513</c:v>
                </c:pt>
                <c:pt idx="4076">
                  <c:v>1.13395</c:v>
                </c:pt>
                <c:pt idx="4077">
                  <c:v>1.13487</c:v>
                </c:pt>
                <c:pt idx="4078">
                  <c:v>1.1392500000000001</c:v>
                </c:pt>
                <c:pt idx="4079">
                  <c:v>1.14289</c:v>
                </c:pt>
                <c:pt idx="4080">
                  <c:v>1.1472899999999999</c:v>
                </c:pt>
                <c:pt idx="4081">
                  <c:v>1.1479699999999999</c:v>
                </c:pt>
                <c:pt idx="4082">
                  <c:v>1.1456900000000001</c:v>
                </c:pt>
                <c:pt idx="4083">
                  <c:v>1.1499600000000001</c:v>
                </c:pt>
                <c:pt idx="4084">
                  <c:v>1.1520999999999999</c:v>
                </c:pt>
                <c:pt idx="4085">
                  <c:v>1.15357</c:v>
                </c:pt>
                <c:pt idx="4086">
                  <c:v>1.14995</c:v>
                </c:pt>
                <c:pt idx="4087">
                  <c:v>1.1494800000000001</c:v>
                </c:pt>
                <c:pt idx="4088">
                  <c:v>1.15178</c:v>
                </c:pt>
                <c:pt idx="4089">
                  <c:v>1.1521999999999999</c:v>
                </c:pt>
                <c:pt idx="4090">
                  <c:v>1.1485300000000001</c:v>
                </c:pt>
                <c:pt idx="4091">
                  <c:v>1.14849</c:v>
                </c:pt>
                <c:pt idx="4092">
                  <c:v>1.15751</c:v>
                </c:pt>
                <c:pt idx="4093">
                  <c:v>1.15831</c:v>
                </c:pt>
                <c:pt idx="4094">
                  <c:v>1.1529400000000001</c:v>
                </c:pt>
                <c:pt idx="4095">
                  <c:v>1.1508100000000001</c:v>
                </c:pt>
                <c:pt idx="4096">
                  <c:v>1.15208</c:v>
                </c:pt>
                <c:pt idx="4097">
                  <c:v>1.1472899999999999</c:v>
                </c:pt>
                <c:pt idx="4098">
                  <c:v>1.15008</c:v>
                </c:pt>
                <c:pt idx="4099">
                  <c:v>1.1538999999999999</c:v>
                </c:pt>
                <c:pt idx="4100">
                  <c:v>1.1532899999999999</c:v>
                </c:pt>
                <c:pt idx="4101">
                  <c:v>1.15862</c:v>
                </c:pt>
                <c:pt idx="4102">
                  <c:v>1.15865</c:v>
                </c:pt>
                <c:pt idx="4103">
                  <c:v>1.1545700000000001</c:v>
                </c:pt>
                <c:pt idx="4104">
                  <c:v>1.15465</c:v>
                </c:pt>
                <c:pt idx="4105">
                  <c:v>1.1584300000000001</c:v>
                </c:pt>
                <c:pt idx="4106">
                  <c:v>1.16611</c:v>
                </c:pt>
                <c:pt idx="4107">
                  <c:v>1.1701299999999999</c:v>
                </c:pt>
                <c:pt idx="4108">
                  <c:v>1.1728400000000001</c:v>
                </c:pt>
                <c:pt idx="4109">
                  <c:v>1.1731400000000001</c:v>
                </c:pt>
                <c:pt idx="4110">
                  <c:v>1.17513</c:v>
                </c:pt>
                <c:pt idx="4111">
                  <c:v>1.17344</c:v>
                </c:pt>
                <c:pt idx="4112">
                  <c:v>1.1661999999999999</c:v>
                </c:pt>
                <c:pt idx="4113">
                  <c:v>1.17275</c:v>
                </c:pt>
                <c:pt idx="4114">
                  <c:v>1.1723399999999999</c:v>
                </c:pt>
                <c:pt idx="4115">
                  <c:v>1.17764</c:v>
                </c:pt>
                <c:pt idx="4116">
                  <c:v>1.18537</c:v>
                </c:pt>
                <c:pt idx="4117">
                  <c:v>1.19337</c:v>
                </c:pt>
                <c:pt idx="4118">
                  <c:v>1.2007399999999999</c:v>
                </c:pt>
                <c:pt idx="4119">
                  <c:v>1.1988799999999999</c:v>
                </c:pt>
                <c:pt idx="4120">
                  <c:v>1.2096100000000001</c:v>
                </c:pt>
                <c:pt idx="4121">
                  <c:v>1.21983</c:v>
                </c:pt>
                <c:pt idx="4122">
                  <c:v>1.2272000000000001</c:v>
                </c:pt>
                <c:pt idx="4123">
                  <c:v>1.2293799999999999</c:v>
                </c:pt>
                <c:pt idx="4124">
                  <c:v>1.2326699999999999</c:v>
                </c:pt>
                <c:pt idx="4125">
                  <c:v>1.24343</c:v>
                </c:pt>
                <c:pt idx="4126">
                  <c:v>1.2578</c:v>
                </c:pt>
                <c:pt idx="4127">
                  <c:v>1.26566</c:v>
                </c:pt>
                <c:pt idx="4128">
                  <c:v>1.2700800000000001</c:v>
                </c:pt>
                <c:pt idx="4129">
                  <c:v>1.27305</c:v>
                </c:pt>
                <c:pt idx="4130">
                  <c:v>1.2783</c:v>
                </c:pt>
                <c:pt idx="4131">
                  <c:v>1.28633</c:v>
                </c:pt>
                <c:pt idx="4132">
                  <c:v>1.3013399999999999</c:v>
                </c:pt>
                <c:pt idx="4133">
                  <c:v>1.3076099999999999</c:v>
                </c:pt>
                <c:pt idx="4134">
                  <c:v>1.3133699999999999</c:v>
                </c:pt>
                <c:pt idx="4135">
                  <c:v>1.32511</c:v>
                </c:pt>
                <c:pt idx="4136">
                  <c:v>1.3338699999999999</c:v>
                </c:pt>
                <c:pt idx="4137">
                  <c:v>1.3402700000000001</c:v>
                </c:pt>
                <c:pt idx="4138">
                  <c:v>1.34544</c:v>
                </c:pt>
                <c:pt idx="4139">
                  <c:v>1.3548899999999999</c:v>
                </c:pt>
                <c:pt idx="4140">
                  <c:v>1.3829499999999999</c:v>
                </c:pt>
                <c:pt idx="4141">
                  <c:v>1.40632</c:v>
                </c:pt>
                <c:pt idx="4142">
                  <c:v>1.40516</c:v>
                </c:pt>
                <c:pt idx="4143">
                  <c:v>1.4103699999999999</c:v>
                </c:pt>
                <c:pt idx="4144">
                  <c:v>1.4266000000000001</c:v>
                </c:pt>
                <c:pt idx="4145">
                  <c:v>1.4442200000000001</c:v>
                </c:pt>
                <c:pt idx="4146">
                  <c:v>1.4558199999999999</c:v>
                </c:pt>
                <c:pt idx="4147">
                  <c:v>1.4598599999999999</c:v>
                </c:pt>
                <c:pt idx="4148">
                  <c:v>1.4616499999999999</c:v>
                </c:pt>
                <c:pt idx="4149">
                  <c:v>1.4758599999999999</c:v>
                </c:pt>
                <c:pt idx="4150">
                  <c:v>1.48729</c:v>
                </c:pt>
                <c:pt idx="4151">
                  <c:v>1.4989699999999999</c:v>
                </c:pt>
                <c:pt idx="4152">
                  <c:v>1.5140800000000001</c:v>
                </c:pt>
                <c:pt idx="4153">
                  <c:v>1.5244200000000001</c:v>
                </c:pt>
                <c:pt idx="4154">
                  <c:v>1.5384100000000001</c:v>
                </c:pt>
                <c:pt idx="4155">
                  <c:v>1.54522</c:v>
                </c:pt>
                <c:pt idx="4156">
                  <c:v>1.55558</c:v>
                </c:pt>
                <c:pt idx="4157">
                  <c:v>1.5721099999999999</c:v>
                </c:pt>
                <c:pt idx="4158">
                  <c:v>1.5760799999999999</c:v>
                </c:pt>
                <c:pt idx="4159">
                  <c:v>1.5752200000000001</c:v>
                </c:pt>
                <c:pt idx="4160">
                  <c:v>1.57541</c:v>
                </c:pt>
                <c:pt idx="4161">
                  <c:v>1.5794299999999999</c:v>
                </c:pt>
                <c:pt idx="4162">
                  <c:v>1.58544</c:v>
                </c:pt>
                <c:pt idx="4163">
                  <c:v>1.5911200000000001</c:v>
                </c:pt>
                <c:pt idx="4164">
                  <c:v>1.60222</c:v>
                </c:pt>
                <c:pt idx="4165">
                  <c:v>1.6019600000000001</c:v>
                </c:pt>
                <c:pt idx="4166">
                  <c:v>1.5991</c:v>
                </c:pt>
                <c:pt idx="4167">
                  <c:v>1.6026</c:v>
                </c:pt>
                <c:pt idx="4168">
                  <c:v>1.60781</c:v>
                </c:pt>
                <c:pt idx="4169">
                  <c:v>1.6123700000000001</c:v>
                </c:pt>
                <c:pt idx="4170">
                  <c:v>1.61307</c:v>
                </c:pt>
                <c:pt idx="4171">
                  <c:v>1.6161300000000001</c:v>
                </c:pt>
                <c:pt idx="4172">
                  <c:v>1.61273</c:v>
                </c:pt>
                <c:pt idx="4173">
                  <c:v>1.6067400000000001</c:v>
                </c:pt>
                <c:pt idx="4174">
                  <c:v>1.6052</c:v>
                </c:pt>
                <c:pt idx="4175">
                  <c:v>1.6078699999999999</c:v>
                </c:pt>
                <c:pt idx="4176">
                  <c:v>1.5994600000000001</c:v>
                </c:pt>
                <c:pt idx="4177">
                  <c:v>1.58765</c:v>
                </c:pt>
                <c:pt idx="4178">
                  <c:v>1.57629</c:v>
                </c:pt>
                <c:pt idx="4179">
                  <c:v>1.5717099999999999</c:v>
                </c:pt>
                <c:pt idx="4180">
                  <c:v>1.5677000000000001</c:v>
                </c:pt>
                <c:pt idx="4181">
                  <c:v>1.5630999999999999</c:v>
                </c:pt>
                <c:pt idx="4182">
                  <c:v>1.5537300000000001</c:v>
                </c:pt>
                <c:pt idx="4183">
                  <c:v>1.5430600000000001</c:v>
                </c:pt>
                <c:pt idx="4184">
                  <c:v>1.53105</c:v>
                </c:pt>
                <c:pt idx="4185">
                  <c:v>1.53009</c:v>
                </c:pt>
                <c:pt idx="4186">
                  <c:v>1.51742</c:v>
                </c:pt>
                <c:pt idx="4187">
                  <c:v>1.4996</c:v>
                </c:pt>
                <c:pt idx="4188">
                  <c:v>1.48482</c:v>
                </c:pt>
                <c:pt idx="4189">
                  <c:v>1.4755</c:v>
                </c:pt>
                <c:pt idx="4190">
                  <c:v>1.4699</c:v>
                </c:pt>
                <c:pt idx="4191">
                  <c:v>1.4602200000000001</c:v>
                </c:pt>
                <c:pt idx="4192">
                  <c:v>1.45478</c:v>
                </c:pt>
                <c:pt idx="4193">
                  <c:v>1.44096</c:v>
                </c:pt>
                <c:pt idx="4194">
                  <c:v>1.4265000000000001</c:v>
                </c:pt>
                <c:pt idx="4195">
                  <c:v>1.41229</c:v>
                </c:pt>
                <c:pt idx="4196">
                  <c:v>1.3982300000000001</c:v>
                </c:pt>
                <c:pt idx="4197">
                  <c:v>1.3888100000000001</c:v>
                </c:pt>
                <c:pt idx="4198">
                  <c:v>1.37944</c:v>
                </c:pt>
                <c:pt idx="4199">
                  <c:v>1.3720000000000001</c:v>
                </c:pt>
                <c:pt idx="4200">
                  <c:v>1.36968</c:v>
                </c:pt>
                <c:pt idx="4201">
                  <c:v>1.35673</c:v>
                </c:pt>
                <c:pt idx="4202">
                  <c:v>1.34344</c:v>
                </c:pt>
                <c:pt idx="4203">
                  <c:v>1.33579</c:v>
                </c:pt>
                <c:pt idx="4204">
                  <c:v>1.33361</c:v>
                </c:pt>
                <c:pt idx="4205">
                  <c:v>1.3253699999999999</c:v>
                </c:pt>
                <c:pt idx="4206">
                  <c:v>1.31596</c:v>
                </c:pt>
                <c:pt idx="4207">
                  <c:v>1.3059400000000001</c:v>
                </c:pt>
                <c:pt idx="4208">
                  <c:v>1.3028500000000001</c:v>
                </c:pt>
                <c:pt idx="4209">
                  <c:v>1.2987</c:v>
                </c:pt>
                <c:pt idx="4210">
                  <c:v>1.2923800000000001</c:v>
                </c:pt>
                <c:pt idx="4211">
                  <c:v>1.28457</c:v>
                </c:pt>
                <c:pt idx="4212">
                  <c:v>1.2740100000000001</c:v>
                </c:pt>
                <c:pt idx="4213">
                  <c:v>1.2729600000000001</c:v>
                </c:pt>
                <c:pt idx="4214">
                  <c:v>1.26129</c:v>
                </c:pt>
                <c:pt idx="4215">
                  <c:v>1.2570300000000001</c:v>
                </c:pt>
                <c:pt idx="4216">
                  <c:v>1.25658</c:v>
                </c:pt>
                <c:pt idx="4217">
                  <c:v>1.2516</c:v>
                </c:pt>
                <c:pt idx="4218">
                  <c:v>1.2538199999999999</c:v>
                </c:pt>
                <c:pt idx="4219">
                  <c:v>1.24447</c:v>
                </c:pt>
                <c:pt idx="4220">
                  <c:v>1.23916</c:v>
                </c:pt>
                <c:pt idx="4221">
                  <c:v>1.2358499999999999</c:v>
                </c:pt>
                <c:pt idx="4222">
                  <c:v>1.2341500000000001</c:v>
                </c:pt>
                <c:pt idx="4223">
                  <c:v>1.22899</c:v>
                </c:pt>
                <c:pt idx="4224">
                  <c:v>1.22997</c:v>
                </c:pt>
                <c:pt idx="4225">
                  <c:v>1.22837</c:v>
                </c:pt>
                <c:pt idx="4226">
                  <c:v>1.2248399999999999</c:v>
                </c:pt>
                <c:pt idx="4227">
                  <c:v>1.22123</c:v>
                </c:pt>
                <c:pt idx="4228">
                  <c:v>1.2161200000000001</c:v>
                </c:pt>
                <c:pt idx="4229">
                  <c:v>1.2186900000000001</c:v>
                </c:pt>
                <c:pt idx="4230">
                  <c:v>1.21313</c:v>
                </c:pt>
                <c:pt idx="4231">
                  <c:v>1.21251</c:v>
                </c:pt>
                <c:pt idx="4232">
                  <c:v>1.21688</c:v>
                </c:pt>
                <c:pt idx="4233">
                  <c:v>1.2168600000000001</c:v>
                </c:pt>
                <c:pt idx="4234">
                  <c:v>1.21278</c:v>
                </c:pt>
                <c:pt idx="4235">
                  <c:v>1.20932</c:v>
                </c:pt>
                <c:pt idx="4236">
                  <c:v>1.20834</c:v>
                </c:pt>
                <c:pt idx="4237">
                  <c:v>1.2103200000000001</c:v>
                </c:pt>
                <c:pt idx="4238">
                  <c:v>1.2122999999999999</c:v>
                </c:pt>
                <c:pt idx="4239">
                  <c:v>1.2096499999999999</c:v>
                </c:pt>
                <c:pt idx="4240">
                  <c:v>1.20675</c:v>
                </c:pt>
                <c:pt idx="4241">
                  <c:v>1.21105</c:v>
                </c:pt>
                <c:pt idx="4242">
                  <c:v>1.2179800000000001</c:v>
                </c:pt>
                <c:pt idx="4243">
                  <c:v>1.21644</c:v>
                </c:pt>
                <c:pt idx="4244">
                  <c:v>1.2146600000000001</c:v>
                </c:pt>
                <c:pt idx="4245">
                  <c:v>1.2138</c:v>
                </c:pt>
                <c:pt idx="4246">
                  <c:v>1.2165999999999999</c:v>
                </c:pt>
                <c:pt idx="4247">
                  <c:v>1.21557</c:v>
                </c:pt>
                <c:pt idx="4248">
                  <c:v>1.2085699999999999</c:v>
                </c:pt>
                <c:pt idx="4249">
                  <c:v>1.2005600000000001</c:v>
                </c:pt>
                <c:pt idx="4250">
                  <c:v>1.2029300000000001</c:v>
                </c:pt>
                <c:pt idx="4251">
                  <c:v>1.20577</c:v>
                </c:pt>
                <c:pt idx="4252">
                  <c:v>1.20411</c:v>
                </c:pt>
                <c:pt idx="4253">
                  <c:v>1.19895</c:v>
                </c:pt>
                <c:pt idx="4254">
                  <c:v>1.2008700000000001</c:v>
                </c:pt>
                <c:pt idx="4255">
                  <c:v>1.2025399999999999</c:v>
                </c:pt>
                <c:pt idx="4256">
                  <c:v>1.20583</c:v>
                </c:pt>
                <c:pt idx="4257">
                  <c:v>1.2065600000000001</c:v>
                </c:pt>
                <c:pt idx="4258">
                  <c:v>1.2126600000000001</c:v>
                </c:pt>
                <c:pt idx="4259">
                  <c:v>1.21028</c:v>
                </c:pt>
                <c:pt idx="4260">
                  <c:v>1.2150799999999999</c:v>
                </c:pt>
                <c:pt idx="4261">
                  <c:v>1.21254</c:v>
                </c:pt>
                <c:pt idx="4262">
                  <c:v>1.2108699999999999</c:v>
                </c:pt>
                <c:pt idx="4263">
                  <c:v>1.2091099999999999</c:v>
                </c:pt>
                <c:pt idx="4264">
                  <c:v>1.2146399999999999</c:v>
                </c:pt>
                <c:pt idx="4265">
                  <c:v>1.21892</c:v>
                </c:pt>
                <c:pt idx="4266">
                  <c:v>1.2149799999999999</c:v>
                </c:pt>
                <c:pt idx="4267">
                  <c:v>1.21993</c:v>
                </c:pt>
                <c:pt idx="4268">
                  <c:v>1.2252400000000001</c:v>
                </c:pt>
                <c:pt idx="4269">
                  <c:v>1.2200200000000001</c:v>
                </c:pt>
                <c:pt idx="4270">
                  <c:v>1.2127300000000001</c:v>
                </c:pt>
                <c:pt idx="4271">
                  <c:v>1.2219100000000001</c:v>
                </c:pt>
                <c:pt idx="4272">
                  <c:v>1.2309300000000001</c:v>
                </c:pt>
                <c:pt idx="4273">
                  <c:v>1.24088</c:v>
                </c:pt>
                <c:pt idx="4274">
                  <c:v>1.2387999999999999</c:v>
                </c:pt>
                <c:pt idx="4275">
                  <c:v>1.23736</c:v>
                </c:pt>
                <c:pt idx="4276">
                  <c:v>1.2360599999999999</c:v>
                </c:pt>
                <c:pt idx="4277">
                  <c:v>1.2379500000000001</c:v>
                </c:pt>
                <c:pt idx="4278">
                  <c:v>1.2496499999999999</c:v>
                </c:pt>
                <c:pt idx="4279">
                  <c:v>1.25813</c:v>
                </c:pt>
                <c:pt idx="4280">
                  <c:v>1.25793</c:v>
                </c:pt>
                <c:pt idx="4281">
                  <c:v>1.264</c:v>
                </c:pt>
                <c:pt idx="4282">
                  <c:v>1.2670699999999999</c:v>
                </c:pt>
                <c:pt idx="4283">
                  <c:v>1.274</c:v>
                </c:pt>
                <c:pt idx="4284">
                  <c:v>1.28546</c:v>
                </c:pt>
                <c:pt idx="4285">
                  <c:v>1.2927999999999999</c:v>
                </c:pt>
                <c:pt idx="4286">
                  <c:v>1.3132999999999999</c:v>
                </c:pt>
                <c:pt idx="4287">
                  <c:v>1.3272299999999999</c:v>
                </c:pt>
                <c:pt idx="4288">
                  <c:v>1.33494</c:v>
                </c:pt>
                <c:pt idx="4289">
                  <c:v>1.3485799999999999</c:v>
                </c:pt>
                <c:pt idx="4290">
                  <c:v>1.36053</c:v>
                </c:pt>
                <c:pt idx="4291">
                  <c:v>1.3647800000000001</c:v>
                </c:pt>
                <c:pt idx="4292">
                  <c:v>1.37808</c:v>
                </c:pt>
                <c:pt idx="4293">
                  <c:v>1.39785</c:v>
                </c:pt>
                <c:pt idx="4294">
                  <c:v>1.41598</c:v>
                </c:pt>
                <c:pt idx="4295">
                  <c:v>1.42838</c:v>
                </c:pt>
                <c:pt idx="4296">
                  <c:v>1.4415199999999999</c:v>
                </c:pt>
                <c:pt idx="4297">
                  <c:v>1.4620899999999999</c:v>
                </c:pt>
                <c:pt idx="4298">
                  <c:v>1.48689</c:v>
                </c:pt>
                <c:pt idx="4299">
                  <c:v>1.51139</c:v>
                </c:pt>
                <c:pt idx="4300">
                  <c:v>1.52481</c:v>
                </c:pt>
                <c:pt idx="4301">
                  <c:v>1.5462400000000001</c:v>
                </c:pt>
                <c:pt idx="4302">
                  <c:v>1.5790900000000001</c:v>
                </c:pt>
                <c:pt idx="4303">
                  <c:v>1.6033299999999999</c:v>
                </c:pt>
                <c:pt idx="4304">
                  <c:v>1.6281699999999999</c:v>
                </c:pt>
                <c:pt idx="4305">
                  <c:v>1.6537299999999999</c:v>
                </c:pt>
                <c:pt idx="4306">
                  <c:v>1.6797500000000001</c:v>
                </c:pt>
                <c:pt idx="4307">
                  <c:v>1.7072799999999999</c:v>
                </c:pt>
                <c:pt idx="4308">
                  <c:v>1.7350699999999999</c:v>
                </c:pt>
                <c:pt idx="4309">
                  <c:v>1.7672600000000001</c:v>
                </c:pt>
                <c:pt idx="4310">
                  <c:v>1.8003199999999999</c:v>
                </c:pt>
                <c:pt idx="4311">
                  <c:v>1.8235300000000001</c:v>
                </c:pt>
                <c:pt idx="4312">
                  <c:v>1.8465100000000001</c:v>
                </c:pt>
                <c:pt idx="4313">
                  <c:v>1.88086</c:v>
                </c:pt>
                <c:pt idx="4314">
                  <c:v>1.90615</c:v>
                </c:pt>
                <c:pt idx="4315">
                  <c:v>1.9305399999999999</c:v>
                </c:pt>
                <c:pt idx="4316">
                  <c:v>1.9566699999999999</c:v>
                </c:pt>
                <c:pt idx="4317">
                  <c:v>1.98099</c:v>
                </c:pt>
                <c:pt idx="4318">
                  <c:v>2.0073300000000001</c:v>
                </c:pt>
                <c:pt idx="4319">
                  <c:v>2.0386600000000001</c:v>
                </c:pt>
                <c:pt idx="4320">
                  <c:v>2.0688399999999998</c:v>
                </c:pt>
                <c:pt idx="4321">
                  <c:v>2.0904500000000001</c:v>
                </c:pt>
                <c:pt idx="4322">
                  <c:v>2.1167899999999999</c:v>
                </c:pt>
                <c:pt idx="4323">
                  <c:v>2.1424300000000001</c:v>
                </c:pt>
                <c:pt idx="4324">
                  <c:v>2.1624699999999999</c:v>
                </c:pt>
                <c:pt idx="4325">
                  <c:v>2.1802700000000002</c:v>
                </c:pt>
                <c:pt idx="4326">
                  <c:v>2.2009699999999999</c:v>
                </c:pt>
                <c:pt idx="4327">
                  <c:v>2.22709</c:v>
                </c:pt>
                <c:pt idx="4328">
                  <c:v>2.2393700000000001</c:v>
                </c:pt>
                <c:pt idx="4329">
                  <c:v>2.2515900000000002</c:v>
                </c:pt>
                <c:pt idx="4330">
                  <c:v>2.27515</c:v>
                </c:pt>
                <c:pt idx="4331">
                  <c:v>2.2886000000000002</c:v>
                </c:pt>
                <c:pt idx="4332">
                  <c:v>2.3105600000000002</c:v>
                </c:pt>
                <c:pt idx="4333">
                  <c:v>2.3258200000000002</c:v>
                </c:pt>
                <c:pt idx="4334">
                  <c:v>2.3248500000000001</c:v>
                </c:pt>
                <c:pt idx="4335">
                  <c:v>2.32368</c:v>
                </c:pt>
                <c:pt idx="4336">
                  <c:v>2.3281499999999999</c:v>
                </c:pt>
                <c:pt idx="4337">
                  <c:v>2.3372700000000002</c:v>
                </c:pt>
                <c:pt idx="4338">
                  <c:v>2.3358500000000002</c:v>
                </c:pt>
                <c:pt idx="4339">
                  <c:v>2.3331300000000001</c:v>
                </c:pt>
                <c:pt idx="4340">
                  <c:v>2.3281100000000001</c:v>
                </c:pt>
                <c:pt idx="4341">
                  <c:v>2.32335</c:v>
                </c:pt>
                <c:pt idx="4342">
                  <c:v>2.3188300000000002</c:v>
                </c:pt>
                <c:pt idx="4343">
                  <c:v>2.3150300000000001</c:v>
                </c:pt>
                <c:pt idx="4344">
                  <c:v>2.3018700000000001</c:v>
                </c:pt>
                <c:pt idx="4345">
                  <c:v>2.28789</c:v>
                </c:pt>
                <c:pt idx="4346">
                  <c:v>2.27895</c:v>
                </c:pt>
                <c:pt idx="4347">
                  <c:v>2.2728999999999999</c:v>
                </c:pt>
                <c:pt idx="4348">
                  <c:v>2.2505500000000001</c:v>
                </c:pt>
                <c:pt idx="4349">
                  <c:v>2.2275200000000002</c:v>
                </c:pt>
                <c:pt idx="4350">
                  <c:v>2.20581</c:v>
                </c:pt>
                <c:pt idx="4351">
                  <c:v>2.1849400000000001</c:v>
                </c:pt>
                <c:pt idx="4352">
                  <c:v>2.1727300000000001</c:v>
                </c:pt>
                <c:pt idx="4353">
                  <c:v>2.1572100000000001</c:v>
                </c:pt>
                <c:pt idx="4354">
                  <c:v>2.1294900000000001</c:v>
                </c:pt>
                <c:pt idx="4355">
                  <c:v>2.1053199999999999</c:v>
                </c:pt>
                <c:pt idx="4356">
                  <c:v>2.07877</c:v>
                </c:pt>
                <c:pt idx="4357">
                  <c:v>2.0542099999999999</c:v>
                </c:pt>
                <c:pt idx="4358">
                  <c:v>2.0311499999999998</c:v>
                </c:pt>
                <c:pt idx="4359">
                  <c:v>2.0081199999999999</c:v>
                </c:pt>
                <c:pt idx="4360">
                  <c:v>1.98333</c:v>
                </c:pt>
                <c:pt idx="4361">
                  <c:v>1.9597899999999999</c:v>
                </c:pt>
                <c:pt idx="4362">
                  <c:v>1.9374499999999999</c:v>
                </c:pt>
                <c:pt idx="4363">
                  <c:v>1.92262</c:v>
                </c:pt>
                <c:pt idx="4364">
                  <c:v>1.90896</c:v>
                </c:pt>
                <c:pt idx="4365">
                  <c:v>1.8879699999999999</c:v>
                </c:pt>
                <c:pt idx="4366">
                  <c:v>1.8688800000000001</c:v>
                </c:pt>
                <c:pt idx="4367">
                  <c:v>1.84263</c:v>
                </c:pt>
                <c:pt idx="4368">
                  <c:v>1.8161099999999999</c:v>
                </c:pt>
                <c:pt idx="4369">
                  <c:v>1.7926899999999999</c:v>
                </c:pt>
                <c:pt idx="4370">
                  <c:v>1.77884</c:v>
                </c:pt>
                <c:pt idx="4371">
                  <c:v>1.7682599999999999</c:v>
                </c:pt>
                <c:pt idx="4372">
                  <c:v>1.7479899999999999</c:v>
                </c:pt>
                <c:pt idx="4373">
                  <c:v>1.7253000000000001</c:v>
                </c:pt>
                <c:pt idx="4374">
                  <c:v>1.7080900000000001</c:v>
                </c:pt>
                <c:pt idx="4375">
                  <c:v>1.6956500000000001</c:v>
                </c:pt>
                <c:pt idx="4376">
                  <c:v>1.68337</c:v>
                </c:pt>
                <c:pt idx="4377">
                  <c:v>1.6716200000000001</c:v>
                </c:pt>
                <c:pt idx="4378">
                  <c:v>1.6597</c:v>
                </c:pt>
                <c:pt idx="4379">
                  <c:v>1.6415900000000001</c:v>
                </c:pt>
                <c:pt idx="4380">
                  <c:v>1.6236699999999999</c:v>
                </c:pt>
                <c:pt idx="4381">
                  <c:v>1.61192</c:v>
                </c:pt>
                <c:pt idx="4382">
                  <c:v>1.599</c:v>
                </c:pt>
                <c:pt idx="4383">
                  <c:v>1.58582</c:v>
                </c:pt>
                <c:pt idx="4384">
                  <c:v>1.5716699999999999</c:v>
                </c:pt>
                <c:pt idx="4385">
                  <c:v>1.5649500000000001</c:v>
                </c:pt>
                <c:pt idx="4386">
                  <c:v>1.5584899999999999</c:v>
                </c:pt>
                <c:pt idx="4387">
                  <c:v>1.5526</c:v>
                </c:pt>
                <c:pt idx="4388">
                  <c:v>1.5488999999999999</c:v>
                </c:pt>
                <c:pt idx="4389">
                  <c:v>1.5398799999999999</c:v>
                </c:pt>
                <c:pt idx="4390">
                  <c:v>1.53426</c:v>
                </c:pt>
                <c:pt idx="4391">
                  <c:v>1.52887</c:v>
                </c:pt>
                <c:pt idx="4392">
                  <c:v>1.52386</c:v>
                </c:pt>
                <c:pt idx="4393">
                  <c:v>1.51962</c:v>
                </c:pt>
                <c:pt idx="4394">
                  <c:v>1.51824</c:v>
                </c:pt>
                <c:pt idx="4395">
                  <c:v>1.5123200000000001</c:v>
                </c:pt>
                <c:pt idx="4396">
                  <c:v>1.50566</c:v>
                </c:pt>
                <c:pt idx="4397">
                  <c:v>1.50526</c:v>
                </c:pt>
                <c:pt idx="4398">
                  <c:v>1.50728</c:v>
                </c:pt>
                <c:pt idx="4399">
                  <c:v>1.5070699999999999</c:v>
                </c:pt>
                <c:pt idx="4400">
                  <c:v>1.5059499999999999</c:v>
                </c:pt>
                <c:pt idx="4401">
                  <c:v>1.5013799999999999</c:v>
                </c:pt>
                <c:pt idx="4402">
                  <c:v>1.4902</c:v>
                </c:pt>
                <c:pt idx="4403">
                  <c:v>1.4805900000000001</c:v>
                </c:pt>
                <c:pt idx="4404">
                  <c:v>1.48122</c:v>
                </c:pt>
                <c:pt idx="4405">
                  <c:v>1.4925299999999999</c:v>
                </c:pt>
                <c:pt idx="4406">
                  <c:v>1.50135</c:v>
                </c:pt>
                <c:pt idx="4407">
                  <c:v>1.5005999999999999</c:v>
                </c:pt>
                <c:pt idx="4408">
                  <c:v>1.4928399999999999</c:v>
                </c:pt>
                <c:pt idx="4409">
                  <c:v>1.49265</c:v>
                </c:pt>
                <c:pt idx="4410">
                  <c:v>1.4990300000000001</c:v>
                </c:pt>
                <c:pt idx="4411">
                  <c:v>1.49657</c:v>
                </c:pt>
                <c:pt idx="4412">
                  <c:v>1.49014</c:v>
                </c:pt>
                <c:pt idx="4413">
                  <c:v>1.4861899999999999</c:v>
                </c:pt>
                <c:pt idx="4414">
                  <c:v>1.48472</c:v>
                </c:pt>
                <c:pt idx="4415">
                  <c:v>1.4781500000000001</c:v>
                </c:pt>
                <c:pt idx="4416">
                  <c:v>1.47959</c:v>
                </c:pt>
                <c:pt idx="4417">
                  <c:v>1.49136</c:v>
                </c:pt>
                <c:pt idx="4418">
                  <c:v>1.4958899999999999</c:v>
                </c:pt>
                <c:pt idx="4419">
                  <c:v>1.4991699999999999</c:v>
                </c:pt>
                <c:pt idx="4420">
                  <c:v>1.4956499999999999</c:v>
                </c:pt>
                <c:pt idx="4421">
                  <c:v>1.4905200000000001</c:v>
                </c:pt>
                <c:pt idx="4422">
                  <c:v>1.4928900000000001</c:v>
                </c:pt>
                <c:pt idx="4423">
                  <c:v>1.50091</c:v>
                </c:pt>
                <c:pt idx="4424">
                  <c:v>1.4979100000000001</c:v>
                </c:pt>
                <c:pt idx="4425">
                  <c:v>1.4942800000000001</c:v>
                </c:pt>
                <c:pt idx="4426">
                  <c:v>1.50441</c:v>
                </c:pt>
                <c:pt idx="4427">
                  <c:v>1.50539</c:v>
                </c:pt>
                <c:pt idx="4428">
                  <c:v>1.49865</c:v>
                </c:pt>
                <c:pt idx="4429">
                  <c:v>1.5037199999999999</c:v>
                </c:pt>
                <c:pt idx="4430">
                  <c:v>1.50769</c:v>
                </c:pt>
                <c:pt idx="4431">
                  <c:v>1.5090300000000001</c:v>
                </c:pt>
                <c:pt idx="4432">
                  <c:v>1.50915</c:v>
                </c:pt>
                <c:pt idx="4433">
                  <c:v>1.50437</c:v>
                </c:pt>
                <c:pt idx="4434">
                  <c:v>1.5057100000000001</c:v>
                </c:pt>
                <c:pt idx="4435">
                  <c:v>1.5113300000000001</c:v>
                </c:pt>
                <c:pt idx="4436">
                  <c:v>1.52572</c:v>
                </c:pt>
                <c:pt idx="4437">
                  <c:v>1.5329699999999999</c:v>
                </c:pt>
                <c:pt idx="4438">
                  <c:v>1.5286299999999999</c:v>
                </c:pt>
                <c:pt idx="4439">
                  <c:v>1.52996</c:v>
                </c:pt>
                <c:pt idx="4440">
                  <c:v>1.53427</c:v>
                </c:pt>
                <c:pt idx="4441">
                  <c:v>1.5359700000000001</c:v>
                </c:pt>
                <c:pt idx="4442">
                  <c:v>1.5367999999999999</c:v>
                </c:pt>
                <c:pt idx="4443">
                  <c:v>1.5466899999999999</c:v>
                </c:pt>
                <c:pt idx="4444">
                  <c:v>1.5562</c:v>
                </c:pt>
                <c:pt idx="4445">
                  <c:v>1.5561100000000001</c:v>
                </c:pt>
                <c:pt idx="4446">
                  <c:v>1.56108</c:v>
                </c:pt>
                <c:pt idx="4447">
                  <c:v>1.5717699999999999</c:v>
                </c:pt>
                <c:pt idx="4448">
                  <c:v>1.57145</c:v>
                </c:pt>
                <c:pt idx="4449">
                  <c:v>1.5679700000000001</c:v>
                </c:pt>
                <c:pt idx="4450">
                  <c:v>1.5751200000000001</c:v>
                </c:pt>
                <c:pt idx="4451">
                  <c:v>1.5867899999999999</c:v>
                </c:pt>
                <c:pt idx="4452">
                  <c:v>1.5977300000000001</c:v>
                </c:pt>
                <c:pt idx="4453">
                  <c:v>1.6036300000000001</c:v>
                </c:pt>
                <c:pt idx="4454">
                  <c:v>1.6067899999999999</c:v>
                </c:pt>
                <c:pt idx="4455">
                  <c:v>1.6170199999999999</c:v>
                </c:pt>
                <c:pt idx="4456">
                  <c:v>1.6297999999999999</c:v>
                </c:pt>
                <c:pt idx="4457">
                  <c:v>1.6408199999999999</c:v>
                </c:pt>
                <c:pt idx="4458">
                  <c:v>1.6474200000000001</c:v>
                </c:pt>
                <c:pt idx="4459">
                  <c:v>1.6540900000000001</c:v>
                </c:pt>
                <c:pt idx="4460">
                  <c:v>1.6642999999999999</c:v>
                </c:pt>
                <c:pt idx="4461">
                  <c:v>1.6731499999999999</c:v>
                </c:pt>
                <c:pt idx="4462">
                  <c:v>1.6842299999999999</c:v>
                </c:pt>
                <c:pt idx="4463">
                  <c:v>1.6978500000000001</c:v>
                </c:pt>
                <c:pt idx="4464">
                  <c:v>1.7126699999999999</c:v>
                </c:pt>
                <c:pt idx="4465">
                  <c:v>1.7199500000000001</c:v>
                </c:pt>
                <c:pt idx="4466">
                  <c:v>1.7234799999999999</c:v>
                </c:pt>
                <c:pt idx="4467">
                  <c:v>1.7353700000000001</c:v>
                </c:pt>
                <c:pt idx="4468">
                  <c:v>1.75308</c:v>
                </c:pt>
                <c:pt idx="4469">
                  <c:v>1.7739400000000001</c:v>
                </c:pt>
                <c:pt idx="4470">
                  <c:v>1.7894099999999999</c:v>
                </c:pt>
                <c:pt idx="4471">
                  <c:v>1.7922499999999999</c:v>
                </c:pt>
                <c:pt idx="4472">
                  <c:v>1.79853</c:v>
                </c:pt>
                <c:pt idx="4473">
                  <c:v>1.8027899999999999</c:v>
                </c:pt>
                <c:pt idx="4474">
                  <c:v>1.80599</c:v>
                </c:pt>
                <c:pt idx="4475">
                  <c:v>1.8207800000000001</c:v>
                </c:pt>
                <c:pt idx="4476">
                  <c:v>1.8380300000000001</c:v>
                </c:pt>
                <c:pt idx="4477">
                  <c:v>1.8576299999999999</c:v>
                </c:pt>
                <c:pt idx="4478">
                  <c:v>1.8681099999999999</c:v>
                </c:pt>
                <c:pt idx="4479">
                  <c:v>1.8753500000000001</c:v>
                </c:pt>
                <c:pt idx="4480">
                  <c:v>1.88967</c:v>
                </c:pt>
                <c:pt idx="4481">
                  <c:v>1.8999200000000001</c:v>
                </c:pt>
                <c:pt idx="4482">
                  <c:v>1.9055599999999999</c:v>
                </c:pt>
                <c:pt idx="4483">
                  <c:v>1.9149499999999999</c:v>
                </c:pt>
                <c:pt idx="4484">
                  <c:v>1.9293100000000001</c:v>
                </c:pt>
                <c:pt idx="4485">
                  <c:v>1.94733</c:v>
                </c:pt>
                <c:pt idx="4486">
                  <c:v>1.9574199999999999</c:v>
                </c:pt>
                <c:pt idx="4487">
                  <c:v>1.9552700000000001</c:v>
                </c:pt>
                <c:pt idx="4488">
                  <c:v>1.9584999999999999</c:v>
                </c:pt>
                <c:pt idx="4489">
                  <c:v>1.9654799999999999</c:v>
                </c:pt>
                <c:pt idx="4490">
                  <c:v>1.9766300000000001</c:v>
                </c:pt>
                <c:pt idx="4491">
                  <c:v>1.9859199999999999</c:v>
                </c:pt>
                <c:pt idx="4492">
                  <c:v>1.9972399999999999</c:v>
                </c:pt>
                <c:pt idx="4493">
                  <c:v>2.0147499999999998</c:v>
                </c:pt>
                <c:pt idx="4494">
                  <c:v>2.0316000000000001</c:v>
                </c:pt>
                <c:pt idx="4495">
                  <c:v>2.0364399999999998</c:v>
                </c:pt>
                <c:pt idx="4496">
                  <c:v>2.0400800000000001</c:v>
                </c:pt>
                <c:pt idx="4497">
                  <c:v>2.0456599999999998</c:v>
                </c:pt>
                <c:pt idx="4498">
                  <c:v>2.0505900000000001</c:v>
                </c:pt>
                <c:pt idx="4499">
                  <c:v>2.0583499999999999</c:v>
                </c:pt>
                <c:pt idx="4500">
                  <c:v>2.0662600000000002</c:v>
                </c:pt>
                <c:pt idx="4501">
                  <c:v>2.0710299999999999</c:v>
                </c:pt>
                <c:pt idx="4502">
                  <c:v>2.07653</c:v>
                </c:pt>
                <c:pt idx="4503">
                  <c:v>2.0788700000000002</c:v>
                </c:pt>
                <c:pt idx="4504">
                  <c:v>2.0812400000000002</c:v>
                </c:pt>
                <c:pt idx="4505">
                  <c:v>2.0807799999999999</c:v>
                </c:pt>
                <c:pt idx="4506">
                  <c:v>2.0811999999999999</c:v>
                </c:pt>
                <c:pt idx="4507">
                  <c:v>2.0819200000000002</c:v>
                </c:pt>
                <c:pt idx="4508">
                  <c:v>2.085</c:v>
                </c:pt>
                <c:pt idx="4509">
                  <c:v>2.09002</c:v>
                </c:pt>
                <c:pt idx="4510">
                  <c:v>2.0950299999999999</c:v>
                </c:pt>
                <c:pt idx="4511">
                  <c:v>2.1093999999999999</c:v>
                </c:pt>
                <c:pt idx="4512">
                  <c:v>2.1208</c:v>
                </c:pt>
                <c:pt idx="4513">
                  <c:v>2.1229499999999999</c:v>
                </c:pt>
                <c:pt idx="4514">
                  <c:v>2.1286700000000001</c:v>
                </c:pt>
                <c:pt idx="4515">
                  <c:v>2.13524</c:v>
                </c:pt>
                <c:pt idx="4516">
                  <c:v>2.13978</c:v>
                </c:pt>
                <c:pt idx="4517">
                  <c:v>2.1478999999999999</c:v>
                </c:pt>
                <c:pt idx="4518">
                  <c:v>2.15659</c:v>
                </c:pt>
                <c:pt idx="4519">
                  <c:v>2.1600999999999999</c:v>
                </c:pt>
                <c:pt idx="4520">
                  <c:v>2.1677399999999998</c:v>
                </c:pt>
                <c:pt idx="4521">
                  <c:v>2.1816300000000002</c:v>
                </c:pt>
                <c:pt idx="4522">
                  <c:v>2.2002899999999999</c:v>
                </c:pt>
                <c:pt idx="4523">
                  <c:v>2.2162999999999999</c:v>
                </c:pt>
                <c:pt idx="4524">
                  <c:v>2.22241</c:v>
                </c:pt>
                <c:pt idx="4525">
                  <c:v>2.2336299999999998</c:v>
                </c:pt>
                <c:pt idx="4526">
                  <c:v>2.2425600000000001</c:v>
                </c:pt>
                <c:pt idx="4527">
                  <c:v>2.25135</c:v>
                </c:pt>
                <c:pt idx="4528">
                  <c:v>2.2694800000000002</c:v>
                </c:pt>
                <c:pt idx="4529">
                  <c:v>2.2793399999999999</c:v>
                </c:pt>
                <c:pt idx="4530">
                  <c:v>2.2882400000000001</c:v>
                </c:pt>
                <c:pt idx="4531">
                  <c:v>2.2992699999999999</c:v>
                </c:pt>
                <c:pt idx="4532">
                  <c:v>2.3081700000000001</c:v>
                </c:pt>
                <c:pt idx="4533">
                  <c:v>2.3248700000000002</c:v>
                </c:pt>
                <c:pt idx="4534">
                  <c:v>2.33785</c:v>
                </c:pt>
                <c:pt idx="4535">
                  <c:v>2.3568500000000001</c:v>
                </c:pt>
                <c:pt idx="4536">
                  <c:v>2.37337</c:v>
                </c:pt>
                <c:pt idx="4537">
                  <c:v>2.3900399999999999</c:v>
                </c:pt>
                <c:pt idx="4538">
                  <c:v>2.39819</c:v>
                </c:pt>
                <c:pt idx="4539">
                  <c:v>2.4012099999999998</c:v>
                </c:pt>
                <c:pt idx="4540">
                  <c:v>2.4149799999999999</c:v>
                </c:pt>
                <c:pt idx="4541">
                  <c:v>2.4295599999999999</c:v>
                </c:pt>
                <c:pt idx="4542">
                  <c:v>2.4395199999999999</c:v>
                </c:pt>
                <c:pt idx="4543">
                  <c:v>2.4422600000000001</c:v>
                </c:pt>
                <c:pt idx="4544">
                  <c:v>2.44367</c:v>
                </c:pt>
                <c:pt idx="4545">
                  <c:v>2.4527000000000001</c:v>
                </c:pt>
                <c:pt idx="4546">
                  <c:v>2.4563600000000001</c:v>
                </c:pt>
                <c:pt idx="4547">
                  <c:v>2.45404</c:v>
                </c:pt>
                <c:pt idx="4548">
                  <c:v>2.4609700000000001</c:v>
                </c:pt>
                <c:pt idx="4549">
                  <c:v>2.4743499999999998</c:v>
                </c:pt>
                <c:pt idx="4550">
                  <c:v>2.4821900000000001</c:v>
                </c:pt>
                <c:pt idx="4551">
                  <c:v>2.4729800000000002</c:v>
                </c:pt>
                <c:pt idx="4552">
                  <c:v>2.47167</c:v>
                </c:pt>
                <c:pt idx="4553">
                  <c:v>2.47763</c:v>
                </c:pt>
                <c:pt idx="4554">
                  <c:v>2.46665</c:v>
                </c:pt>
                <c:pt idx="4555">
                  <c:v>2.4623300000000001</c:v>
                </c:pt>
                <c:pt idx="4556">
                  <c:v>2.44998</c:v>
                </c:pt>
                <c:pt idx="4557">
                  <c:v>2.4413</c:v>
                </c:pt>
                <c:pt idx="4558">
                  <c:v>2.43432</c:v>
                </c:pt>
                <c:pt idx="4559">
                  <c:v>2.4255599999999999</c:v>
                </c:pt>
                <c:pt idx="4560">
                  <c:v>2.4144299999999999</c:v>
                </c:pt>
                <c:pt idx="4561">
                  <c:v>2.3971300000000002</c:v>
                </c:pt>
                <c:pt idx="4562">
                  <c:v>2.3850799999999999</c:v>
                </c:pt>
                <c:pt idx="4563">
                  <c:v>2.3680300000000001</c:v>
                </c:pt>
                <c:pt idx="4564">
                  <c:v>2.34762</c:v>
                </c:pt>
                <c:pt idx="4565">
                  <c:v>2.3370600000000001</c:v>
                </c:pt>
                <c:pt idx="4566">
                  <c:v>2.3246500000000001</c:v>
                </c:pt>
                <c:pt idx="4567">
                  <c:v>2.3113800000000002</c:v>
                </c:pt>
                <c:pt idx="4568">
                  <c:v>2.2944100000000001</c:v>
                </c:pt>
                <c:pt idx="4569">
                  <c:v>2.27895</c:v>
                </c:pt>
                <c:pt idx="4570">
                  <c:v>2.2595399999999999</c:v>
                </c:pt>
                <c:pt idx="4571">
                  <c:v>2.2381600000000001</c:v>
                </c:pt>
                <c:pt idx="4572">
                  <c:v>2.2176399999999998</c:v>
                </c:pt>
                <c:pt idx="4573">
                  <c:v>2.1999900000000001</c:v>
                </c:pt>
                <c:pt idx="4574">
                  <c:v>2.1826300000000001</c:v>
                </c:pt>
                <c:pt idx="4575">
                  <c:v>2.16107</c:v>
                </c:pt>
                <c:pt idx="4576">
                  <c:v>2.1380499999999998</c:v>
                </c:pt>
                <c:pt idx="4577">
                  <c:v>2.12385</c:v>
                </c:pt>
                <c:pt idx="4578">
                  <c:v>2.11504</c:v>
                </c:pt>
                <c:pt idx="4579">
                  <c:v>2.10181</c:v>
                </c:pt>
                <c:pt idx="4580">
                  <c:v>2.0796299999999999</c:v>
                </c:pt>
                <c:pt idx="4581">
                  <c:v>2.0559500000000002</c:v>
                </c:pt>
                <c:pt idx="4582">
                  <c:v>2.0320800000000001</c:v>
                </c:pt>
                <c:pt idx="4583">
                  <c:v>2.0099800000000001</c:v>
                </c:pt>
                <c:pt idx="4584">
                  <c:v>1.9904299999999999</c:v>
                </c:pt>
                <c:pt idx="4585">
                  <c:v>1.97523</c:v>
                </c:pt>
                <c:pt idx="4586">
                  <c:v>1.9616400000000001</c:v>
                </c:pt>
                <c:pt idx="4587">
                  <c:v>1.9478800000000001</c:v>
                </c:pt>
                <c:pt idx="4588">
                  <c:v>1.9242699999999999</c:v>
                </c:pt>
                <c:pt idx="4589">
                  <c:v>1.9123399999999999</c:v>
                </c:pt>
                <c:pt idx="4590">
                  <c:v>1.90551</c:v>
                </c:pt>
                <c:pt idx="4591">
                  <c:v>1.8879300000000001</c:v>
                </c:pt>
                <c:pt idx="4592">
                  <c:v>1.86643</c:v>
                </c:pt>
                <c:pt idx="4593">
                  <c:v>1.8569899999999999</c:v>
                </c:pt>
                <c:pt idx="4594">
                  <c:v>1.8459399999999999</c:v>
                </c:pt>
                <c:pt idx="4595">
                  <c:v>1.8318399999999999</c:v>
                </c:pt>
                <c:pt idx="4596">
                  <c:v>1.8163199999999999</c:v>
                </c:pt>
                <c:pt idx="4597">
                  <c:v>1.81009</c:v>
                </c:pt>
                <c:pt idx="4598">
                  <c:v>1.81182</c:v>
                </c:pt>
                <c:pt idx="4599">
                  <c:v>1.8022499999999999</c:v>
                </c:pt>
                <c:pt idx="4600">
                  <c:v>1.7851999999999999</c:v>
                </c:pt>
                <c:pt idx="4601">
                  <c:v>1.7663599999999999</c:v>
                </c:pt>
                <c:pt idx="4602">
                  <c:v>1.75339</c:v>
                </c:pt>
                <c:pt idx="4603">
                  <c:v>1.7504599999999999</c:v>
                </c:pt>
                <c:pt idx="4604">
                  <c:v>1.74566</c:v>
                </c:pt>
                <c:pt idx="4605">
                  <c:v>1.7395799999999999</c:v>
                </c:pt>
                <c:pt idx="4606">
                  <c:v>1.74017</c:v>
                </c:pt>
                <c:pt idx="4607">
                  <c:v>1.7349399999999999</c:v>
                </c:pt>
                <c:pt idx="4608">
                  <c:v>1.7317899999999999</c:v>
                </c:pt>
                <c:pt idx="4609">
                  <c:v>1.73227</c:v>
                </c:pt>
                <c:pt idx="4610">
                  <c:v>1.7227600000000001</c:v>
                </c:pt>
                <c:pt idx="4611">
                  <c:v>1.7151700000000001</c:v>
                </c:pt>
                <c:pt idx="4612">
                  <c:v>1.71225</c:v>
                </c:pt>
                <c:pt idx="4613">
                  <c:v>1.7048700000000001</c:v>
                </c:pt>
                <c:pt idx="4614">
                  <c:v>1.7090000000000001</c:v>
                </c:pt>
                <c:pt idx="4615">
                  <c:v>1.7186600000000001</c:v>
                </c:pt>
                <c:pt idx="4616">
                  <c:v>1.72424</c:v>
                </c:pt>
                <c:pt idx="4617">
                  <c:v>1.7317400000000001</c:v>
                </c:pt>
                <c:pt idx="4618">
                  <c:v>1.7385600000000001</c:v>
                </c:pt>
                <c:pt idx="4619">
                  <c:v>1.7352799999999999</c:v>
                </c:pt>
                <c:pt idx="4620">
                  <c:v>1.72899</c:v>
                </c:pt>
                <c:pt idx="4621">
                  <c:v>1.7390300000000001</c:v>
                </c:pt>
                <c:pt idx="4622">
                  <c:v>1.74932</c:v>
                </c:pt>
                <c:pt idx="4623">
                  <c:v>1.7527299999999999</c:v>
                </c:pt>
                <c:pt idx="4624">
                  <c:v>1.7469699999999999</c:v>
                </c:pt>
                <c:pt idx="4625">
                  <c:v>1.7443500000000001</c:v>
                </c:pt>
                <c:pt idx="4626">
                  <c:v>1.7536099999999999</c:v>
                </c:pt>
                <c:pt idx="4627">
                  <c:v>1.75674</c:v>
                </c:pt>
                <c:pt idx="4628">
                  <c:v>1.7569900000000001</c:v>
                </c:pt>
                <c:pt idx="4629">
                  <c:v>1.76267</c:v>
                </c:pt>
                <c:pt idx="4630">
                  <c:v>1.7783899999999999</c:v>
                </c:pt>
                <c:pt idx="4631">
                  <c:v>1.7915000000000001</c:v>
                </c:pt>
                <c:pt idx="4632">
                  <c:v>1.79705</c:v>
                </c:pt>
                <c:pt idx="4633">
                  <c:v>1.8019400000000001</c:v>
                </c:pt>
                <c:pt idx="4634">
                  <c:v>1.8105199999999999</c:v>
                </c:pt>
                <c:pt idx="4635">
                  <c:v>1.81229</c:v>
                </c:pt>
                <c:pt idx="4636">
                  <c:v>1.8084499999999999</c:v>
                </c:pt>
                <c:pt idx="4637">
                  <c:v>1.80596</c:v>
                </c:pt>
                <c:pt idx="4638">
                  <c:v>1.80837</c:v>
                </c:pt>
                <c:pt idx="4639">
                  <c:v>1.81006</c:v>
                </c:pt>
                <c:pt idx="4640">
                  <c:v>1.8128599999999999</c:v>
                </c:pt>
                <c:pt idx="4641">
                  <c:v>1.82229</c:v>
                </c:pt>
                <c:pt idx="4642">
                  <c:v>1.82222</c:v>
                </c:pt>
                <c:pt idx="4643">
                  <c:v>1.81376</c:v>
                </c:pt>
                <c:pt idx="4644">
                  <c:v>1.81392</c:v>
                </c:pt>
                <c:pt idx="4645">
                  <c:v>1.82009</c:v>
                </c:pt>
                <c:pt idx="4646">
                  <c:v>1.8285100000000001</c:v>
                </c:pt>
                <c:pt idx="4647">
                  <c:v>1.83639</c:v>
                </c:pt>
                <c:pt idx="4648">
                  <c:v>1.8390500000000001</c:v>
                </c:pt>
                <c:pt idx="4649">
                  <c:v>1.8362099999999999</c:v>
                </c:pt>
                <c:pt idx="4650">
                  <c:v>1.83142</c:v>
                </c:pt>
                <c:pt idx="4651">
                  <c:v>1.83249</c:v>
                </c:pt>
                <c:pt idx="4652">
                  <c:v>1.8407500000000001</c:v>
                </c:pt>
                <c:pt idx="4653">
                  <c:v>1.83788</c:v>
                </c:pt>
                <c:pt idx="4654">
                  <c:v>1.83467</c:v>
                </c:pt>
                <c:pt idx="4655">
                  <c:v>1.83413</c:v>
                </c:pt>
                <c:pt idx="4656">
                  <c:v>1.8402799999999999</c:v>
                </c:pt>
                <c:pt idx="4657">
                  <c:v>1.83876</c:v>
                </c:pt>
                <c:pt idx="4658">
                  <c:v>1.8316399999999999</c:v>
                </c:pt>
                <c:pt idx="4659">
                  <c:v>1.8326499999999999</c:v>
                </c:pt>
                <c:pt idx="4660">
                  <c:v>1.83877</c:v>
                </c:pt>
                <c:pt idx="4661">
                  <c:v>1.8463099999999999</c:v>
                </c:pt>
                <c:pt idx="4662">
                  <c:v>1.8496900000000001</c:v>
                </c:pt>
                <c:pt idx="4663">
                  <c:v>1.85449</c:v>
                </c:pt>
                <c:pt idx="4664">
                  <c:v>1.8587400000000001</c:v>
                </c:pt>
                <c:pt idx="4665">
                  <c:v>1.8594900000000001</c:v>
                </c:pt>
                <c:pt idx="4666">
                  <c:v>1.8619000000000001</c:v>
                </c:pt>
                <c:pt idx="4667">
                  <c:v>1.86625</c:v>
                </c:pt>
                <c:pt idx="4668">
                  <c:v>1.8642300000000001</c:v>
                </c:pt>
                <c:pt idx="4669">
                  <c:v>1.86581</c:v>
                </c:pt>
                <c:pt idx="4670">
                  <c:v>1.8668199999999999</c:v>
                </c:pt>
                <c:pt idx="4671">
                  <c:v>1.8725400000000001</c:v>
                </c:pt>
                <c:pt idx="4672">
                  <c:v>1.88493</c:v>
                </c:pt>
                <c:pt idx="4673">
                  <c:v>1.8940900000000001</c:v>
                </c:pt>
                <c:pt idx="4674">
                  <c:v>1.89978</c:v>
                </c:pt>
                <c:pt idx="4675">
                  <c:v>1.9043099999999999</c:v>
                </c:pt>
                <c:pt idx="4676">
                  <c:v>1.9072899999999999</c:v>
                </c:pt>
                <c:pt idx="4677">
                  <c:v>1.9118999999999999</c:v>
                </c:pt>
                <c:pt idx="4678">
                  <c:v>1.9150799999999999</c:v>
                </c:pt>
                <c:pt idx="4679">
                  <c:v>1.92188</c:v>
                </c:pt>
                <c:pt idx="4680">
                  <c:v>1.9265000000000001</c:v>
                </c:pt>
                <c:pt idx="4681">
                  <c:v>1.92825</c:v>
                </c:pt>
                <c:pt idx="4682">
                  <c:v>1.9371</c:v>
                </c:pt>
                <c:pt idx="4683">
                  <c:v>1.9410799999999999</c:v>
                </c:pt>
                <c:pt idx="4684">
                  <c:v>1.94133</c:v>
                </c:pt>
                <c:pt idx="4685">
                  <c:v>1.95034</c:v>
                </c:pt>
                <c:pt idx="4686">
                  <c:v>1.95767</c:v>
                </c:pt>
                <c:pt idx="4687">
                  <c:v>1.9643600000000001</c:v>
                </c:pt>
                <c:pt idx="4688">
                  <c:v>1.9735199999999999</c:v>
                </c:pt>
                <c:pt idx="4689">
                  <c:v>1.97374</c:v>
                </c:pt>
                <c:pt idx="4690">
                  <c:v>1.9694400000000001</c:v>
                </c:pt>
                <c:pt idx="4691">
                  <c:v>1.97068</c:v>
                </c:pt>
                <c:pt idx="4692">
                  <c:v>1.9804999999999999</c:v>
                </c:pt>
                <c:pt idx="4693">
                  <c:v>1.9892700000000001</c:v>
                </c:pt>
                <c:pt idx="4694">
                  <c:v>1.99159</c:v>
                </c:pt>
                <c:pt idx="4695">
                  <c:v>1.9868300000000001</c:v>
                </c:pt>
                <c:pt idx="4696">
                  <c:v>1.9890699999999999</c:v>
                </c:pt>
                <c:pt idx="4697">
                  <c:v>1.99</c:v>
                </c:pt>
                <c:pt idx="4698">
                  <c:v>1.99255</c:v>
                </c:pt>
                <c:pt idx="4699">
                  <c:v>1.99485</c:v>
                </c:pt>
                <c:pt idx="4700">
                  <c:v>1.99505</c:v>
                </c:pt>
                <c:pt idx="4701">
                  <c:v>1.99535</c:v>
                </c:pt>
                <c:pt idx="4702">
                  <c:v>1.99868</c:v>
                </c:pt>
                <c:pt idx="4703">
                  <c:v>2.0011299999999999</c:v>
                </c:pt>
                <c:pt idx="4704">
                  <c:v>2.0043700000000002</c:v>
                </c:pt>
                <c:pt idx="4705">
                  <c:v>2.0125500000000001</c:v>
                </c:pt>
                <c:pt idx="4706">
                  <c:v>2.0161500000000001</c:v>
                </c:pt>
                <c:pt idx="4707">
                  <c:v>2.0161899999999999</c:v>
                </c:pt>
                <c:pt idx="4708">
                  <c:v>2.0184899999999999</c:v>
                </c:pt>
                <c:pt idx="4709">
                  <c:v>2.0258699999999998</c:v>
                </c:pt>
                <c:pt idx="4710">
                  <c:v>2.03464</c:v>
                </c:pt>
                <c:pt idx="4711">
                  <c:v>2.03905</c:v>
                </c:pt>
                <c:pt idx="4712">
                  <c:v>2.0471200000000001</c:v>
                </c:pt>
                <c:pt idx="4713">
                  <c:v>2.0536799999999999</c:v>
                </c:pt>
                <c:pt idx="4714">
                  <c:v>2.05131</c:v>
                </c:pt>
                <c:pt idx="4715">
                  <c:v>2.0581499999999999</c:v>
                </c:pt>
                <c:pt idx="4716">
                  <c:v>2.0678200000000002</c:v>
                </c:pt>
                <c:pt idx="4717">
                  <c:v>2.07999</c:v>
                </c:pt>
                <c:pt idx="4718">
                  <c:v>2.08792</c:v>
                </c:pt>
                <c:pt idx="4719">
                  <c:v>2.0909900000000001</c:v>
                </c:pt>
                <c:pt idx="4720">
                  <c:v>2.0940400000000001</c:v>
                </c:pt>
                <c:pt idx="4721">
                  <c:v>2.1062099999999999</c:v>
                </c:pt>
                <c:pt idx="4722">
                  <c:v>2.1162899999999998</c:v>
                </c:pt>
                <c:pt idx="4723">
                  <c:v>2.12954</c:v>
                </c:pt>
                <c:pt idx="4724">
                  <c:v>2.14724</c:v>
                </c:pt>
                <c:pt idx="4725">
                  <c:v>2.1625000000000001</c:v>
                </c:pt>
                <c:pt idx="4726">
                  <c:v>2.1819000000000002</c:v>
                </c:pt>
                <c:pt idx="4727">
                  <c:v>2.1945100000000002</c:v>
                </c:pt>
                <c:pt idx="4728">
                  <c:v>2.20269</c:v>
                </c:pt>
                <c:pt idx="4729">
                  <c:v>2.21374</c:v>
                </c:pt>
                <c:pt idx="4730">
                  <c:v>2.2290299999999998</c:v>
                </c:pt>
                <c:pt idx="4731">
                  <c:v>2.2536399999999999</c:v>
                </c:pt>
                <c:pt idx="4732">
                  <c:v>2.2820200000000002</c:v>
                </c:pt>
                <c:pt idx="4733">
                  <c:v>2.30661</c:v>
                </c:pt>
                <c:pt idx="4734">
                  <c:v>2.3237399999999999</c:v>
                </c:pt>
                <c:pt idx="4735">
                  <c:v>2.3363900000000002</c:v>
                </c:pt>
                <c:pt idx="4736">
                  <c:v>2.3580999999999999</c:v>
                </c:pt>
                <c:pt idx="4737">
                  <c:v>2.38165</c:v>
                </c:pt>
                <c:pt idx="4738">
                  <c:v>2.4002699999999999</c:v>
                </c:pt>
                <c:pt idx="4739">
                  <c:v>2.423</c:v>
                </c:pt>
                <c:pt idx="4740">
                  <c:v>2.4470399999999999</c:v>
                </c:pt>
                <c:pt idx="4741">
                  <c:v>2.4765600000000001</c:v>
                </c:pt>
                <c:pt idx="4742">
                  <c:v>2.4986299999999999</c:v>
                </c:pt>
                <c:pt idx="4743">
                  <c:v>2.51979</c:v>
                </c:pt>
                <c:pt idx="4744">
                  <c:v>2.5315599999999998</c:v>
                </c:pt>
                <c:pt idx="4745">
                  <c:v>2.5472999999999999</c:v>
                </c:pt>
                <c:pt idx="4746">
                  <c:v>2.5682299999999998</c:v>
                </c:pt>
                <c:pt idx="4747">
                  <c:v>2.5843799999999999</c:v>
                </c:pt>
                <c:pt idx="4748">
                  <c:v>2.6054499999999998</c:v>
                </c:pt>
                <c:pt idx="4749">
                  <c:v>2.62683</c:v>
                </c:pt>
                <c:pt idx="4750">
                  <c:v>2.6457899999999999</c:v>
                </c:pt>
                <c:pt idx="4751">
                  <c:v>2.6568700000000001</c:v>
                </c:pt>
                <c:pt idx="4752">
                  <c:v>2.6698599999999999</c:v>
                </c:pt>
                <c:pt idx="4753">
                  <c:v>2.68404</c:v>
                </c:pt>
                <c:pt idx="4754">
                  <c:v>2.6919</c:v>
                </c:pt>
                <c:pt idx="4755">
                  <c:v>2.70241</c:v>
                </c:pt>
                <c:pt idx="4756">
                  <c:v>2.71346</c:v>
                </c:pt>
                <c:pt idx="4757">
                  <c:v>2.72323</c:v>
                </c:pt>
                <c:pt idx="4758">
                  <c:v>2.7234099999999999</c:v>
                </c:pt>
                <c:pt idx="4759">
                  <c:v>2.72255</c:v>
                </c:pt>
                <c:pt idx="4760">
                  <c:v>2.7303700000000002</c:v>
                </c:pt>
                <c:pt idx="4761">
                  <c:v>2.7346699999999999</c:v>
                </c:pt>
                <c:pt idx="4762">
                  <c:v>2.7399200000000001</c:v>
                </c:pt>
                <c:pt idx="4763">
                  <c:v>2.7379600000000002</c:v>
                </c:pt>
                <c:pt idx="4764">
                  <c:v>2.7323</c:v>
                </c:pt>
                <c:pt idx="4765">
                  <c:v>2.7260800000000001</c:v>
                </c:pt>
                <c:pt idx="4766">
                  <c:v>2.7232500000000002</c:v>
                </c:pt>
                <c:pt idx="4767">
                  <c:v>2.7238099999999998</c:v>
                </c:pt>
                <c:pt idx="4768">
                  <c:v>2.7219899999999999</c:v>
                </c:pt>
                <c:pt idx="4769">
                  <c:v>2.7177199999999999</c:v>
                </c:pt>
                <c:pt idx="4770">
                  <c:v>2.7024699999999999</c:v>
                </c:pt>
                <c:pt idx="4771">
                  <c:v>2.6864499999999998</c:v>
                </c:pt>
                <c:pt idx="4772">
                  <c:v>2.6633900000000001</c:v>
                </c:pt>
                <c:pt idx="4773">
                  <c:v>2.6455000000000002</c:v>
                </c:pt>
                <c:pt idx="4774">
                  <c:v>2.6314899999999999</c:v>
                </c:pt>
                <c:pt idx="4775">
                  <c:v>2.6188099999999999</c:v>
                </c:pt>
                <c:pt idx="4776">
                  <c:v>2.6064099999999999</c:v>
                </c:pt>
                <c:pt idx="4777">
                  <c:v>2.5945900000000002</c:v>
                </c:pt>
                <c:pt idx="4778">
                  <c:v>2.5839799999999999</c:v>
                </c:pt>
                <c:pt idx="4779">
                  <c:v>2.5646499999999999</c:v>
                </c:pt>
                <c:pt idx="4780">
                  <c:v>2.5495399999999999</c:v>
                </c:pt>
                <c:pt idx="4781">
                  <c:v>2.53593</c:v>
                </c:pt>
                <c:pt idx="4782">
                  <c:v>2.5221499999999999</c:v>
                </c:pt>
                <c:pt idx="4783">
                  <c:v>2.50481</c:v>
                </c:pt>
                <c:pt idx="4784">
                  <c:v>2.4913799999999999</c:v>
                </c:pt>
                <c:pt idx="4785">
                  <c:v>2.4790199999999998</c:v>
                </c:pt>
                <c:pt idx="4786">
                  <c:v>2.4578799999999998</c:v>
                </c:pt>
                <c:pt idx="4787">
                  <c:v>2.4348399999999999</c:v>
                </c:pt>
                <c:pt idx="4788">
                  <c:v>2.41221</c:v>
                </c:pt>
                <c:pt idx="4789">
                  <c:v>2.4007499999999999</c:v>
                </c:pt>
                <c:pt idx="4790">
                  <c:v>2.3875500000000001</c:v>
                </c:pt>
                <c:pt idx="4791">
                  <c:v>2.36557</c:v>
                </c:pt>
                <c:pt idx="4792">
                  <c:v>2.3560500000000002</c:v>
                </c:pt>
                <c:pt idx="4793">
                  <c:v>2.3482400000000001</c:v>
                </c:pt>
                <c:pt idx="4794">
                  <c:v>2.3338299999999998</c:v>
                </c:pt>
                <c:pt idx="4795">
                  <c:v>2.3224800000000001</c:v>
                </c:pt>
                <c:pt idx="4796">
                  <c:v>2.3040699999999998</c:v>
                </c:pt>
                <c:pt idx="4797">
                  <c:v>2.2796400000000001</c:v>
                </c:pt>
                <c:pt idx="4798">
                  <c:v>2.2662200000000001</c:v>
                </c:pt>
                <c:pt idx="4799">
                  <c:v>2.24777</c:v>
                </c:pt>
                <c:pt idx="4800">
                  <c:v>2.2281900000000001</c:v>
                </c:pt>
                <c:pt idx="4801">
                  <c:v>2.2188599999999998</c:v>
                </c:pt>
                <c:pt idx="4802">
                  <c:v>2.2040299999999999</c:v>
                </c:pt>
                <c:pt idx="4803">
                  <c:v>2.1847699999999999</c:v>
                </c:pt>
                <c:pt idx="4804">
                  <c:v>2.1687699999999999</c:v>
                </c:pt>
                <c:pt idx="4805">
                  <c:v>2.1604100000000002</c:v>
                </c:pt>
                <c:pt idx="4806">
                  <c:v>2.1526000000000001</c:v>
                </c:pt>
                <c:pt idx="4807">
                  <c:v>2.1392600000000002</c:v>
                </c:pt>
                <c:pt idx="4808">
                  <c:v>2.12479</c:v>
                </c:pt>
                <c:pt idx="4809">
                  <c:v>2.1170599999999999</c:v>
                </c:pt>
                <c:pt idx="4810">
                  <c:v>2.1125600000000002</c:v>
                </c:pt>
                <c:pt idx="4811">
                  <c:v>2.1042399999999999</c:v>
                </c:pt>
                <c:pt idx="4812">
                  <c:v>2.09354</c:v>
                </c:pt>
                <c:pt idx="4813">
                  <c:v>2.0876899999999998</c:v>
                </c:pt>
                <c:pt idx="4814">
                  <c:v>2.0807699999999998</c:v>
                </c:pt>
                <c:pt idx="4815">
                  <c:v>2.0736400000000001</c:v>
                </c:pt>
                <c:pt idx="4816">
                  <c:v>2.0695000000000001</c:v>
                </c:pt>
                <c:pt idx="4817">
                  <c:v>2.0560200000000002</c:v>
                </c:pt>
                <c:pt idx="4818">
                  <c:v>2.04454</c:v>
                </c:pt>
                <c:pt idx="4819">
                  <c:v>2.0382099999999999</c:v>
                </c:pt>
                <c:pt idx="4820">
                  <c:v>2.0287799999999998</c:v>
                </c:pt>
                <c:pt idx="4821">
                  <c:v>2.0225499999999998</c:v>
                </c:pt>
                <c:pt idx="4822">
                  <c:v>2.0219299999999998</c:v>
                </c:pt>
                <c:pt idx="4823">
                  <c:v>2.0209100000000002</c:v>
                </c:pt>
                <c:pt idx="4824">
                  <c:v>2.02095</c:v>
                </c:pt>
                <c:pt idx="4825">
                  <c:v>2.0217000000000001</c:v>
                </c:pt>
                <c:pt idx="4826">
                  <c:v>2.02068</c:v>
                </c:pt>
                <c:pt idx="4827">
                  <c:v>2.0165700000000002</c:v>
                </c:pt>
                <c:pt idx="4828">
                  <c:v>2.0118399999999999</c:v>
                </c:pt>
                <c:pt idx="4829">
                  <c:v>2.0061800000000001</c:v>
                </c:pt>
                <c:pt idx="4830">
                  <c:v>2.00325</c:v>
                </c:pt>
                <c:pt idx="4831">
                  <c:v>1.9967900000000001</c:v>
                </c:pt>
                <c:pt idx="4832">
                  <c:v>1.99288</c:v>
                </c:pt>
                <c:pt idx="4833">
                  <c:v>1.9933700000000001</c:v>
                </c:pt>
                <c:pt idx="4834">
                  <c:v>1.99272</c:v>
                </c:pt>
                <c:pt idx="4835">
                  <c:v>1.9889699999999999</c:v>
                </c:pt>
                <c:pt idx="4836">
                  <c:v>1.9942500000000001</c:v>
                </c:pt>
                <c:pt idx="4837">
                  <c:v>1.9945299999999999</c:v>
                </c:pt>
                <c:pt idx="4838">
                  <c:v>1.99058</c:v>
                </c:pt>
                <c:pt idx="4839">
                  <c:v>1.99373</c:v>
                </c:pt>
                <c:pt idx="4840">
                  <c:v>2.0003600000000001</c:v>
                </c:pt>
                <c:pt idx="4841">
                  <c:v>2.00441</c:v>
                </c:pt>
                <c:pt idx="4842">
                  <c:v>2.0038200000000002</c:v>
                </c:pt>
                <c:pt idx="4843">
                  <c:v>1.9942299999999999</c:v>
                </c:pt>
                <c:pt idx="4844">
                  <c:v>1.9954700000000001</c:v>
                </c:pt>
                <c:pt idx="4845">
                  <c:v>1.9962299999999999</c:v>
                </c:pt>
                <c:pt idx="4846">
                  <c:v>1.9965200000000001</c:v>
                </c:pt>
                <c:pt idx="4847">
                  <c:v>1.99942</c:v>
                </c:pt>
                <c:pt idx="4848">
                  <c:v>1.9952300000000001</c:v>
                </c:pt>
                <c:pt idx="4849">
                  <c:v>1.9986299999999999</c:v>
                </c:pt>
                <c:pt idx="4850">
                  <c:v>2.0071300000000001</c:v>
                </c:pt>
                <c:pt idx="4851">
                  <c:v>2.0072700000000001</c:v>
                </c:pt>
                <c:pt idx="4852">
                  <c:v>2.0033099999999999</c:v>
                </c:pt>
                <c:pt idx="4853">
                  <c:v>2.0041000000000002</c:v>
                </c:pt>
                <c:pt idx="4854">
                  <c:v>2.0047199999999998</c:v>
                </c:pt>
                <c:pt idx="4855">
                  <c:v>2.0118900000000002</c:v>
                </c:pt>
                <c:pt idx="4856">
                  <c:v>2.0135999999999998</c:v>
                </c:pt>
                <c:pt idx="4857">
                  <c:v>2.0177299999999998</c:v>
                </c:pt>
                <c:pt idx="4858">
                  <c:v>2.0358999999999998</c:v>
                </c:pt>
                <c:pt idx="4859">
                  <c:v>2.0552600000000001</c:v>
                </c:pt>
                <c:pt idx="4860">
                  <c:v>2.06657</c:v>
                </c:pt>
                <c:pt idx="4861">
                  <c:v>2.06711</c:v>
                </c:pt>
                <c:pt idx="4862">
                  <c:v>2.0785800000000001</c:v>
                </c:pt>
                <c:pt idx="4863">
                  <c:v>2.09735</c:v>
                </c:pt>
                <c:pt idx="4864">
                  <c:v>2.10053</c:v>
                </c:pt>
                <c:pt idx="4865">
                  <c:v>2.1089799999999999</c:v>
                </c:pt>
                <c:pt idx="4866">
                  <c:v>2.1223000000000001</c:v>
                </c:pt>
                <c:pt idx="4867">
                  <c:v>2.1409799999999999</c:v>
                </c:pt>
                <c:pt idx="4868">
                  <c:v>2.16629</c:v>
                </c:pt>
                <c:pt idx="4869">
                  <c:v>2.1939799999999998</c:v>
                </c:pt>
                <c:pt idx="4870">
                  <c:v>2.2201599999999999</c:v>
                </c:pt>
                <c:pt idx="4871">
                  <c:v>2.2524500000000001</c:v>
                </c:pt>
                <c:pt idx="4872">
                  <c:v>2.2902999999999998</c:v>
                </c:pt>
                <c:pt idx="4873">
                  <c:v>2.3239800000000002</c:v>
                </c:pt>
                <c:pt idx="4874">
                  <c:v>2.3668300000000002</c:v>
                </c:pt>
                <c:pt idx="4875">
                  <c:v>2.4124099999999999</c:v>
                </c:pt>
                <c:pt idx="4876">
                  <c:v>2.45635</c:v>
                </c:pt>
                <c:pt idx="4877">
                  <c:v>2.5143399999999998</c:v>
                </c:pt>
                <c:pt idx="4878">
                  <c:v>2.5754000000000001</c:v>
                </c:pt>
                <c:pt idx="4879">
                  <c:v>2.63808</c:v>
                </c:pt>
                <c:pt idx="4880">
                  <c:v>2.7028799999999999</c:v>
                </c:pt>
                <c:pt idx="4881">
                  <c:v>2.7793100000000002</c:v>
                </c:pt>
                <c:pt idx="4882">
                  <c:v>2.86225</c:v>
                </c:pt>
                <c:pt idx="4883">
                  <c:v>2.9441700000000002</c:v>
                </c:pt>
                <c:pt idx="4884">
                  <c:v>3.0262699999999998</c:v>
                </c:pt>
                <c:pt idx="4885">
                  <c:v>3.1124499999999999</c:v>
                </c:pt>
                <c:pt idx="4886">
                  <c:v>3.2079300000000002</c:v>
                </c:pt>
                <c:pt idx="4887">
                  <c:v>3.3087499999999999</c:v>
                </c:pt>
                <c:pt idx="4888">
                  <c:v>3.41106</c:v>
                </c:pt>
                <c:pt idx="4889">
                  <c:v>3.5242</c:v>
                </c:pt>
                <c:pt idx="4890">
                  <c:v>3.6331699999999998</c:v>
                </c:pt>
                <c:pt idx="4891">
                  <c:v>3.73766</c:v>
                </c:pt>
                <c:pt idx="4892">
                  <c:v>3.85087</c:v>
                </c:pt>
                <c:pt idx="4893">
                  <c:v>3.9642900000000001</c:v>
                </c:pt>
                <c:pt idx="4894">
                  <c:v>4.0745899999999997</c:v>
                </c:pt>
                <c:pt idx="4895">
                  <c:v>4.1881700000000004</c:v>
                </c:pt>
                <c:pt idx="4896">
                  <c:v>4.2986800000000001</c:v>
                </c:pt>
                <c:pt idx="4897">
                  <c:v>4.4131499999999999</c:v>
                </c:pt>
                <c:pt idx="4898">
                  <c:v>4.5184300000000004</c:v>
                </c:pt>
                <c:pt idx="4899">
                  <c:v>4.6176599999999999</c:v>
                </c:pt>
                <c:pt idx="4900">
                  <c:v>4.7161099999999996</c:v>
                </c:pt>
                <c:pt idx="4901">
                  <c:v>4.8121700000000001</c:v>
                </c:pt>
                <c:pt idx="4902">
                  <c:v>4.8941100000000004</c:v>
                </c:pt>
                <c:pt idx="4903">
                  <c:v>4.9634499999999999</c:v>
                </c:pt>
                <c:pt idx="4904">
                  <c:v>5.0350599999999996</c:v>
                </c:pt>
                <c:pt idx="4905">
                  <c:v>5.1008300000000002</c:v>
                </c:pt>
                <c:pt idx="4906">
                  <c:v>5.1517999999999997</c:v>
                </c:pt>
                <c:pt idx="4907">
                  <c:v>5.1983100000000002</c:v>
                </c:pt>
                <c:pt idx="4908">
                  <c:v>5.2281700000000004</c:v>
                </c:pt>
                <c:pt idx="4909">
                  <c:v>5.2453399999999997</c:v>
                </c:pt>
                <c:pt idx="4910">
                  <c:v>5.2584299999999997</c:v>
                </c:pt>
                <c:pt idx="4911">
                  <c:v>5.26532</c:v>
                </c:pt>
                <c:pt idx="4912">
                  <c:v>5.2657100000000003</c:v>
                </c:pt>
                <c:pt idx="4913">
                  <c:v>5.2501499999999997</c:v>
                </c:pt>
                <c:pt idx="4914">
                  <c:v>5.2236900000000004</c:v>
                </c:pt>
                <c:pt idx="4915">
                  <c:v>5.1936</c:v>
                </c:pt>
                <c:pt idx="4916">
                  <c:v>5.1556100000000002</c:v>
                </c:pt>
                <c:pt idx="4917">
                  <c:v>5.1057699999999997</c:v>
                </c:pt>
                <c:pt idx="4918">
                  <c:v>5.0472700000000001</c:v>
                </c:pt>
                <c:pt idx="4919">
                  <c:v>4.98644</c:v>
                </c:pt>
                <c:pt idx="4920">
                  <c:v>4.91221</c:v>
                </c:pt>
                <c:pt idx="4921">
                  <c:v>4.8365499999999999</c:v>
                </c:pt>
                <c:pt idx="4922">
                  <c:v>4.7643399999999998</c:v>
                </c:pt>
                <c:pt idx="4923">
                  <c:v>4.6859700000000002</c:v>
                </c:pt>
                <c:pt idx="4924">
                  <c:v>4.5993599999999999</c:v>
                </c:pt>
                <c:pt idx="4925">
                  <c:v>4.5158100000000001</c:v>
                </c:pt>
                <c:pt idx="4926">
                  <c:v>4.4318799999999996</c:v>
                </c:pt>
                <c:pt idx="4927">
                  <c:v>4.3468600000000004</c:v>
                </c:pt>
                <c:pt idx="4928">
                  <c:v>4.2551600000000001</c:v>
                </c:pt>
                <c:pt idx="4929">
                  <c:v>4.1598100000000002</c:v>
                </c:pt>
                <c:pt idx="4930">
                  <c:v>4.0709299999999997</c:v>
                </c:pt>
                <c:pt idx="4931">
                  <c:v>3.97655</c:v>
                </c:pt>
                <c:pt idx="4932">
                  <c:v>3.8948999999999998</c:v>
                </c:pt>
                <c:pt idx="4933">
                  <c:v>3.8269600000000001</c:v>
                </c:pt>
                <c:pt idx="4934">
                  <c:v>3.7485400000000002</c:v>
                </c:pt>
                <c:pt idx="4935">
                  <c:v>3.66683</c:v>
                </c:pt>
                <c:pt idx="4936">
                  <c:v>3.5924100000000001</c:v>
                </c:pt>
                <c:pt idx="4937">
                  <c:v>3.5160900000000002</c:v>
                </c:pt>
                <c:pt idx="4938">
                  <c:v>3.43973</c:v>
                </c:pt>
                <c:pt idx="4939">
                  <c:v>3.3733300000000002</c:v>
                </c:pt>
                <c:pt idx="4940">
                  <c:v>3.3136399999999999</c:v>
                </c:pt>
                <c:pt idx="4941">
                  <c:v>3.25434</c:v>
                </c:pt>
                <c:pt idx="4942">
                  <c:v>3.1896800000000001</c:v>
                </c:pt>
                <c:pt idx="4943">
                  <c:v>3.1356299999999999</c:v>
                </c:pt>
                <c:pt idx="4944">
                  <c:v>3.0943700000000001</c:v>
                </c:pt>
                <c:pt idx="4945">
                  <c:v>3.0505900000000001</c:v>
                </c:pt>
                <c:pt idx="4946">
                  <c:v>3.0041500000000001</c:v>
                </c:pt>
                <c:pt idx="4947">
                  <c:v>2.9585499999999998</c:v>
                </c:pt>
                <c:pt idx="4948">
                  <c:v>2.9220600000000001</c:v>
                </c:pt>
                <c:pt idx="4949">
                  <c:v>2.8803100000000001</c:v>
                </c:pt>
                <c:pt idx="4950">
                  <c:v>2.8457400000000002</c:v>
                </c:pt>
                <c:pt idx="4951">
                  <c:v>2.8119299999999998</c:v>
                </c:pt>
                <c:pt idx="4952">
                  <c:v>2.77793</c:v>
                </c:pt>
                <c:pt idx="4953">
                  <c:v>2.7459600000000002</c:v>
                </c:pt>
                <c:pt idx="4954">
                  <c:v>2.7124100000000002</c:v>
                </c:pt>
                <c:pt idx="4955">
                  <c:v>2.6952799999999999</c:v>
                </c:pt>
                <c:pt idx="4956">
                  <c:v>2.6784400000000002</c:v>
                </c:pt>
                <c:pt idx="4957">
                  <c:v>2.6577999999999999</c:v>
                </c:pt>
                <c:pt idx="4958">
                  <c:v>2.6376900000000001</c:v>
                </c:pt>
                <c:pt idx="4959">
                  <c:v>2.6125699999999998</c:v>
                </c:pt>
                <c:pt idx="4960">
                  <c:v>2.59632</c:v>
                </c:pt>
                <c:pt idx="4961">
                  <c:v>2.5777100000000002</c:v>
                </c:pt>
                <c:pt idx="4962">
                  <c:v>2.5619700000000001</c:v>
                </c:pt>
                <c:pt idx="4963">
                  <c:v>2.5385599999999999</c:v>
                </c:pt>
                <c:pt idx="4964">
                  <c:v>2.5254799999999999</c:v>
                </c:pt>
                <c:pt idx="4965">
                  <c:v>2.51498</c:v>
                </c:pt>
                <c:pt idx="4966">
                  <c:v>2.4989400000000002</c:v>
                </c:pt>
                <c:pt idx="4967">
                  <c:v>2.48584</c:v>
                </c:pt>
                <c:pt idx="4968">
                  <c:v>2.47051</c:v>
                </c:pt>
                <c:pt idx="4969">
                  <c:v>2.4552200000000002</c:v>
                </c:pt>
                <c:pt idx="4970">
                  <c:v>2.4408300000000001</c:v>
                </c:pt>
                <c:pt idx="4971">
                  <c:v>2.4285700000000001</c:v>
                </c:pt>
                <c:pt idx="4972">
                  <c:v>2.4285600000000001</c:v>
                </c:pt>
                <c:pt idx="4973">
                  <c:v>2.4250600000000002</c:v>
                </c:pt>
                <c:pt idx="4974">
                  <c:v>2.4184700000000001</c:v>
                </c:pt>
                <c:pt idx="4975">
                  <c:v>2.4132500000000001</c:v>
                </c:pt>
                <c:pt idx="4976">
                  <c:v>2.4015300000000002</c:v>
                </c:pt>
                <c:pt idx="4977">
                  <c:v>2.3986499999999999</c:v>
                </c:pt>
                <c:pt idx="4978">
                  <c:v>2.3994900000000001</c:v>
                </c:pt>
                <c:pt idx="4979">
                  <c:v>2.4012799999999999</c:v>
                </c:pt>
                <c:pt idx="4980">
                  <c:v>2.3961800000000002</c:v>
                </c:pt>
                <c:pt idx="4981">
                  <c:v>2.3914800000000001</c:v>
                </c:pt>
                <c:pt idx="4982">
                  <c:v>2.3927700000000001</c:v>
                </c:pt>
                <c:pt idx="4983">
                  <c:v>2.3896899999999999</c:v>
                </c:pt>
                <c:pt idx="4984">
                  <c:v>2.3846599999999998</c:v>
                </c:pt>
                <c:pt idx="4985">
                  <c:v>2.3798699999999999</c:v>
                </c:pt>
                <c:pt idx="4986">
                  <c:v>2.3692700000000002</c:v>
                </c:pt>
                <c:pt idx="4987">
                  <c:v>2.3689399999999998</c:v>
                </c:pt>
                <c:pt idx="4988">
                  <c:v>2.3614000000000002</c:v>
                </c:pt>
                <c:pt idx="4989">
                  <c:v>2.3506</c:v>
                </c:pt>
                <c:pt idx="4990">
                  <c:v>2.34456</c:v>
                </c:pt>
                <c:pt idx="4991">
                  <c:v>2.3435999999999999</c:v>
                </c:pt>
                <c:pt idx="4992">
                  <c:v>2.3438400000000001</c:v>
                </c:pt>
                <c:pt idx="4993">
                  <c:v>2.3428300000000002</c:v>
                </c:pt>
                <c:pt idx="4994">
                  <c:v>2.3428300000000002</c:v>
                </c:pt>
                <c:pt idx="4995">
                  <c:v>2.3407499999999999</c:v>
                </c:pt>
                <c:pt idx="4996">
                  <c:v>2.3376999999999999</c:v>
                </c:pt>
                <c:pt idx="4997">
                  <c:v>2.3305500000000001</c:v>
                </c:pt>
                <c:pt idx="4998">
                  <c:v>2.3228499999999999</c:v>
                </c:pt>
                <c:pt idx="4999">
                  <c:v>2.3198500000000002</c:v>
                </c:pt>
                <c:pt idx="5000">
                  <c:v>2.31412</c:v>
                </c:pt>
                <c:pt idx="5001">
                  <c:v>2.3101799999999999</c:v>
                </c:pt>
                <c:pt idx="5002">
                  <c:v>2.3136700000000001</c:v>
                </c:pt>
                <c:pt idx="5003">
                  <c:v>2.3189700000000002</c:v>
                </c:pt>
                <c:pt idx="5004">
                  <c:v>2.3114599999999998</c:v>
                </c:pt>
                <c:pt idx="5005">
                  <c:v>2.3021799999999999</c:v>
                </c:pt>
                <c:pt idx="5006">
                  <c:v>2.3015300000000001</c:v>
                </c:pt>
                <c:pt idx="5007">
                  <c:v>2.2938000000000001</c:v>
                </c:pt>
                <c:pt idx="5008">
                  <c:v>2.2949700000000002</c:v>
                </c:pt>
                <c:pt idx="5009">
                  <c:v>2.29671</c:v>
                </c:pt>
                <c:pt idx="5010">
                  <c:v>2.2946800000000001</c:v>
                </c:pt>
                <c:pt idx="5011">
                  <c:v>2.2823799999999999</c:v>
                </c:pt>
                <c:pt idx="5012">
                  <c:v>2.2876699999999999</c:v>
                </c:pt>
                <c:pt idx="5013">
                  <c:v>2.2923</c:v>
                </c:pt>
                <c:pt idx="5014">
                  <c:v>2.2920799999999999</c:v>
                </c:pt>
                <c:pt idx="5015">
                  <c:v>2.2936999999999999</c:v>
                </c:pt>
                <c:pt idx="5016">
                  <c:v>2.3002799999999999</c:v>
                </c:pt>
                <c:pt idx="5017">
                  <c:v>2.3046199999999999</c:v>
                </c:pt>
                <c:pt idx="5018">
                  <c:v>2.30905</c:v>
                </c:pt>
                <c:pt idx="5019">
                  <c:v>2.3071299999999999</c:v>
                </c:pt>
                <c:pt idx="5020">
                  <c:v>2.3091400000000002</c:v>
                </c:pt>
                <c:pt idx="5021">
                  <c:v>2.3127300000000002</c:v>
                </c:pt>
                <c:pt idx="5022">
                  <c:v>2.3115800000000002</c:v>
                </c:pt>
                <c:pt idx="5023">
                  <c:v>2.3213599999999999</c:v>
                </c:pt>
                <c:pt idx="5024">
                  <c:v>2.33175</c:v>
                </c:pt>
                <c:pt idx="5025">
                  <c:v>2.3401900000000002</c:v>
                </c:pt>
                <c:pt idx="5026">
                  <c:v>2.3412600000000001</c:v>
                </c:pt>
                <c:pt idx="5027">
                  <c:v>2.3412000000000002</c:v>
                </c:pt>
                <c:pt idx="5028">
                  <c:v>2.3458899999999998</c:v>
                </c:pt>
                <c:pt idx="5029">
                  <c:v>2.3511700000000002</c:v>
                </c:pt>
                <c:pt idx="5030">
                  <c:v>2.3550900000000001</c:v>
                </c:pt>
                <c:pt idx="5031">
                  <c:v>2.3674400000000002</c:v>
                </c:pt>
                <c:pt idx="5032">
                  <c:v>2.36755</c:v>
                </c:pt>
                <c:pt idx="5033">
                  <c:v>2.3645800000000001</c:v>
                </c:pt>
                <c:pt idx="5034">
                  <c:v>2.37629</c:v>
                </c:pt>
                <c:pt idx="5035">
                  <c:v>2.3871600000000002</c:v>
                </c:pt>
                <c:pt idx="5036">
                  <c:v>2.39757</c:v>
                </c:pt>
                <c:pt idx="5037">
                  <c:v>2.4043800000000002</c:v>
                </c:pt>
                <c:pt idx="5038">
                  <c:v>2.41255</c:v>
                </c:pt>
                <c:pt idx="5039">
                  <c:v>2.4217900000000001</c:v>
                </c:pt>
                <c:pt idx="5040">
                  <c:v>2.42475</c:v>
                </c:pt>
                <c:pt idx="5041">
                  <c:v>2.4210400000000001</c:v>
                </c:pt>
                <c:pt idx="5042">
                  <c:v>2.4259900000000001</c:v>
                </c:pt>
                <c:pt idx="5043">
                  <c:v>2.4368699999999999</c:v>
                </c:pt>
                <c:pt idx="5044">
                  <c:v>2.4425699999999999</c:v>
                </c:pt>
                <c:pt idx="5045">
                  <c:v>2.44679</c:v>
                </c:pt>
                <c:pt idx="5046">
                  <c:v>2.4479199999999999</c:v>
                </c:pt>
                <c:pt idx="5047">
                  <c:v>2.4530599999999998</c:v>
                </c:pt>
                <c:pt idx="5048">
                  <c:v>2.4595400000000001</c:v>
                </c:pt>
                <c:pt idx="5049">
                  <c:v>2.4552499999999999</c:v>
                </c:pt>
                <c:pt idx="5050">
                  <c:v>2.4471599999999998</c:v>
                </c:pt>
                <c:pt idx="5051">
                  <c:v>2.44848</c:v>
                </c:pt>
                <c:pt idx="5052">
                  <c:v>2.4524599999999999</c:v>
                </c:pt>
                <c:pt idx="5053">
                  <c:v>2.45838</c:v>
                </c:pt>
                <c:pt idx="5054">
                  <c:v>2.4598499999999999</c:v>
                </c:pt>
                <c:pt idx="5055">
                  <c:v>2.4539</c:v>
                </c:pt>
                <c:pt idx="5056">
                  <c:v>2.45438</c:v>
                </c:pt>
                <c:pt idx="5057">
                  <c:v>2.4515699999999998</c:v>
                </c:pt>
                <c:pt idx="5058">
                  <c:v>2.4466299999999999</c:v>
                </c:pt>
                <c:pt idx="5059">
                  <c:v>2.4449399999999999</c:v>
                </c:pt>
                <c:pt idx="5060">
                  <c:v>2.45147</c:v>
                </c:pt>
                <c:pt idx="5061">
                  <c:v>2.4486500000000002</c:v>
                </c:pt>
                <c:pt idx="5062">
                  <c:v>2.4390999999999998</c:v>
                </c:pt>
                <c:pt idx="5063">
                  <c:v>2.4352100000000001</c:v>
                </c:pt>
                <c:pt idx="5064">
                  <c:v>2.4260700000000002</c:v>
                </c:pt>
                <c:pt idx="5065">
                  <c:v>2.4267400000000001</c:v>
                </c:pt>
                <c:pt idx="5066">
                  <c:v>2.4200200000000001</c:v>
                </c:pt>
                <c:pt idx="5067">
                  <c:v>2.4118599999999999</c:v>
                </c:pt>
                <c:pt idx="5068">
                  <c:v>2.4160900000000001</c:v>
                </c:pt>
                <c:pt idx="5069">
                  <c:v>2.4242499999999998</c:v>
                </c:pt>
                <c:pt idx="5070">
                  <c:v>2.4283199999999998</c:v>
                </c:pt>
                <c:pt idx="5071">
                  <c:v>2.4214699999999998</c:v>
                </c:pt>
                <c:pt idx="5072">
                  <c:v>2.4211900000000002</c:v>
                </c:pt>
                <c:pt idx="5073">
                  <c:v>2.4201100000000002</c:v>
                </c:pt>
                <c:pt idx="5074">
                  <c:v>2.4104299999999999</c:v>
                </c:pt>
                <c:pt idx="5075">
                  <c:v>2.4142100000000002</c:v>
                </c:pt>
                <c:pt idx="5076">
                  <c:v>2.4111799999999999</c:v>
                </c:pt>
                <c:pt idx="5077">
                  <c:v>2.4083100000000002</c:v>
                </c:pt>
                <c:pt idx="5078">
                  <c:v>2.4135499999999999</c:v>
                </c:pt>
                <c:pt idx="5079">
                  <c:v>2.4239600000000001</c:v>
                </c:pt>
                <c:pt idx="5080">
                  <c:v>2.4222199999999998</c:v>
                </c:pt>
                <c:pt idx="5081">
                  <c:v>2.4312399999999998</c:v>
                </c:pt>
                <c:pt idx="5082">
                  <c:v>2.4391400000000001</c:v>
                </c:pt>
                <c:pt idx="5083">
                  <c:v>2.44902</c:v>
                </c:pt>
                <c:pt idx="5084">
                  <c:v>2.4492099999999999</c:v>
                </c:pt>
                <c:pt idx="5085">
                  <c:v>2.4555899999999999</c:v>
                </c:pt>
                <c:pt idx="5086">
                  <c:v>2.4565299999999999</c:v>
                </c:pt>
                <c:pt idx="5087">
                  <c:v>2.4687100000000002</c:v>
                </c:pt>
                <c:pt idx="5088">
                  <c:v>2.4749599999999998</c:v>
                </c:pt>
                <c:pt idx="5089">
                  <c:v>2.4824000000000002</c:v>
                </c:pt>
                <c:pt idx="5090">
                  <c:v>2.4955599999999998</c:v>
                </c:pt>
                <c:pt idx="5091">
                  <c:v>2.50773</c:v>
                </c:pt>
                <c:pt idx="5092">
                  <c:v>2.5175000000000001</c:v>
                </c:pt>
                <c:pt idx="5093">
                  <c:v>2.5269699999999999</c:v>
                </c:pt>
                <c:pt idx="5094">
                  <c:v>2.5422799999999999</c:v>
                </c:pt>
                <c:pt idx="5095">
                  <c:v>2.55796</c:v>
                </c:pt>
                <c:pt idx="5096">
                  <c:v>2.5654499999999998</c:v>
                </c:pt>
                <c:pt idx="5097">
                  <c:v>2.56968</c:v>
                </c:pt>
                <c:pt idx="5098">
                  <c:v>2.5768200000000001</c:v>
                </c:pt>
                <c:pt idx="5099">
                  <c:v>2.5930499999999999</c:v>
                </c:pt>
                <c:pt idx="5100">
                  <c:v>2.60527</c:v>
                </c:pt>
                <c:pt idx="5101">
                  <c:v>2.62155</c:v>
                </c:pt>
                <c:pt idx="5102">
                  <c:v>2.63686</c:v>
                </c:pt>
                <c:pt idx="5103">
                  <c:v>2.6454599999999999</c:v>
                </c:pt>
                <c:pt idx="5104">
                  <c:v>2.6594099999999998</c:v>
                </c:pt>
                <c:pt idx="5105">
                  <c:v>2.6700900000000001</c:v>
                </c:pt>
                <c:pt idx="5106">
                  <c:v>2.6771400000000001</c:v>
                </c:pt>
                <c:pt idx="5107">
                  <c:v>2.6913900000000002</c:v>
                </c:pt>
                <c:pt idx="5108">
                  <c:v>2.7011500000000002</c:v>
                </c:pt>
                <c:pt idx="5109">
                  <c:v>2.7081900000000001</c:v>
                </c:pt>
                <c:pt idx="5110">
                  <c:v>2.7282500000000001</c:v>
                </c:pt>
                <c:pt idx="5111">
                  <c:v>2.7445200000000001</c:v>
                </c:pt>
                <c:pt idx="5112">
                  <c:v>2.75406</c:v>
                </c:pt>
                <c:pt idx="5113">
                  <c:v>2.7702900000000001</c:v>
                </c:pt>
                <c:pt idx="5114">
                  <c:v>2.7887200000000001</c:v>
                </c:pt>
                <c:pt idx="5115">
                  <c:v>2.8032900000000001</c:v>
                </c:pt>
                <c:pt idx="5116">
                  <c:v>2.8150900000000001</c:v>
                </c:pt>
                <c:pt idx="5117">
                  <c:v>2.8220700000000001</c:v>
                </c:pt>
                <c:pt idx="5118">
                  <c:v>2.8366600000000002</c:v>
                </c:pt>
                <c:pt idx="5119">
                  <c:v>2.8400300000000001</c:v>
                </c:pt>
                <c:pt idx="5120">
                  <c:v>2.8450000000000002</c:v>
                </c:pt>
                <c:pt idx="5121">
                  <c:v>2.86042</c:v>
                </c:pt>
                <c:pt idx="5122">
                  <c:v>2.8598300000000001</c:v>
                </c:pt>
                <c:pt idx="5123">
                  <c:v>2.87608</c:v>
                </c:pt>
                <c:pt idx="5124">
                  <c:v>2.8808099999999999</c:v>
                </c:pt>
                <c:pt idx="5125">
                  <c:v>2.8822800000000002</c:v>
                </c:pt>
                <c:pt idx="5126">
                  <c:v>2.8940999999999999</c:v>
                </c:pt>
                <c:pt idx="5127">
                  <c:v>2.8996499999999998</c:v>
                </c:pt>
                <c:pt idx="5128">
                  <c:v>2.90347</c:v>
                </c:pt>
                <c:pt idx="5129">
                  <c:v>2.9027400000000001</c:v>
                </c:pt>
                <c:pt idx="5130">
                  <c:v>2.9026900000000002</c:v>
                </c:pt>
                <c:pt idx="5131">
                  <c:v>2.9099599999999999</c:v>
                </c:pt>
                <c:pt idx="5132">
                  <c:v>2.9028100000000001</c:v>
                </c:pt>
                <c:pt idx="5133">
                  <c:v>2.9036900000000001</c:v>
                </c:pt>
                <c:pt idx="5134">
                  <c:v>2.9028100000000001</c:v>
                </c:pt>
                <c:pt idx="5135">
                  <c:v>2.8969900000000002</c:v>
                </c:pt>
                <c:pt idx="5136">
                  <c:v>2.90286</c:v>
                </c:pt>
                <c:pt idx="5137">
                  <c:v>2.8875700000000002</c:v>
                </c:pt>
                <c:pt idx="5138">
                  <c:v>2.87683</c:v>
                </c:pt>
                <c:pt idx="5139">
                  <c:v>2.8758499999999998</c:v>
                </c:pt>
                <c:pt idx="5140">
                  <c:v>2.8731399999999998</c:v>
                </c:pt>
                <c:pt idx="5141">
                  <c:v>2.8682300000000001</c:v>
                </c:pt>
                <c:pt idx="5142">
                  <c:v>2.8661799999999999</c:v>
                </c:pt>
                <c:pt idx="5143">
                  <c:v>2.8552300000000002</c:v>
                </c:pt>
                <c:pt idx="5144">
                  <c:v>2.8414799999999998</c:v>
                </c:pt>
                <c:pt idx="5145">
                  <c:v>2.83548</c:v>
                </c:pt>
                <c:pt idx="5146">
                  <c:v>2.8308</c:v>
                </c:pt>
                <c:pt idx="5147">
                  <c:v>2.8180000000000001</c:v>
                </c:pt>
                <c:pt idx="5148">
                  <c:v>2.8192200000000001</c:v>
                </c:pt>
                <c:pt idx="5149">
                  <c:v>2.80619</c:v>
                </c:pt>
                <c:pt idx="5150">
                  <c:v>2.7871299999999999</c:v>
                </c:pt>
                <c:pt idx="5151">
                  <c:v>2.7713700000000001</c:v>
                </c:pt>
                <c:pt idx="5152">
                  <c:v>2.7652600000000001</c:v>
                </c:pt>
                <c:pt idx="5153">
                  <c:v>2.7431700000000001</c:v>
                </c:pt>
                <c:pt idx="5154">
                  <c:v>2.7415500000000002</c:v>
                </c:pt>
                <c:pt idx="5155">
                  <c:v>2.74152</c:v>
                </c:pt>
                <c:pt idx="5156">
                  <c:v>2.7368100000000002</c:v>
                </c:pt>
                <c:pt idx="5157">
                  <c:v>2.73244</c:v>
                </c:pt>
                <c:pt idx="5158">
                  <c:v>2.7273999999999998</c:v>
                </c:pt>
                <c:pt idx="5159">
                  <c:v>2.7351399999999999</c:v>
                </c:pt>
                <c:pt idx="5160">
                  <c:v>2.73611</c:v>
                </c:pt>
                <c:pt idx="5161">
                  <c:v>2.7433299999999998</c:v>
                </c:pt>
                <c:pt idx="5162">
                  <c:v>2.7512799999999999</c:v>
                </c:pt>
                <c:pt idx="5163">
                  <c:v>2.7651300000000001</c:v>
                </c:pt>
                <c:pt idx="5164">
                  <c:v>2.7857500000000002</c:v>
                </c:pt>
                <c:pt idx="5165">
                  <c:v>2.8096399999999999</c:v>
                </c:pt>
                <c:pt idx="5166">
                  <c:v>2.8397199999999998</c:v>
                </c:pt>
                <c:pt idx="5167">
                  <c:v>2.8804099999999999</c:v>
                </c:pt>
                <c:pt idx="5168">
                  <c:v>2.9176099999999998</c:v>
                </c:pt>
                <c:pt idx="5169">
                  <c:v>2.9674499999999999</c:v>
                </c:pt>
                <c:pt idx="5170">
                  <c:v>3.0261</c:v>
                </c:pt>
                <c:pt idx="5171">
                  <c:v>3.0891899999999999</c:v>
                </c:pt>
                <c:pt idx="5172">
                  <c:v>3.1718999999999999</c:v>
                </c:pt>
                <c:pt idx="5173">
                  <c:v>3.2557299999999998</c:v>
                </c:pt>
                <c:pt idx="5174">
                  <c:v>3.3414799999999998</c:v>
                </c:pt>
                <c:pt idx="5175">
                  <c:v>3.4534699999999998</c:v>
                </c:pt>
                <c:pt idx="5176">
                  <c:v>3.5761500000000002</c:v>
                </c:pt>
                <c:pt idx="5177">
                  <c:v>3.69936</c:v>
                </c:pt>
                <c:pt idx="5178">
                  <c:v>3.8343500000000001</c:v>
                </c:pt>
                <c:pt idx="5179">
                  <c:v>3.9875500000000001</c:v>
                </c:pt>
                <c:pt idx="5180">
                  <c:v>4.1536099999999996</c:v>
                </c:pt>
                <c:pt idx="5181">
                  <c:v>4.3229699999999998</c:v>
                </c:pt>
                <c:pt idx="5182">
                  <c:v>4.5068200000000003</c:v>
                </c:pt>
                <c:pt idx="5183">
                  <c:v>4.6960100000000002</c:v>
                </c:pt>
                <c:pt idx="5184">
                  <c:v>4.8816499999999996</c:v>
                </c:pt>
                <c:pt idx="5185">
                  <c:v>5.0720099999999997</c:v>
                </c:pt>
                <c:pt idx="5186">
                  <c:v>5.2655700000000003</c:v>
                </c:pt>
                <c:pt idx="5187">
                  <c:v>5.4647899999999998</c:v>
                </c:pt>
                <c:pt idx="5188">
                  <c:v>5.6713399999999998</c:v>
                </c:pt>
                <c:pt idx="5189">
                  <c:v>5.8720100000000004</c:v>
                </c:pt>
                <c:pt idx="5190">
                  <c:v>6.0627599999999999</c:v>
                </c:pt>
                <c:pt idx="5191">
                  <c:v>6.24031</c:v>
                </c:pt>
                <c:pt idx="5192">
                  <c:v>6.4195500000000001</c:v>
                </c:pt>
                <c:pt idx="5193">
                  <c:v>6.5730199999999996</c:v>
                </c:pt>
                <c:pt idx="5194">
                  <c:v>6.7347200000000003</c:v>
                </c:pt>
                <c:pt idx="5195">
                  <c:v>6.8868499999999999</c:v>
                </c:pt>
                <c:pt idx="5196">
                  <c:v>7.0107400000000002</c:v>
                </c:pt>
                <c:pt idx="5197">
                  <c:v>7.1075900000000001</c:v>
                </c:pt>
                <c:pt idx="5198">
                  <c:v>7.1972699999999996</c:v>
                </c:pt>
                <c:pt idx="5199">
                  <c:v>7.2709900000000003</c:v>
                </c:pt>
                <c:pt idx="5200">
                  <c:v>7.327</c:v>
                </c:pt>
                <c:pt idx="5201">
                  <c:v>7.3644600000000002</c:v>
                </c:pt>
                <c:pt idx="5202">
                  <c:v>7.3757799999999998</c:v>
                </c:pt>
                <c:pt idx="5203">
                  <c:v>7.36829</c:v>
                </c:pt>
                <c:pt idx="5204">
                  <c:v>7.3414599999999997</c:v>
                </c:pt>
                <c:pt idx="5205">
                  <c:v>7.2915200000000002</c:v>
                </c:pt>
                <c:pt idx="5206">
                  <c:v>7.2350500000000002</c:v>
                </c:pt>
                <c:pt idx="5207">
                  <c:v>7.15829</c:v>
                </c:pt>
                <c:pt idx="5208">
                  <c:v>7.0716000000000001</c:v>
                </c:pt>
                <c:pt idx="5209">
                  <c:v>6.9679500000000001</c:v>
                </c:pt>
                <c:pt idx="5210">
                  <c:v>6.8571999999999997</c:v>
                </c:pt>
                <c:pt idx="5211">
                  <c:v>6.7418500000000003</c:v>
                </c:pt>
                <c:pt idx="5212">
                  <c:v>6.6046500000000004</c:v>
                </c:pt>
                <c:pt idx="5213">
                  <c:v>6.4601300000000004</c:v>
                </c:pt>
                <c:pt idx="5214">
                  <c:v>6.3162000000000003</c:v>
                </c:pt>
                <c:pt idx="5215">
                  <c:v>6.1677600000000004</c:v>
                </c:pt>
                <c:pt idx="5216">
                  <c:v>6.0076200000000002</c:v>
                </c:pt>
                <c:pt idx="5217">
                  <c:v>5.8595199999999998</c:v>
                </c:pt>
                <c:pt idx="5218">
                  <c:v>5.7157499999999999</c:v>
                </c:pt>
                <c:pt idx="5219">
                  <c:v>5.5703100000000001</c:v>
                </c:pt>
                <c:pt idx="5220">
                  <c:v>5.4232899999999997</c:v>
                </c:pt>
                <c:pt idx="5221">
                  <c:v>5.2792000000000003</c:v>
                </c:pt>
                <c:pt idx="5222">
                  <c:v>5.1338800000000004</c:v>
                </c:pt>
                <c:pt idx="5223">
                  <c:v>4.9926000000000004</c:v>
                </c:pt>
                <c:pt idx="5224">
                  <c:v>4.8628499999999999</c:v>
                </c:pt>
                <c:pt idx="5225">
                  <c:v>4.7399399999999998</c:v>
                </c:pt>
                <c:pt idx="5226">
                  <c:v>4.6253599999999997</c:v>
                </c:pt>
                <c:pt idx="5227">
                  <c:v>4.5083799999999998</c:v>
                </c:pt>
                <c:pt idx="5228">
                  <c:v>4.3891900000000001</c:v>
                </c:pt>
                <c:pt idx="5229">
                  <c:v>4.2835099999999997</c:v>
                </c:pt>
                <c:pt idx="5230">
                  <c:v>4.1915199999999997</c:v>
                </c:pt>
                <c:pt idx="5231">
                  <c:v>4.1005500000000001</c:v>
                </c:pt>
                <c:pt idx="5232">
                  <c:v>4.0096499999999997</c:v>
                </c:pt>
                <c:pt idx="5233">
                  <c:v>3.92761</c:v>
                </c:pt>
                <c:pt idx="5234">
                  <c:v>3.8433299999999999</c:v>
                </c:pt>
                <c:pt idx="5235">
                  <c:v>3.7627000000000002</c:v>
                </c:pt>
                <c:pt idx="5236">
                  <c:v>3.6976</c:v>
                </c:pt>
                <c:pt idx="5237">
                  <c:v>3.6313800000000001</c:v>
                </c:pt>
                <c:pt idx="5238">
                  <c:v>3.5741999999999998</c:v>
                </c:pt>
                <c:pt idx="5239">
                  <c:v>3.52163</c:v>
                </c:pt>
                <c:pt idx="5240">
                  <c:v>3.4752999999999998</c:v>
                </c:pt>
                <c:pt idx="5241">
                  <c:v>3.42388</c:v>
                </c:pt>
                <c:pt idx="5242">
                  <c:v>3.3660299999999999</c:v>
                </c:pt>
                <c:pt idx="5243">
                  <c:v>3.3219799999999999</c:v>
                </c:pt>
                <c:pt idx="5244">
                  <c:v>3.2764600000000002</c:v>
                </c:pt>
                <c:pt idx="5245">
                  <c:v>3.2448100000000002</c:v>
                </c:pt>
                <c:pt idx="5246">
                  <c:v>3.21827</c:v>
                </c:pt>
                <c:pt idx="5247">
                  <c:v>3.1882899999999998</c:v>
                </c:pt>
                <c:pt idx="5248">
                  <c:v>3.1591399999999998</c:v>
                </c:pt>
                <c:pt idx="5249">
                  <c:v>3.12601</c:v>
                </c:pt>
                <c:pt idx="5250">
                  <c:v>3.0933899999999999</c:v>
                </c:pt>
                <c:pt idx="5251">
                  <c:v>3.06724</c:v>
                </c:pt>
                <c:pt idx="5252">
                  <c:v>3.0422400000000001</c:v>
                </c:pt>
                <c:pt idx="5253">
                  <c:v>3.0283099999999998</c:v>
                </c:pt>
                <c:pt idx="5254">
                  <c:v>3.0140099999999999</c:v>
                </c:pt>
                <c:pt idx="5255">
                  <c:v>2.9914399999999999</c:v>
                </c:pt>
                <c:pt idx="5256">
                  <c:v>2.97132</c:v>
                </c:pt>
                <c:pt idx="5257">
                  <c:v>2.95058</c:v>
                </c:pt>
                <c:pt idx="5258">
                  <c:v>2.9346899999999998</c:v>
                </c:pt>
                <c:pt idx="5259">
                  <c:v>2.9291700000000001</c:v>
                </c:pt>
                <c:pt idx="5260">
                  <c:v>2.9160300000000001</c:v>
                </c:pt>
                <c:pt idx="5261">
                  <c:v>2.89541</c:v>
                </c:pt>
                <c:pt idx="5262">
                  <c:v>2.88388</c:v>
                </c:pt>
                <c:pt idx="5263">
                  <c:v>2.8725299999999998</c:v>
                </c:pt>
                <c:pt idx="5264">
                  <c:v>2.8621599999999998</c:v>
                </c:pt>
                <c:pt idx="5265">
                  <c:v>2.8528600000000002</c:v>
                </c:pt>
                <c:pt idx="5266">
                  <c:v>2.8428800000000001</c:v>
                </c:pt>
                <c:pt idx="5267">
                  <c:v>2.8391700000000002</c:v>
                </c:pt>
                <c:pt idx="5268">
                  <c:v>2.83209</c:v>
                </c:pt>
                <c:pt idx="5269">
                  <c:v>2.82965</c:v>
                </c:pt>
                <c:pt idx="5270">
                  <c:v>2.8219099999999999</c:v>
                </c:pt>
                <c:pt idx="5271">
                  <c:v>2.81819</c:v>
                </c:pt>
                <c:pt idx="5272">
                  <c:v>2.8113800000000002</c:v>
                </c:pt>
                <c:pt idx="5273">
                  <c:v>2.8047200000000001</c:v>
                </c:pt>
                <c:pt idx="5274">
                  <c:v>2.8036799999999999</c:v>
                </c:pt>
                <c:pt idx="5275">
                  <c:v>2.8096399999999999</c:v>
                </c:pt>
                <c:pt idx="5276">
                  <c:v>2.80749</c:v>
                </c:pt>
                <c:pt idx="5277">
                  <c:v>2.8064499999999999</c:v>
                </c:pt>
                <c:pt idx="5278">
                  <c:v>2.81454</c:v>
                </c:pt>
                <c:pt idx="5279">
                  <c:v>2.8194599999999999</c:v>
                </c:pt>
                <c:pt idx="5280">
                  <c:v>2.8113800000000002</c:v>
                </c:pt>
                <c:pt idx="5281">
                  <c:v>2.81155</c:v>
                </c:pt>
                <c:pt idx="5282">
                  <c:v>2.8144900000000002</c:v>
                </c:pt>
                <c:pt idx="5283">
                  <c:v>2.8195800000000002</c:v>
                </c:pt>
                <c:pt idx="5284">
                  <c:v>2.8309500000000001</c:v>
                </c:pt>
                <c:pt idx="5285">
                  <c:v>2.8438300000000001</c:v>
                </c:pt>
                <c:pt idx="5286">
                  <c:v>2.85284</c:v>
                </c:pt>
                <c:pt idx="5287">
                  <c:v>2.86097</c:v>
                </c:pt>
                <c:pt idx="5288">
                  <c:v>2.8662399999999999</c:v>
                </c:pt>
                <c:pt idx="5289">
                  <c:v>2.8807399999999999</c:v>
                </c:pt>
                <c:pt idx="5290">
                  <c:v>2.8910100000000001</c:v>
                </c:pt>
                <c:pt idx="5291">
                  <c:v>2.8962400000000001</c:v>
                </c:pt>
                <c:pt idx="5292">
                  <c:v>2.9064899999999998</c:v>
                </c:pt>
                <c:pt idx="5293">
                  <c:v>2.9188800000000001</c:v>
                </c:pt>
                <c:pt idx="5294">
                  <c:v>2.92543</c:v>
                </c:pt>
                <c:pt idx="5295">
                  <c:v>2.93919</c:v>
                </c:pt>
                <c:pt idx="5296">
                  <c:v>2.9410400000000001</c:v>
                </c:pt>
                <c:pt idx="5297">
                  <c:v>2.9597699999999998</c:v>
                </c:pt>
                <c:pt idx="5298">
                  <c:v>2.9749599999999998</c:v>
                </c:pt>
                <c:pt idx="5299">
                  <c:v>2.9887100000000002</c:v>
                </c:pt>
                <c:pt idx="5300">
                  <c:v>2.9980199999999999</c:v>
                </c:pt>
                <c:pt idx="5301">
                  <c:v>3.01085</c:v>
                </c:pt>
                <c:pt idx="5302">
                  <c:v>3.0188199999999998</c:v>
                </c:pt>
                <c:pt idx="5303">
                  <c:v>3.0233599999999998</c:v>
                </c:pt>
                <c:pt idx="5304">
                  <c:v>3.0250699999999999</c:v>
                </c:pt>
                <c:pt idx="5305">
                  <c:v>3.0396399999999999</c:v>
                </c:pt>
                <c:pt idx="5306">
                  <c:v>3.0413399999999999</c:v>
                </c:pt>
                <c:pt idx="5307">
                  <c:v>3.04284</c:v>
                </c:pt>
                <c:pt idx="5308">
                  <c:v>3.0553599999999999</c:v>
                </c:pt>
                <c:pt idx="5309">
                  <c:v>3.0613999999999999</c:v>
                </c:pt>
                <c:pt idx="5310">
                  <c:v>3.0718399999999999</c:v>
                </c:pt>
                <c:pt idx="5311">
                  <c:v>3.0777999999999999</c:v>
                </c:pt>
                <c:pt idx="5312">
                  <c:v>3.0852900000000001</c:v>
                </c:pt>
                <c:pt idx="5313">
                  <c:v>3.0844200000000002</c:v>
                </c:pt>
                <c:pt idx="5314">
                  <c:v>3.0859700000000001</c:v>
                </c:pt>
                <c:pt idx="5315">
                  <c:v>3.0896400000000002</c:v>
                </c:pt>
                <c:pt idx="5316">
                  <c:v>3.08582</c:v>
                </c:pt>
                <c:pt idx="5317">
                  <c:v>3.07558</c:v>
                </c:pt>
                <c:pt idx="5318">
                  <c:v>3.0746799999999999</c:v>
                </c:pt>
                <c:pt idx="5319">
                  <c:v>3.0764200000000002</c:v>
                </c:pt>
                <c:pt idx="5320">
                  <c:v>3.0647899999999999</c:v>
                </c:pt>
                <c:pt idx="5321">
                  <c:v>3.05464</c:v>
                </c:pt>
                <c:pt idx="5322">
                  <c:v>3.05064</c:v>
                </c:pt>
                <c:pt idx="5323">
                  <c:v>3.0454300000000001</c:v>
                </c:pt>
                <c:pt idx="5324">
                  <c:v>3.0385499999999999</c:v>
                </c:pt>
                <c:pt idx="5325">
                  <c:v>3.03145</c:v>
                </c:pt>
                <c:pt idx="5326">
                  <c:v>3.0220199999999999</c:v>
                </c:pt>
                <c:pt idx="5327">
                  <c:v>3.0126900000000001</c:v>
                </c:pt>
                <c:pt idx="5328">
                  <c:v>3.0058500000000001</c:v>
                </c:pt>
                <c:pt idx="5329">
                  <c:v>3.00562</c:v>
                </c:pt>
                <c:pt idx="5330">
                  <c:v>3.0043199999999999</c:v>
                </c:pt>
                <c:pt idx="5331">
                  <c:v>2.9930699999999999</c:v>
                </c:pt>
                <c:pt idx="5332">
                  <c:v>2.98394</c:v>
                </c:pt>
                <c:pt idx="5333">
                  <c:v>2.9684499999999998</c:v>
                </c:pt>
                <c:pt idx="5334">
                  <c:v>2.9565199999999998</c:v>
                </c:pt>
                <c:pt idx="5335">
                  <c:v>2.9567100000000002</c:v>
                </c:pt>
                <c:pt idx="5336">
                  <c:v>2.9514900000000002</c:v>
                </c:pt>
                <c:pt idx="5337">
                  <c:v>2.95581</c:v>
                </c:pt>
                <c:pt idx="5338">
                  <c:v>2.9486500000000002</c:v>
                </c:pt>
                <c:pt idx="5339">
                  <c:v>2.9378799999999998</c:v>
                </c:pt>
                <c:pt idx="5340">
                  <c:v>2.9338799999999998</c:v>
                </c:pt>
                <c:pt idx="5341">
                  <c:v>2.9182700000000001</c:v>
                </c:pt>
                <c:pt idx="5342">
                  <c:v>2.9055900000000001</c:v>
                </c:pt>
                <c:pt idx="5343">
                  <c:v>2.8926799999999999</c:v>
                </c:pt>
                <c:pt idx="5344">
                  <c:v>2.8830200000000001</c:v>
                </c:pt>
                <c:pt idx="5345">
                  <c:v>2.8814099999999998</c:v>
                </c:pt>
                <c:pt idx="5346">
                  <c:v>2.8802300000000001</c:v>
                </c:pt>
                <c:pt idx="5347">
                  <c:v>2.8866399999999999</c:v>
                </c:pt>
                <c:pt idx="5348">
                  <c:v>2.8889800000000001</c:v>
                </c:pt>
                <c:pt idx="5349">
                  <c:v>2.8810699999999998</c:v>
                </c:pt>
                <c:pt idx="5350">
                  <c:v>2.8755500000000001</c:v>
                </c:pt>
                <c:pt idx="5351">
                  <c:v>2.8678900000000001</c:v>
                </c:pt>
                <c:pt idx="5352">
                  <c:v>2.8618600000000001</c:v>
                </c:pt>
                <c:pt idx="5353">
                  <c:v>2.86639</c:v>
                </c:pt>
                <c:pt idx="5354">
                  <c:v>2.8650600000000002</c:v>
                </c:pt>
                <c:pt idx="5355">
                  <c:v>2.8567</c:v>
                </c:pt>
                <c:pt idx="5356">
                  <c:v>2.8593199999999999</c:v>
                </c:pt>
                <c:pt idx="5357">
                  <c:v>2.8571800000000001</c:v>
                </c:pt>
                <c:pt idx="5358">
                  <c:v>2.8488199999999999</c:v>
                </c:pt>
                <c:pt idx="5359">
                  <c:v>2.8523499999999999</c:v>
                </c:pt>
                <c:pt idx="5360">
                  <c:v>2.8452899999999999</c:v>
                </c:pt>
                <c:pt idx="5361">
                  <c:v>2.8481100000000001</c:v>
                </c:pt>
                <c:pt idx="5362">
                  <c:v>2.8519999999999999</c:v>
                </c:pt>
                <c:pt idx="5363">
                  <c:v>2.8541300000000001</c:v>
                </c:pt>
                <c:pt idx="5364">
                  <c:v>2.8503099999999999</c:v>
                </c:pt>
                <c:pt idx="5365">
                  <c:v>2.8576000000000001</c:v>
                </c:pt>
                <c:pt idx="5366">
                  <c:v>2.8526899999999999</c:v>
                </c:pt>
                <c:pt idx="5367">
                  <c:v>2.8569800000000001</c:v>
                </c:pt>
                <c:pt idx="5368">
                  <c:v>2.8532299999999999</c:v>
                </c:pt>
                <c:pt idx="5369">
                  <c:v>2.8467799999999999</c:v>
                </c:pt>
                <c:pt idx="5370">
                  <c:v>2.8463099999999999</c:v>
                </c:pt>
                <c:pt idx="5371">
                  <c:v>2.8519399999999999</c:v>
                </c:pt>
                <c:pt idx="5372">
                  <c:v>2.8479899999999998</c:v>
                </c:pt>
                <c:pt idx="5373">
                  <c:v>2.8456600000000001</c:v>
                </c:pt>
                <c:pt idx="5374">
                  <c:v>2.8424399999999999</c:v>
                </c:pt>
                <c:pt idx="5375">
                  <c:v>2.8448099999999998</c:v>
                </c:pt>
                <c:pt idx="5376">
                  <c:v>2.8460100000000002</c:v>
                </c:pt>
                <c:pt idx="5377">
                  <c:v>2.8412199999999999</c:v>
                </c:pt>
                <c:pt idx="5378">
                  <c:v>2.8462399999999999</c:v>
                </c:pt>
                <c:pt idx="5379">
                  <c:v>2.8474699999999999</c:v>
                </c:pt>
                <c:pt idx="5380">
                  <c:v>2.8431000000000002</c:v>
                </c:pt>
                <c:pt idx="5381">
                  <c:v>2.8368699999999998</c:v>
                </c:pt>
                <c:pt idx="5382">
                  <c:v>2.8321700000000001</c:v>
                </c:pt>
                <c:pt idx="5383">
                  <c:v>2.8308</c:v>
                </c:pt>
                <c:pt idx="5384">
                  <c:v>2.8306499999999999</c:v>
                </c:pt>
                <c:pt idx="5385">
                  <c:v>2.8284199999999999</c:v>
                </c:pt>
                <c:pt idx="5386">
                  <c:v>2.8296800000000002</c:v>
                </c:pt>
                <c:pt idx="5387">
                  <c:v>2.8396300000000001</c:v>
                </c:pt>
                <c:pt idx="5388">
                  <c:v>2.8468900000000001</c:v>
                </c:pt>
                <c:pt idx="5389">
                  <c:v>2.8566099999999999</c:v>
                </c:pt>
                <c:pt idx="5390">
                  <c:v>2.8553899999999999</c:v>
                </c:pt>
                <c:pt idx="5391">
                  <c:v>2.8549500000000001</c:v>
                </c:pt>
                <c:pt idx="5392">
                  <c:v>2.84714</c:v>
                </c:pt>
                <c:pt idx="5393">
                  <c:v>2.85006</c:v>
                </c:pt>
                <c:pt idx="5394">
                  <c:v>2.8609100000000001</c:v>
                </c:pt>
                <c:pt idx="5395">
                  <c:v>2.8646400000000001</c:v>
                </c:pt>
                <c:pt idx="5396">
                  <c:v>2.87168</c:v>
                </c:pt>
                <c:pt idx="5397">
                  <c:v>2.8741099999999999</c:v>
                </c:pt>
                <c:pt idx="5398">
                  <c:v>2.87988</c:v>
                </c:pt>
                <c:pt idx="5399">
                  <c:v>2.8875700000000002</c:v>
                </c:pt>
                <c:pt idx="5400">
                  <c:v>2.8926599999999998</c:v>
                </c:pt>
                <c:pt idx="5401">
                  <c:v>2.8965900000000002</c:v>
                </c:pt>
                <c:pt idx="5402">
                  <c:v>2.9063099999999999</c:v>
                </c:pt>
                <c:pt idx="5403">
                  <c:v>2.9209999999999998</c:v>
                </c:pt>
                <c:pt idx="5404">
                  <c:v>2.9281999999999999</c:v>
                </c:pt>
                <c:pt idx="5405">
                  <c:v>2.93268</c:v>
                </c:pt>
                <c:pt idx="5406">
                  <c:v>2.9367000000000001</c:v>
                </c:pt>
                <c:pt idx="5407">
                  <c:v>2.9498099999999998</c:v>
                </c:pt>
                <c:pt idx="5408">
                  <c:v>2.9522699999999999</c:v>
                </c:pt>
                <c:pt idx="5409">
                  <c:v>2.9599099999999998</c:v>
                </c:pt>
                <c:pt idx="5410">
                  <c:v>2.96767</c:v>
                </c:pt>
                <c:pt idx="5411">
                  <c:v>2.9758100000000001</c:v>
                </c:pt>
                <c:pt idx="5412">
                  <c:v>2.9829500000000002</c:v>
                </c:pt>
                <c:pt idx="5413">
                  <c:v>2.9863599999999999</c:v>
                </c:pt>
                <c:pt idx="5414">
                  <c:v>2.9911599999999998</c:v>
                </c:pt>
                <c:pt idx="5415">
                  <c:v>2.99451</c:v>
                </c:pt>
                <c:pt idx="5416">
                  <c:v>3.0037699999999998</c:v>
                </c:pt>
                <c:pt idx="5417">
                  <c:v>3.0073500000000002</c:v>
                </c:pt>
                <c:pt idx="5418">
                  <c:v>3.0104299999999999</c:v>
                </c:pt>
                <c:pt idx="5419">
                  <c:v>3.0192700000000001</c:v>
                </c:pt>
                <c:pt idx="5420">
                  <c:v>3.02325</c:v>
                </c:pt>
                <c:pt idx="5421">
                  <c:v>3.03213</c:v>
                </c:pt>
                <c:pt idx="5422">
                  <c:v>3.0369799999999998</c:v>
                </c:pt>
                <c:pt idx="5423">
                  <c:v>3.0361699999999998</c:v>
                </c:pt>
                <c:pt idx="5424">
                  <c:v>3.0491199999999998</c:v>
                </c:pt>
                <c:pt idx="5425">
                  <c:v>3.05877</c:v>
                </c:pt>
                <c:pt idx="5426">
                  <c:v>3.0586799999999998</c:v>
                </c:pt>
                <c:pt idx="5427">
                  <c:v>3.0569099999999998</c:v>
                </c:pt>
                <c:pt idx="5428">
                  <c:v>3.0664099999999999</c:v>
                </c:pt>
                <c:pt idx="5429">
                  <c:v>3.0735199999999998</c:v>
                </c:pt>
                <c:pt idx="5430">
                  <c:v>3.07952</c:v>
                </c:pt>
                <c:pt idx="5431">
                  <c:v>3.09131</c:v>
                </c:pt>
                <c:pt idx="5432">
                  <c:v>3.1019100000000002</c:v>
                </c:pt>
                <c:pt idx="5433">
                  <c:v>3.0965799999999999</c:v>
                </c:pt>
                <c:pt idx="5434">
                  <c:v>3.0958800000000002</c:v>
                </c:pt>
                <c:pt idx="5435">
                  <c:v>3.0986500000000001</c:v>
                </c:pt>
                <c:pt idx="5436">
                  <c:v>3.0989599999999999</c:v>
                </c:pt>
                <c:pt idx="5437">
                  <c:v>3.10975</c:v>
                </c:pt>
                <c:pt idx="5438">
                  <c:v>3.1164999999999998</c:v>
                </c:pt>
                <c:pt idx="5439">
                  <c:v>3.11625</c:v>
                </c:pt>
                <c:pt idx="5440">
                  <c:v>3.1252200000000001</c:v>
                </c:pt>
                <c:pt idx="5441">
                  <c:v>3.12229</c:v>
                </c:pt>
                <c:pt idx="5442">
                  <c:v>3.13022</c:v>
                </c:pt>
                <c:pt idx="5443">
                  <c:v>3.1333500000000001</c:v>
                </c:pt>
                <c:pt idx="5444">
                  <c:v>3.1227299999999998</c:v>
                </c:pt>
                <c:pt idx="5445">
                  <c:v>3.11836</c:v>
                </c:pt>
                <c:pt idx="5446">
                  <c:v>3.1240800000000002</c:v>
                </c:pt>
                <c:pt idx="5447">
                  <c:v>3.1286399999999999</c:v>
                </c:pt>
                <c:pt idx="5448">
                  <c:v>3.1309499999999999</c:v>
                </c:pt>
                <c:pt idx="5449">
                  <c:v>3.14283</c:v>
                </c:pt>
                <c:pt idx="5450">
                  <c:v>3.15164</c:v>
                </c:pt>
                <c:pt idx="5451">
                  <c:v>3.1558799999999998</c:v>
                </c:pt>
                <c:pt idx="5452">
                  <c:v>3.1579199999999998</c:v>
                </c:pt>
                <c:pt idx="5453">
                  <c:v>3.1553599999999999</c:v>
                </c:pt>
                <c:pt idx="5454">
                  <c:v>3.1487799999999999</c:v>
                </c:pt>
                <c:pt idx="5455">
                  <c:v>3.1574300000000002</c:v>
                </c:pt>
                <c:pt idx="5456">
                  <c:v>3.1558099999999998</c:v>
                </c:pt>
                <c:pt idx="5457">
                  <c:v>3.16614</c:v>
                </c:pt>
                <c:pt idx="5458">
                  <c:v>3.16995</c:v>
                </c:pt>
                <c:pt idx="5459">
                  <c:v>3.1701700000000002</c:v>
                </c:pt>
                <c:pt idx="5460">
                  <c:v>3.17225</c:v>
                </c:pt>
                <c:pt idx="5461">
                  <c:v>3.1759200000000001</c:v>
                </c:pt>
                <c:pt idx="5462">
                  <c:v>3.17909</c:v>
                </c:pt>
                <c:pt idx="5463">
                  <c:v>3.1903100000000002</c:v>
                </c:pt>
                <c:pt idx="5464">
                  <c:v>3.1963699999999999</c:v>
                </c:pt>
                <c:pt idx="5465">
                  <c:v>3.1959200000000001</c:v>
                </c:pt>
                <c:pt idx="5466">
                  <c:v>3.1832699999999998</c:v>
                </c:pt>
                <c:pt idx="5467">
                  <c:v>3.1746699999999999</c:v>
                </c:pt>
                <c:pt idx="5468">
                  <c:v>3.1749200000000002</c:v>
                </c:pt>
                <c:pt idx="5469">
                  <c:v>3.17591</c:v>
                </c:pt>
                <c:pt idx="5470">
                  <c:v>3.1791999999999998</c:v>
                </c:pt>
                <c:pt idx="5471">
                  <c:v>3.1791499999999999</c:v>
                </c:pt>
                <c:pt idx="5472">
                  <c:v>3.1934999999999998</c:v>
                </c:pt>
                <c:pt idx="5473">
                  <c:v>3.1982499999999998</c:v>
                </c:pt>
                <c:pt idx="5474">
                  <c:v>3.1920299999999999</c:v>
                </c:pt>
                <c:pt idx="5475">
                  <c:v>3.1949700000000001</c:v>
                </c:pt>
                <c:pt idx="5476">
                  <c:v>3.1938300000000002</c:v>
                </c:pt>
                <c:pt idx="5477">
                  <c:v>3.1903899999999998</c:v>
                </c:pt>
                <c:pt idx="5478">
                  <c:v>3.1883300000000001</c:v>
                </c:pt>
                <c:pt idx="5479">
                  <c:v>3.1847699999999999</c:v>
                </c:pt>
                <c:pt idx="5480">
                  <c:v>3.1861100000000002</c:v>
                </c:pt>
                <c:pt idx="5481">
                  <c:v>3.18811</c:v>
                </c:pt>
                <c:pt idx="5482">
                  <c:v>3.1928100000000001</c:v>
                </c:pt>
                <c:pt idx="5483">
                  <c:v>3.1953299999999998</c:v>
                </c:pt>
                <c:pt idx="5484">
                  <c:v>3.19584</c:v>
                </c:pt>
                <c:pt idx="5485">
                  <c:v>3.19028</c:v>
                </c:pt>
                <c:pt idx="5486">
                  <c:v>3.1835599999999999</c:v>
                </c:pt>
                <c:pt idx="5487">
                  <c:v>3.1812100000000001</c:v>
                </c:pt>
                <c:pt idx="5488">
                  <c:v>3.1724199999999998</c:v>
                </c:pt>
                <c:pt idx="5489">
                  <c:v>3.1743199999999998</c:v>
                </c:pt>
                <c:pt idx="5490">
                  <c:v>3.1747399999999999</c:v>
                </c:pt>
                <c:pt idx="5491">
                  <c:v>3.1712500000000001</c:v>
                </c:pt>
                <c:pt idx="5492">
                  <c:v>3.1642000000000001</c:v>
                </c:pt>
                <c:pt idx="5493">
                  <c:v>3.1685400000000001</c:v>
                </c:pt>
                <c:pt idx="5494">
                  <c:v>3.1647699999999999</c:v>
                </c:pt>
                <c:pt idx="5495">
                  <c:v>3.1538300000000001</c:v>
                </c:pt>
                <c:pt idx="5496">
                  <c:v>3.14276</c:v>
                </c:pt>
                <c:pt idx="5497">
                  <c:v>3.1360700000000001</c:v>
                </c:pt>
                <c:pt idx="5498">
                  <c:v>3.12696</c:v>
                </c:pt>
                <c:pt idx="5499">
                  <c:v>3.1169199999999999</c:v>
                </c:pt>
                <c:pt idx="5500">
                  <c:v>3.1154500000000001</c:v>
                </c:pt>
                <c:pt idx="5501">
                  <c:v>3.1084299999999998</c:v>
                </c:pt>
                <c:pt idx="5502">
                  <c:v>3.1069399999999998</c:v>
                </c:pt>
                <c:pt idx="5503">
                  <c:v>3.10989</c:v>
                </c:pt>
                <c:pt idx="5504">
                  <c:v>3.1026699999999998</c:v>
                </c:pt>
                <c:pt idx="5505">
                  <c:v>3.0931899999999999</c:v>
                </c:pt>
                <c:pt idx="5506">
                  <c:v>3.0897899999999998</c:v>
                </c:pt>
                <c:pt idx="5507">
                  <c:v>3.0859000000000001</c:v>
                </c:pt>
                <c:pt idx="5508">
                  <c:v>3.0799500000000002</c:v>
                </c:pt>
                <c:pt idx="5509">
                  <c:v>3.0790600000000001</c:v>
                </c:pt>
                <c:pt idx="5510">
                  <c:v>3.0763500000000001</c:v>
                </c:pt>
                <c:pt idx="5511">
                  <c:v>3.0704600000000002</c:v>
                </c:pt>
                <c:pt idx="5512">
                  <c:v>3.0735000000000001</c:v>
                </c:pt>
                <c:pt idx="5513">
                  <c:v>3.07565</c:v>
                </c:pt>
                <c:pt idx="5514">
                  <c:v>3.0698099999999999</c:v>
                </c:pt>
                <c:pt idx="5515">
                  <c:v>3.06379</c:v>
                </c:pt>
                <c:pt idx="5516">
                  <c:v>3.0676800000000002</c:v>
                </c:pt>
                <c:pt idx="5517">
                  <c:v>3.0762499999999999</c:v>
                </c:pt>
                <c:pt idx="5518">
                  <c:v>3.07064</c:v>
                </c:pt>
                <c:pt idx="5519">
                  <c:v>3.0748000000000002</c:v>
                </c:pt>
                <c:pt idx="5520">
                  <c:v>3.0749499999999999</c:v>
                </c:pt>
                <c:pt idx="5521">
                  <c:v>3.07897</c:v>
                </c:pt>
                <c:pt idx="5522">
                  <c:v>3.0721400000000001</c:v>
                </c:pt>
                <c:pt idx="5523">
                  <c:v>3.0733000000000001</c:v>
                </c:pt>
                <c:pt idx="5524">
                  <c:v>3.0782699999999998</c:v>
                </c:pt>
                <c:pt idx="5525">
                  <c:v>3.0893700000000002</c:v>
                </c:pt>
                <c:pt idx="5526">
                  <c:v>3.09111</c:v>
                </c:pt>
                <c:pt idx="5527">
                  <c:v>3.0933299999999999</c:v>
                </c:pt>
                <c:pt idx="5528">
                  <c:v>3.09673</c:v>
                </c:pt>
                <c:pt idx="5529">
                  <c:v>3.10432</c:v>
                </c:pt>
                <c:pt idx="5530">
                  <c:v>3.1090300000000002</c:v>
                </c:pt>
                <c:pt idx="5531">
                  <c:v>3.1094400000000002</c:v>
                </c:pt>
                <c:pt idx="5532">
                  <c:v>3.1099600000000001</c:v>
                </c:pt>
                <c:pt idx="5533">
                  <c:v>3.1171700000000002</c:v>
                </c:pt>
                <c:pt idx="5534">
                  <c:v>3.13022</c:v>
                </c:pt>
                <c:pt idx="5535">
                  <c:v>3.1425900000000002</c:v>
                </c:pt>
                <c:pt idx="5536">
                  <c:v>3.1459899999999998</c:v>
                </c:pt>
                <c:pt idx="5537">
                  <c:v>3.1456</c:v>
                </c:pt>
                <c:pt idx="5538">
                  <c:v>3.1467200000000002</c:v>
                </c:pt>
                <c:pt idx="5539">
                  <c:v>3.1567699999999999</c:v>
                </c:pt>
                <c:pt idx="5540">
                  <c:v>3.1696499999999999</c:v>
                </c:pt>
                <c:pt idx="5541">
                  <c:v>3.1777799999999998</c:v>
                </c:pt>
                <c:pt idx="5542">
                  <c:v>3.1838899999999999</c:v>
                </c:pt>
                <c:pt idx="5543">
                  <c:v>3.18201</c:v>
                </c:pt>
                <c:pt idx="5544">
                  <c:v>3.1912799999999999</c:v>
                </c:pt>
                <c:pt idx="5545">
                  <c:v>3.2012999999999998</c:v>
                </c:pt>
                <c:pt idx="5546">
                  <c:v>3.2032600000000002</c:v>
                </c:pt>
                <c:pt idx="5547">
                  <c:v>3.2078700000000002</c:v>
                </c:pt>
                <c:pt idx="5548">
                  <c:v>3.20953</c:v>
                </c:pt>
                <c:pt idx="5549">
                  <c:v>3.2203599999999999</c:v>
                </c:pt>
                <c:pt idx="5550">
                  <c:v>3.22112</c:v>
                </c:pt>
                <c:pt idx="5551">
                  <c:v>3.2200099999999998</c:v>
                </c:pt>
                <c:pt idx="5552">
                  <c:v>3.2227000000000001</c:v>
                </c:pt>
                <c:pt idx="5553">
                  <c:v>3.2246299999999999</c:v>
                </c:pt>
                <c:pt idx="5554">
                  <c:v>3.23211</c:v>
                </c:pt>
                <c:pt idx="5555">
                  <c:v>3.23495</c:v>
                </c:pt>
                <c:pt idx="5556">
                  <c:v>3.2305100000000002</c:v>
                </c:pt>
                <c:pt idx="5557">
                  <c:v>3.22661</c:v>
                </c:pt>
                <c:pt idx="5558">
                  <c:v>3.22532</c:v>
                </c:pt>
                <c:pt idx="5559">
                  <c:v>3.22784</c:v>
                </c:pt>
                <c:pt idx="5560">
                  <c:v>3.2308699999999999</c:v>
                </c:pt>
                <c:pt idx="5561">
                  <c:v>3.2427299999999999</c:v>
                </c:pt>
                <c:pt idx="5562">
                  <c:v>3.2462</c:v>
                </c:pt>
                <c:pt idx="5563">
                  <c:v>3.2406299999999999</c:v>
                </c:pt>
                <c:pt idx="5564">
                  <c:v>3.2303099999999998</c:v>
                </c:pt>
                <c:pt idx="5565">
                  <c:v>3.2273200000000002</c:v>
                </c:pt>
                <c:pt idx="5566">
                  <c:v>3.2241599999999999</c:v>
                </c:pt>
                <c:pt idx="5567">
                  <c:v>3.2305000000000001</c:v>
                </c:pt>
                <c:pt idx="5568">
                  <c:v>3.22804</c:v>
                </c:pt>
                <c:pt idx="5569">
                  <c:v>3.22925</c:v>
                </c:pt>
                <c:pt idx="5570">
                  <c:v>3.2242700000000002</c:v>
                </c:pt>
                <c:pt idx="5571">
                  <c:v>3.22139</c:v>
                </c:pt>
                <c:pt idx="5572">
                  <c:v>3.22207</c:v>
                </c:pt>
                <c:pt idx="5573">
                  <c:v>3.2217899999999999</c:v>
                </c:pt>
                <c:pt idx="5574">
                  <c:v>3.22045</c:v>
                </c:pt>
                <c:pt idx="5575">
                  <c:v>3.2225299999999999</c:v>
                </c:pt>
                <c:pt idx="5576">
                  <c:v>3.2219699999999998</c:v>
                </c:pt>
                <c:pt idx="5577">
                  <c:v>3.2221700000000002</c:v>
                </c:pt>
                <c:pt idx="5578">
                  <c:v>3.2267800000000002</c:v>
                </c:pt>
                <c:pt idx="5579">
                  <c:v>3.2231100000000001</c:v>
                </c:pt>
                <c:pt idx="5580">
                  <c:v>3.2130200000000002</c:v>
                </c:pt>
                <c:pt idx="5581">
                  <c:v>3.2102599999999999</c:v>
                </c:pt>
                <c:pt idx="5582">
                  <c:v>3.2156500000000001</c:v>
                </c:pt>
                <c:pt idx="5583">
                  <c:v>3.2098200000000001</c:v>
                </c:pt>
                <c:pt idx="5584">
                  <c:v>3.2054</c:v>
                </c:pt>
                <c:pt idx="5585">
                  <c:v>3.19983</c:v>
                </c:pt>
                <c:pt idx="5586">
                  <c:v>3.19428</c:v>
                </c:pt>
                <c:pt idx="5587">
                  <c:v>3.1968800000000002</c:v>
                </c:pt>
                <c:pt idx="5588">
                  <c:v>3.2037599999999999</c:v>
                </c:pt>
                <c:pt idx="5589">
                  <c:v>3.20919</c:v>
                </c:pt>
                <c:pt idx="5590">
                  <c:v>3.2079300000000002</c:v>
                </c:pt>
                <c:pt idx="5591">
                  <c:v>3.2050700000000001</c:v>
                </c:pt>
                <c:pt idx="5592">
                  <c:v>3.2002600000000001</c:v>
                </c:pt>
                <c:pt idx="5593">
                  <c:v>3.19286</c:v>
                </c:pt>
                <c:pt idx="5594">
                  <c:v>3.1938200000000001</c:v>
                </c:pt>
                <c:pt idx="5595">
                  <c:v>3.1966899999999998</c:v>
                </c:pt>
                <c:pt idx="5596">
                  <c:v>3.2048399999999999</c:v>
                </c:pt>
                <c:pt idx="5597">
                  <c:v>3.1974200000000002</c:v>
                </c:pt>
                <c:pt idx="5598">
                  <c:v>3.2068599999999998</c:v>
                </c:pt>
                <c:pt idx="5599">
                  <c:v>3.2072699999999998</c:v>
                </c:pt>
                <c:pt idx="5600">
                  <c:v>3.20383</c:v>
                </c:pt>
                <c:pt idx="5601">
                  <c:v>3.2069999999999999</c:v>
                </c:pt>
                <c:pt idx="5602">
                  <c:v>3.21089</c:v>
                </c:pt>
                <c:pt idx="5603">
                  <c:v>3.2143899999999999</c:v>
                </c:pt>
                <c:pt idx="5604">
                  <c:v>3.2078199999999999</c:v>
                </c:pt>
                <c:pt idx="5605">
                  <c:v>3.2061799999999998</c:v>
                </c:pt>
                <c:pt idx="5606">
                  <c:v>3.2134800000000001</c:v>
                </c:pt>
                <c:pt idx="5607">
                  <c:v>3.2213099999999999</c:v>
                </c:pt>
                <c:pt idx="5608">
                  <c:v>3.2218900000000001</c:v>
                </c:pt>
                <c:pt idx="5609">
                  <c:v>3.2193499999999999</c:v>
                </c:pt>
                <c:pt idx="5610">
                  <c:v>3.2258900000000001</c:v>
                </c:pt>
                <c:pt idx="5611">
                  <c:v>3.2289500000000002</c:v>
                </c:pt>
                <c:pt idx="5612">
                  <c:v>3.2382900000000001</c:v>
                </c:pt>
                <c:pt idx="5613">
                  <c:v>3.23929</c:v>
                </c:pt>
                <c:pt idx="5614">
                  <c:v>3.24275</c:v>
                </c:pt>
                <c:pt idx="5615">
                  <c:v>3.2431199999999998</c:v>
                </c:pt>
                <c:pt idx="5616">
                  <c:v>3.24762</c:v>
                </c:pt>
                <c:pt idx="5617">
                  <c:v>3.2545999999999999</c:v>
                </c:pt>
                <c:pt idx="5618">
                  <c:v>3.2551899999999998</c:v>
                </c:pt>
                <c:pt idx="5619">
                  <c:v>3.2594799999999999</c:v>
                </c:pt>
                <c:pt idx="5620">
                  <c:v>3.2574000000000001</c:v>
                </c:pt>
                <c:pt idx="5621">
                  <c:v>3.25814</c:v>
                </c:pt>
                <c:pt idx="5622">
                  <c:v>3.2590699999999999</c:v>
                </c:pt>
                <c:pt idx="5623">
                  <c:v>3.2528899999999998</c:v>
                </c:pt>
                <c:pt idx="5624">
                  <c:v>3.2591000000000001</c:v>
                </c:pt>
                <c:pt idx="5625">
                  <c:v>3.2722199999999999</c:v>
                </c:pt>
                <c:pt idx="5626">
                  <c:v>3.28572</c:v>
                </c:pt>
                <c:pt idx="5627">
                  <c:v>3.2871600000000001</c:v>
                </c:pt>
                <c:pt idx="5628">
                  <c:v>3.2886600000000001</c:v>
                </c:pt>
                <c:pt idx="5629">
                  <c:v>3.2972000000000001</c:v>
                </c:pt>
                <c:pt idx="5630">
                  <c:v>3.29854</c:v>
                </c:pt>
                <c:pt idx="5631">
                  <c:v>3.2994400000000002</c:v>
                </c:pt>
                <c:pt idx="5632">
                  <c:v>3.3048999999999999</c:v>
                </c:pt>
                <c:pt idx="5633">
                  <c:v>3.3086700000000002</c:v>
                </c:pt>
                <c:pt idx="5634">
                  <c:v>3.3093499999999998</c:v>
                </c:pt>
                <c:pt idx="5635">
                  <c:v>3.30314</c:v>
                </c:pt>
                <c:pt idx="5636">
                  <c:v>3.3104</c:v>
                </c:pt>
                <c:pt idx="5637">
                  <c:v>3.3158500000000002</c:v>
                </c:pt>
                <c:pt idx="5638">
                  <c:v>3.3224</c:v>
                </c:pt>
                <c:pt idx="5639">
                  <c:v>3.32016</c:v>
                </c:pt>
                <c:pt idx="5640">
                  <c:v>3.3259300000000001</c:v>
                </c:pt>
                <c:pt idx="5641">
                  <c:v>3.32924</c:v>
                </c:pt>
                <c:pt idx="5642">
                  <c:v>3.3260100000000001</c:v>
                </c:pt>
                <c:pt idx="5643">
                  <c:v>3.3202500000000001</c:v>
                </c:pt>
                <c:pt idx="5644">
                  <c:v>3.32376</c:v>
                </c:pt>
                <c:pt idx="5645">
                  <c:v>3.3245300000000002</c:v>
                </c:pt>
                <c:pt idx="5646">
                  <c:v>3.3233100000000002</c:v>
                </c:pt>
                <c:pt idx="5647">
                  <c:v>3.3216000000000001</c:v>
                </c:pt>
                <c:pt idx="5648">
                  <c:v>3.31948</c:v>
                </c:pt>
                <c:pt idx="5649">
                  <c:v>3.3214700000000001</c:v>
                </c:pt>
                <c:pt idx="5650">
                  <c:v>3.3151700000000002</c:v>
                </c:pt>
                <c:pt idx="5651">
                  <c:v>3.3114599999999998</c:v>
                </c:pt>
                <c:pt idx="5652">
                  <c:v>3.3121100000000001</c:v>
                </c:pt>
                <c:pt idx="5653">
                  <c:v>3.31915</c:v>
                </c:pt>
                <c:pt idx="5654">
                  <c:v>3.3256800000000002</c:v>
                </c:pt>
                <c:pt idx="5655">
                  <c:v>3.3323700000000001</c:v>
                </c:pt>
                <c:pt idx="5656">
                  <c:v>3.3256299999999999</c:v>
                </c:pt>
                <c:pt idx="5657">
                  <c:v>3.3220900000000002</c:v>
                </c:pt>
                <c:pt idx="5658">
                  <c:v>3.32585</c:v>
                </c:pt>
                <c:pt idx="5659">
                  <c:v>3.3236699999999999</c:v>
                </c:pt>
                <c:pt idx="5660">
                  <c:v>3.3325200000000001</c:v>
                </c:pt>
                <c:pt idx="5661">
                  <c:v>3.3310399999999998</c:v>
                </c:pt>
                <c:pt idx="5662">
                  <c:v>3.3444400000000001</c:v>
                </c:pt>
                <c:pt idx="5663">
                  <c:v>3.3437299999999999</c:v>
                </c:pt>
                <c:pt idx="5664">
                  <c:v>3.3377300000000001</c:v>
                </c:pt>
                <c:pt idx="5665">
                  <c:v>3.3385899999999999</c:v>
                </c:pt>
                <c:pt idx="5666">
                  <c:v>3.3385400000000001</c:v>
                </c:pt>
                <c:pt idx="5667">
                  <c:v>3.35284</c:v>
                </c:pt>
                <c:pt idx="5668">
                  <c:v>3.3565800000000001</c:v>
                </c:pt>
                <c:pt idx="5669">
                  <c:v>3.3546299999999998</c:v>
                </c:pt>
                <c:pt idx="5670">
                  <c:v>3.3550599999999999</c:v>
                </c:pt>
                <c:pt idx="5671">
                  <c:v>3.36355</c:v>
                </c:pt>
                <c:pt idx="5672">
                  <c:v>3.3752499999999999</c:v>
                </c:pt>
                <c:pt idx="5673">
                  <c:v>3.3847299999999998</c:v>
                </c:pt>
                <c:pt idx="5674">
                  <c:v>3.3891499999999999</c:v>
                </c:pt>
                <c:pt idx="5675">
                  <c:v>3.3984200000000002</c:v>
                </c:pt>
                <c:pt idx="5676">
                  <c:v>3.4034200000000001</c:v>
                </c:pt>
                <c:pt idx="5677">
                  <c:v>3.4080599999999999</c:v>
                </c:pt>
                <c:pt idx="5678">
                  <c:v>3.42205</c:v>
                </c:pt>
                <c:pt idx="5679">
                  <c:v>3.4316599999999999</c:v>
                </c:pt>
                <c:pt idx="5680">
                  <c:v>3.4395799999999999</c:v>
                </c:pt>
                <c:pt idx="5681">
                  <c:v>3.4523000000000001</c:v>
                </c:pt>
                <c:pt idx="5682">
                  <c:v>3.46855</c:v>
                </c:pt>
                <c:pt idx="5683">
                  <c:v>3.4736600000000002</c:v>
                </c:pt>
                <c:pt idx="5684">
                  <c:v>3.4806599999999999</c:v>
                </c:pt>
                <c:pt idx="5685">
                  <c:v>3.49424</c:v>
                </c:pt>
                <c:pt idx="5686">
                  <c:v>3.51024</c:v>
                </c:pt>
                <c:pt idx="5687">
                  <c:v>3.51668</c:v>
                </c:pt>
                <c:pt idx="5688">
                  <c:v>3.5286200000000001</c:v>
                </c:pt>
                <c:pt idx="5689">
                  <c:v>3.5392800000000002</c:v>
                </c:pt>
                <c:pt idx="5690">
                  <c:v>3.5434100000000002</c:v>
                </c:pt>
                <c:pt idx="5691">
                  <c:v>3.5577700000000001</c:v>
                </c:pt>
                <c:pt idx="5692">
                  <c:v>3.5712199999999998</c:v>
                </c:pt>
                <c:pt idx="5693">
                  <c:v>3.58521</c:v>
                </c:pt>
                <c:pt idx="5694">
                  <c:v>3.60148</c:v>
                </c:pt>
                <c:pt idx="5695">
                  <c:v>3.6168499999999999</c:v>
                </c:pt>
                <c:pt idx="5696">
                  <c:v>3.6312199999999999</c:v>
                </c:pt>
                <c:pt idx="5697">
                  <c:v>3.6414800000000001</c:v>
                </c:pt>
                <c:pt idx="5698">
                  <c:v>3.6459100000000002</c:v>
                </c:pt>
                <c:pt idx="5699">
                  <c:v>3.65801</c:v>
                </c:pt>
                <c:pt idx="5700">
                  <c:v>3.6774399999999998</c:v>
                </c:pt>
                <c:pt idx="5701">
                  <c:v>3.6847799999999999</c:v>
                </c:pt>
                <c:pt idx="5702">
                  <c:v>3.6867999999999999</c:v>
                </c:pt>
                <c:pt idx="5703">
                  <c:v>3.6861899999999999</c:v>
                </c:pt>
                <c:pt idx="5704">
                  <c:v>3.6989200000000002</c:v>
                </c:pt>
                <c:pt idx="5705">
                  <c:v>3.7189800000000002</c:v>
                </c:pt>
                <c:pt idx="5706">
                  <c:v>3.7356099999999999</c:v>
                </c:pt>
                <c:pt idx="5707">
                  <c:v>3.7393900000000002</c:v>
                </c:pt>
                <c:pt idx="5708">
                  <c:v>3.75305</c:v>
                </c:pt>
                <c:pt idx="5709">
                  <c:v>3.7589600000000001</c:v>
                </c:pt>
                <c:pt idx="5710">
                  <c:v>3.7707600000000001</c:v>
                </c:pt>
                <c:pt idx="5711">
                  <c:v>3.7714500000000002</c:v>
                </c:pt>
                <c:pt idx="5712">
                  <c:v>3.7727300000000001</c:v>
                </c:pt>
                <c:pt idx="5713">
                  <c:v>3.7824200000000001</c:v>
                </c:pt>
                <c:pt idx="5714">
                  <c:v>3.7932000000000001</c:v>
                </c:pt>
                <c:pt idx="5715">
                  <c:v>3.8024200000000001</c:v>
                </c:pt>
                <c:pt idx="5716">
                  <c:v>3.8109500000000001</c:v>
                </c:pt>
                <c:pt idx="5717">
                  <c:v>3.8140999999999998</c:v>
                </c:pt>
                <c:pt idx="5718">
                  <c:v>3.81141</c:v>
                </c:pt>
                <c:pt idx="5719">
                  <c:v>3.8104200000000001</c:v>
                </c:pt>
                <c:pt idx="5720">
                  <c:v>3.8128299999999999</c:v>
                </c:pt>
                <c:pt idx="5721">
                  <c:v>3.81101</c:v>
                </c:pt>
                <c:pt idx="5722">
                  <c:v>3.8134399999999999</c:v>
                </c:pt>
                <c:pt idx="5723">
                  <c:v>3.8087599999999999</c:v>
                </c:pt>
                <c:pt idx="5724">
                  <c:v>3.8092899999999998</c:v>
                </c:pt>
                <c:pt idx="5725">
                  <c:v>3.8211900000000001</c:v>
                </c:pt>
                <c:pt idx="5726">
                  <c:v>3.8268599999999999</c:v>
                </c:pt>
                <c:pt idx="5727">
                  <c:v>3.8177500000000002</c:v>
                </c:pt>
                <c:pt idx="5728">
                  <c:v>3.8124199999999999</c:v>
                </c:pt>
                <c:pt idx="5729">
                  <c:v>3.8102499999999999</c:v>
                </c:pt>
                <c:pt idx="5730">
                  <c:v>3.7986499999999999</c:v>
                </c:pt>
                <c:pt idx="5731">
                  <c:v>3.79331</c:v>
                </c:pt>
                <c:pt idx="5732">
                  <c:v>3.7846600000000001</c:v>
                </c:pt>
                <c:pt idx="5733">
                  <c:v>3.7836400000000001</c:v>
                </c:pt>
                <c:pt idx="5734">
                  <c:v>3.7819099999999999</c:v>
                </c:pt>
                <c:pt idx="5735">
                  <c:v>3.7735599999999998</c:v>
                </c:pt>
                <c:pt idx="5736">
                  <c:v>3.76078</c:v>
                </c:pt>
                <c:pt idx="5737">
                  <c:v>3.7542499999999999</c:v>
                </c:pt>
                <c:pt idx="5738">
                  <c:v>3.7441399999999998</c:v>
                </c:pt>
                <c:pt idx="5739">
                  <c:v>3.7378300000000002</c:v>
                </c:pt>
                <c:pt idx="5740">
                  <c:v>3.7328100000000002</c:v>
                </c:pt>
                <c:pt idx="5741">
                  <c:v>3.7164299999999999</c:v>
                </c:pt>
                <c:pt idx="5742">
                  <c:v>3.7054299999999998</c:v>
                </c:pt>
                <c:pt idx="5743">
                  <c:v>3.6988500000000002</c:v>
                </c:pt>
                <c:pt idx="5744">
                  <c:v>3.6949100000000001</c:v>
                </c:pt>
                <c:pt idx="5745">
                  <c:v>3.6975799999999999</c:v>
                </c:pt>
                <c:pt idx="5746">
                  <c:v>3.70011</c:v>
                </c:pt>
                <c:pt idx="5747">
                  <c:v>3.6994600000000002</c:v>
                </c:pt>
                <c:pt idx="5748">
                  <c:v>3.7002600000000001</c:v>
                </c:pt>
                <c:pt idx="5749">
                  <c:v>3.6958199999999999</c:v>
                </c:pt>
                <c:pt idx="5750">
                  <c:v>3.6956899999999999</c:v>
                </c:pt>
                <c:pt idx="5751">
                  <c:v>3.7020900000000001</c:v>
                </c:pt>
                <c:pt idx="5752">
                  <c:v>3.7004999999999999</c:v>
                </c:pt>
                <c:pt idx="5753">
                  <c:v>3.7054399999999998</c:v>
                </c:pt>
                <c:pt idx="5754">
                  <c:v>3.71346</c:v>
                </c:pt>
                <c:pt idx="5755">
                  <c:v>3.72499</c:v>
                </c:pt>
                <c:pt idx="5756">
                  <c:v>3.7326800000000002</c:v>
                </c:pt>
                <c:pt idx="5757">
                  <c:v>3.7390300000000001</c:v>
                </c:pt>
                <c:pt idx="5758">
                  <c:v>3.75482</c:v>
                </c:pt>
                <c:pt idx="5759">
                  <c:v>3.7770999999999999</c:v>
                </c:pt>
                <c:pt idx="5760">
                  <c:v>3.7939500000000002</c:v>
                </c:pt>
                <c:pt idx="5761">
                  <c:v>3.8184800000000001</c:v>
                </c:pt>
                <c:pt idx="5762">
                  <c:v>3.8451399999999998</c:v>
                </c:pt>
                <c:pt idx="5763">
                  <c:v>3.8708999999999998</c:v>
                </c:pt>
                <c:pt idx="5764">
                  <c:v>3.8950800000000001</c:v>
                </c:pt>
                <c:pt idx="5765">
                  <c:v>3.9128599999999998</c:v>
                </c:pt>
                <c:pt idx="5766">
                  <c:v>3.9343599999999999</c:v>
                </c:pt>
                <c:pt idx="5767">
                  <c:v>3.9593699999999998</c:v>
                </c:pt>
                <c:pt idx="5768">
                  <c:v>3.98855</c:v>
                </c:pt>
                <c:pt idx="5769">
                  <c:v>4.0169600000000001</c:v>
                </c:pt>
                <c:pt idx="5770">
                  <c:v>4.03939</c:v>
                </c:pt>
                <c:pt idx="5771">
                  <c:v>4.0598700000000001</c:v>
                </c:pt>
                <c:pt idx="5772">
                  <c:v>4.0856700000000004</c:v>
                </c:pt>
                <c:pt idx="5773">
                  <c:v>4.11646</c:v>
                </c:pt>
                <c:pt idx="5774">
                  <c:v>4.1484300000000003</c:v>
                </c:pt>
                <c:pt idx="5775">
                  <c:v>4.1689499999999997</c:v>
                </c:pt>
                <c:pt idx="5776">
                  <c:v>4.1814200000000001</c:v>
                </c:pt>
                <c:pt idx="5777">
                  <c:v>4.1991699999999996</c:v>
                </c:pt>
                <c:pt idx="5778">
                  <c:v>4.2152500000000002</c:v>
                </c:pt>
                <c:pt idx="5779">
                  <c:v>4.2314999999999996</c:v>
                </c:pt>
                <c:pt idx="5780">
                  <c:v>4.2382099999999996</c:v>
                </c:pt>
                <c:pt idx="5781">
                  <c:v>4.2384300000000001</c:v>
                </c:pt>
                <c:pt idx="5782">
                  <c:v>4.2362399999999996</c:v>
                </c:pt>
                <c:pt idx="5783">
                  <c:v>4.2311300000000003</c:v>
                </c:pt>
                <c:pt idx="5784">
                  <c:v>4.2362500000000001</c:v>
                </c:pt>
                <c:pt idx="5785">
                  <c:v>4.2373900000000004</c:v>
                </c:pt>
                <c:pt idx="5786">
                  <c:v>4.2345300000000003</c:v>
                </c:pt>
                <c:pt idx="5787">
                  <c:v>4.2248200000000002</c:v>
                </c:pt>
                <c:pt idx="5788">
                  <c:v>4.21326</c:v>
                </c:pt>
                <c:pt idx="5789">
                  <c:v>4.19808</c:v>
                </c:pt>
                <c:pt idx="5790">
                  <c:v>4.1852099999999997</c:v>
                </c:pt>
                <c:pt idx="5791">
                  <c:v>4.1819499999999996</c:v>
                </c:pt>
                <c:pt idx="5792">
                  <c:v>4.1839500000000003</c:v>
                </c:pt>
                <c:pt idx="5793">
                  <c:v>4.1716100000000003</c:v>
                </c:pt>
                <c:pt idx="5794">
                  <c:v>4.1602199999999998</c:v>
                </c:pt>
                <c:pt idx="5795">
                  <c:v>4.1452200000000001</c:v>
                </c:pt>
                <c:pt idx="5796">
                  <c:v>4.1355000000000004</c:v>
                </c:pt>
                <c:pt idx="5797">
                  <c:v>4.1342299999999996</c:v>
                </c:pt>
                <c:pt idx="5798">
                  <c:v>4.1369899999999999</c:v>
                </c:pt>
                <c:pt idx="5799">
                  <c:v>4.1367700000000003</c:v>
                </c:pt>
                <c:pt idx="5800">
                  <c:v>4.1298399999999997</c:v>
                </c:pt>
                <c:pt idx="5801">
                  <c:v>4.1262299999999996</c:v>
                </c:pt>
                <c:pt idx="5802">
                  <c:v>4.1272500000000001</c:v>
                </c:pt>
                <c:pt idx="5803">
                  <c:v>4.1215999999999999</c:v>
                </c:pt>
                <c:pt idx="5804">
                  <c:v>4.1144600000000002</c:v>
                </c:pt>
                <c:pt idx="5805">
                  <c:v>4.1070700000000002</c:v>
                </c:pt>
                <c:pt idx="5806">
                  <c:v>4.1036799999999998</c:v>
                </c:pt>
                <c:pt idx="5807">
                  <c:v>4.0971399999999996</c:v>
                </c:pt>
                <c:pt idx="5808">
                  <c:v>4.0872999999999999</c:v>
                </c:pt>
                <c:pt idx="5809">
                  <c:v>4.0807700000000002</c:v>
                </c:pt>
                <c:pt idx="5810">
                  <c:v>4.0723099999999999</c:v>
                </c:pt>
                <c:pt idx="5811">
                  <c:v>4.06351</c:v>
                </c:pt>
                <c:pt idx="5812">
                  <c:v>4.0578399999999997</c:v>
                </c:pt>
                <c:pt idx="5813">
                  <c:v>4.05077</c:v>
                </c:pt>
                <c:pt idx="5814">
                  <c:v>4.03667</c:v>
                </c:pt>
                <c:pt idx="5815">
                  <c:v>4.02522</c:v>
                </c:pt>
                <c:pt idx="5816">
                  <c:v>4.0148999999999999</c:v>
                </c:pt>
                <c:pt idx="5817">
                  <c:v>3.9991500000000002</c:v>
                </c:pt>
                <c:pt idx="5818">
                  <c:v>3.9824999999999999</c:v>
                </c:pt>
                <c:pt idx="5819">
                  <c:v>3.9757600000000002</c:v>
                </c:pt>
                <c:pt idx="5820">
                  <c:v>3.968</c:v>
                </c:pt>
                <c:pt idx="5821">
                  <c:v>3.9568699999999999</c:v>
                </c:pt>
                <c:pt idx="5822">
                  <c:v>3.9451399999999999</c:v>
                </c:pt>
                <c:pt idx="5823">
                  <c:v>3.9369100000000001</c:v>
                </c:pt>
                <c:pt idx="5824">
                  <c:v>3.9214600000000002</c:v>
                </c:pt>
                <c:pt idx="5825">
                  <c:v>3.9069699999999998</c:v>
                </c:pt>
                <c:pt idx="5826">
                  <c:v>3.8935</c:v>
                </c:pt>
                <c:pt idx="5827">
                  <c:v>3.8841700000000001</c:v>
                </c:pt>
                <c:pt idx="5828">
                  <c:v>3.8773300000000002</c:v>
                </c:pt>
                <c:pt idx="5829">
                  <c:v>3.8722500000000002</c:v>
                </c:pt>
                <c:pt idx="5830">
                  <c:v>3.8677600000000001</c:v>
                </c:pt>
                <c:pt idx="5831">
                  <c:v>3.8655900000000001</c:v>
                </c:pt>
                <c:pt idx="5832">
                  <c:v>3.8637299999999999</c:v>
                </c:pt>
                <c:pt idx="5833">
                  <c:v>3.8555299999999999</c:v>
                </c:pt>
                <c:pt idx="5834">
                  <c:v>3.8487100000000001</c:v>
                </c:pt>
                <c:pt idx="5835">
                  <c:v>3.8384200000000002</c:v>
                </c:pt>
                <c:pt idx="5836">
                  <c:v>3.8358500000000002</c:v>
                </c:pt>
                <c:pt idx="5837">
                  <c:v>3.8312200000000001</c:v>
                </c:pt>
                <c:pt idx="5838">
                  <c:v>3.8308200000000001</c:v>
                </c:pt>
                <c:pt idx="5839">
                  <c:v>3.8278599999999998</c:v>
                </c:pt>
                <c:pt idx="5840">
                  <c:v>3.8221699999999998</c:v>
                </c:pt>
                <c:pt idx="5841">
                  <c:v>3.8213499999999998</c:v>
                </c:pt>
                <c:pt idx="5842">
                  <c:v>3.8193899999999998</c:v>
                </c:pt>
                <c:pt idx="5843">
                  <c:v>3.8151299999999999</c:v>
                </c:pt>
                <c:pt idx="5844">
                  <c:v>3.81114</c:v>
                </c:pt>
                <c:pt idx="5845">
                  <c:v>3.8077299999999998</c:v>
                </c:pt>
                <c:pt idx="5846">
                  <c:v>3.8026599999999999</c:v>
                </c:pt>
                <c:pt idx="5847">
                  <c:v>3.8088099999999998</c:v>
                </c:pt>
                <c:pt idx="5848">
                  <c:v>3.8053699999999999</c:v>
                </c:pt>
                <c:pt idx="5849">
                  <c:v>3.7981099999999999</c:v>
                </c:pt>
                <c:pt idx="5850">
                  <c:v>3.79745</c:v>
                </c:pt>
                <c:pt idx="5851">
                  <c:v>3.7956599999999998</c:v>
                </c:pt>
                <c:pt idx="5852">
                  <c:v>3.8019400000000001</c:v>
                </c:pt>
                <c:pt idx="5853">
                  <c:v>3.8067799999999998</c:v>
                </c:pt>
                <c:pt idx="5854">
                  <c:v>3.8080500000000002</c:v>
                </c:pt>
                <c:pt idx="5855">
                  <c:v>3.8081700000000001</c:v>
                </c:pt>
                <c:pt idx="5856">
                  <c:v>3.8130500000000001</c:v>
                </c:pt>
                <c:pt idx="5857">
                  <c:v>3.8151099999999998</c:v>
                </c:pt>
                <c:pt idx="5858">
                  <c:v>3.81359</c:v>
                </c:pt>
                <c:pt idx="5859">
                  <c:v>3.81867</c:v>
                </c:pt>
                <c:pt idx="5860">
                  <c:v>3.8239100000000001</c:v>
                </c:pt>
                <c:pt idx="5861">
                  <c:v>3.83005</c:v>
                </c:pt>
                <c:pt idx="5862">
                  <c:v>3.8360300000000001</c:v>
                </c:pt>
                <c:pt idx="5863">
                  <c:v>3.84253</c:v>
                </c:pt>
                <c:pt idx="5864">
                  <c:v>3.8467199999999999</c:v>
                </c:pt>
                <c:pt idx="5865">
                  <c:v>3.8569300000000002</c:v>
                </c:pt>
                <c:pt idx="5866">
                  <c:v>3.8570799999999998</c:v>
                </c:pt>
                <c:pt idx="5867">
                  <c:v>3.86239</c:v>
                </c:pt>
                <c:pt idx="5868">
                  <c:v>3.8713799999999998</c:v>
                </c:pt>
                <c:pt idx="5869">
                  <c:v>3.88185</c:v>
                </c:pt>
                <c:pt idx="5870">
                  <c:v>3.8890199999999999</c:v>
                </c:pt>
                <c:pt idx="5871">
                  <c:v>3.88937</c:v>
                </c:pt>
                <c:pt idx="5872">
                  <c:v>3.8893900000000001</c:v>
                </c:pt>
                <c:pt idx="5873">
                  <c:v>3.8999899999999998</c:v>
                </c:pt>
                <c:pt idx="5874">
                  <c:v>3.9058199999999998</c:v>
                </c:pt>
                <c:pt idx="5875">
                  <c:v>3.9133300000000002</c:v>
                </c:pt>
                <c:pt idx="5876">
                  <c:v>3.9189699999999998</c:v>
                </c:pt>
                <c:pt idx="5877">
                  <c:v>3.9252400000000001</c:v>
                </c:pt>
                <c:pt idx="5878">
                  <c:v>3.93201</c:v>
                </c:pt>
                <c:pt idx="5879">
                  <c:v>3.9356100000000001</c:v>
                </c:pt>
                <c:pt idx="5880">
                  <c:v>3.9379900000000001</c:v>
                </c:pt>
                <c:pt idx="5881">
                  <c:v>3.94313</c:v>
                </c:pt>
                <c:pt idx="5882">
                  <c:v>3.9562599999999999</c:v>
                </c:pt>
                <c:pt idx="5883">
                  <c:v>3.9608599999999998</c:v>
                </c:pt>
                <c:pt idx="5884">
                  <c:v>3.9554499999999999</c:v>
                </c:pt>
                <c:pt idx="5885">
                  <c:v>3.9554399999999998</c:v>
                </c:pt>
                <c:pt idx="5886">
                  <c:v>3.9575399999999998</c:v>
                </c:pt>
                <c:pt idx="5887">
                  <c:v>3.95668</c:v>
                </c:pt>
                <c:pt idx="5888">
                  <c:v>3.9589400000000001</c:v>
                </c:pt>
                <c:pt idx="5889">
                  <c:v>3.9647199999999998</c:v>
                </c:pt>
                <c:pt idx="5890">
                  <c:v>3.9670200000000002</c:v>
                </c:pt>
                <c:pt idx="5891">
                  <c:v>3.9609700000000001</c:v>
                </c:pt>
                <c:pt idx="5892">
                  <c:v>3.9572699999999998</c:v>
                </c:pt>
                <c:pt idx="5893">
                  <c:v>3.94889</c:v>
                </c:pt>
                <c:pt idx="5894">
                  <c:v>3.9413499999999999</c:v>
                </c:pt>
                <c:pt idx="5895">
                  <c:v>3.9359099999999998</c:v>
                </c:pt>
                <c:pt idx="5896">
                  <c:v>3.9344199999999998</c:v>
                </c:pt>
                <c:pt idx="5897">
                  <c:v>3.9391500000000002</c:v>
                </c:pt>
                <c:pt idx="5898">
                  <c:v>3.9386000000000001</c:v>
                </c:pt>
                <c:pt idx="5899">
                  <c:v>3.9339200000000001</c:v>
                </c:pt>
                <c:pt idx="5900">
                  <c:v>3.9368400000000001</c:v>
                </c:pt>
                <c:pt idx="5901">
                  <c:v>3.9401700000000002</c:v>
                </c:pt>
                <c:pt idx="5902">
                  <c:v>3.9335100000000001</c:v>
                </c:pt>
                <c:pt idx="5903">
                  <c:v>3.9252400000000001</c:v>
                </c:pt>
                <c:pt idx="5904">
                  <c:v>3.9208400000000001</c:v>
                </c:pt>
                <c:pt idx="5905">
                  <c:v>3.9208099999999999</c:v>
                </c:pt>
                <c:pt idx="5906">
                  <c:v>3.9249299999999998</c:v>
                </c:pt>
                <c:pt idx="5907">
                  <c:v>3.9278599999999999</c:v>
                </c:pt>
                <c:pt idx="5908">
                  <c:v>3.9235899999999999</c:v>
                </c:pt>
                <c:pt idx="5909">
                  <c:v>3.9218500000000001</c:v>
                </c:pt>
                <c:pt idx="5910">
                  <c:v>3.9247299999999998</c:v>
                </c:pt>
                <c:pt idx="5911">
                  <c:v>3.9266700000000001</c:v>
                </c:pt>
                <c:pt idx="5912">
                  <c:v>3.9228800000000001</c:v>
                </c:pt>
                <c:pt idx="5913">
                  <c:v>3.9207000000000001</c:v>
                </c:pt>
                <c:pt idx="5914">
                  <c:v>3.9195899999999999</c:v>
                </c:pt>
                <c:pt idx="5915">
                  <c:v>3.9178799999999998</c:v>
                </c:pt>
                <c:pt idx="5916">
                  <c:v>3.92137</c:v>
                </c:pt>
                <c:pt idx="5917">
                  <c:v>3.92381</c:v>
                </c:pt>
                <c:pt idx="5918">
                  <c:v>3.92639</c:v>
                </c:pt>
                <c:pt idx="5919">
                  <c:v>3.92598</c:v>
                </c:pt>
                <c:pt idx="5920">
                  <c:v>3.9274499999999999</c:v>
                </c:pt>
                <c:pt idx="5921">
                  <c:v>3.9291200000000002</c:v>
                </c:pt>
                <c:pt idx="5922">
                  <c:v>3.9325600000000001</c:v>
                </c:pt>
                <c:pt idx="5923">
                  <c:v>3.9367700000000001</c:v>
                </c:pt>
                <c:pt idx="5924">
                  <c:v>3.9484400000000002</c:v>
                </c:pt>
                <c:pt idx="5925">
                  <c:v>3.9608400000000001</c:v>
                </c:pt>
                <c:pt idx="5926">
                  <c:v>3.9686499999999998</c:v>
                </c:pt>
                <c:pt idx="5927">
                  <c:v>3.9767000000000001</c:v>
                </c:pt>
                <c:pt idx="5928">
                  <c:v>3.9825400000000002</c:v>
                </c:pt>
                <c:pt idx="5929">
                  <c:v>3.9852500000000002</c:v>
                </c:pt>
                <c:pt idx="5930">
                  <c:v>3.9971299999999998</c:v>
                </c:pt>
                <c:pt idx="5931">
                  <c:v>4.0168999999999997</c:v>
                </c:pt>
                <c:pt idx="5932">
                  <c:v>4.0419999999999998</c:v>
                </c:pt>
                <c:pt idx="5933">
                  <c:v>4.0647000000000002</c:v>
                </c:pt>
                <c:pt idx="5934">
                  <c:v>4.0864000000000003</c:v>
                </c:pt>
                <c:pt idx="5935">
                  <c:v>4.1120099999999997</c:v>
                </c:pt>
                <c:pt idx="5936">
                  <c:v>4.1403499999999998</c:v>
                </c:pt>
                <c:pt idx="5937">
                  <c:v>4.1717300000000002</c:v>
                </c:pt>
                <c:pt idx="5938">
                  <c:v>4.2039600000000004</c:v>
                </c:pt>
                <c:pt idx="5939">
                  <c:v>4.2374299999999998</c:v>
                </c:pt>
                <c:pt idx="5940">
                  <c:v>4.2782200000000001</c:v>
                </c:pt>
                <c:pt idx="5941">
                  <c:v>4.3168699999999998</c:v>
                </c:pt>
                <c:pt idx="5942">
                  <c:v>4.36958</c:v>
                </c:pt>
                <c:pt idx="5943">
                  <c:v>4.42685</c:v>
                </c:pt>
                <c:pt idx="5944">
                  <c:v>4.4764099999999996</c:v>
                </c:pt>
                <c:pt idx="5945">
                  <c:v>4.5279400000000001</c:v>
                </c:pt>
                <c:pt idx="5946">
                  <c:v>4.5797800000000004</c:v>
                </c:pt>
                <c:pt idx="5947">
                  <c:v>4.6365299999999996</c:v>
                </c:pt>
                <c:pt idx="5948">
                  <c:v>4.6937499999999996</c:v>
                </c:pt>
                <c:pt idx="5949">
                  <c:v>4.75448</c:v>
                </c:pt>
                <c:pt idx="5950">
                  <c:v>4.8217299999999996</c:v>
                </c:pt>
                <c:pt idx="5951">
                  <c:v>4.8842400000000001</c:v>
                </c:pt>
                <c:pt idx="5952">
                  <c:v>4.9352400000000003</c:v>
                </c:pt>
                <c:pt idx="5953">
                  <c:v>4.9798499999999999</c:v>
                </c:pt>
                <c:pt idx="5954">
                  <c:v>5.0320499999999999</c:v>
                </c:pt>
                <c:pt idx="5955">
                  <c:v>5.08934</c:v>
                </c:pt>
                <c:pt idx="5956">
                  <c:v>5.1478299999999999</c:v>
                </c:pt>
                <c:pt idx="5957">
                  <c:v>5.2041599999999999</c:v>
                </c:pt>
                <c:pt idx="5958">
                  <c:v>5.2578100000000001</c:v>
                </c:pt>
                <c:pt idx="5959">
                  <c:v>5.3035300000000003</c:v>
                </c:pt>
                <c:pt idx="5960">
                  <c:v>5.3530199999999999</c:v>
                </c:pt>
                <c:pt idx="5961">
                  <c:v>5.3992500000000003</c:v>
                </c:pt>
                <c:pt idx="5962">
                  <c:v>5.4311800000000003</c:v>
                </c:pt>
                <c:pt idx="5963">
                  <c:v>5.4657400000000003</c:v>
                </c:pt>
                <c:pt idx="5964">
                  <c:v>5.4986899999999999</c:v>
                </c:pt>
                <c:pt idx="5965">
                  <c:v>5.5194200000000002</c:v>
                </c:pt>
                <c:pt idx="5966">
                  <c:v>5.53871</c:v>
                </c:pt>
                <c:pt idx="5967">
                  <c:v>5.5601700000000003</c:v>
                </c:pt>
                <c:pt idx="5968">
                  <c:v>5.5821699999999996</c:v>
                </c:pt>
                <c:pt idx="5969">
                  <c:v>5.5995400000000002</c:v>
                </c:pt>
                <c:pt idx="5970">
                  <c:v>5.5996199999999998</c:v>
                </c:pt>
                <c:pt idx="5971">
                  <c:v>5.59938</c:v>
                </c:pt>
                <c:pt idx="5972">
                  <c:v>5.6026400000000001</c:v>
                </c:pt>
                <c:pt idx="5973">
                  <c:v>5.6049100000000003</c:v>
                </c:pt>
                <c:pt idx="5974">
                  <c:v>5.6077199999999996</c:v>
                </c:pt>
                <c:pt idx="5975">
                  <c:v>5.6086999999999998</c:v>
                </c:pt>
                <c:pt idx="5976">
                  <c:v>5.60243</c:v>
                </c:pt>
                <c:pt idx="5977">
                  <c:v>5.5811500000000001</c:v>
                </c:pt>
                <c:pt idx="5978">
                  <c:v>5.5620599999999998</c:v>
                </c:pt>
                <c:pt idx="5979">
                  <c:v>5.5448500000000003</c:v>
                </c:pt>
                <c:pt idx="5980">
                  <c:v>5.5247200000000003</c:v>
                </c:pt>
                <c:pt idx="5981">
                  <c:v>5.5033099999999999</c:v>
                </c:pt>
                <c:pt idx="5982">
                  <c:v>5.4833299999999996</c:v>
                </c:pt>
                <c:pt idx="5983">
                  <c:v>5.4536199999999999</c:v>
                </c:pt>
                <c:pt idx="5984">
                  <c:v>5.4146099999999997</c:v>
                </c:pt>
                <c:pt idx="5985">
                  <c:v>5.3754400000000002</c:v>
                </c:pt>
                <c:pt idx="5986">
                  <c:v>5.3416899999999998</c:v>
                </c:pt>
                <c:pt idx="5987">
                  <c:v>5.3113900000000003</c:v>
                </c:pt>
                <c:pt idx="5988">
                  <c:v>5.2727300000000001</c:v>
                </c:pt>
                <c:pt idx="5989">
                  <c:v>5.22966</c:v>
                </c:pt>
                <c:pt idx="5990">
                  <c:v>5.1873800000000001</c:v>
                </c:pt>
                <c:pt idx="5991">
                  <c:v>5.1489799999999999</c:v>
                </c:pt>
                <c:pt idx="5992">
                  <c:v>5.1128</c:v>
                </c:pt>
                <c:pt idx="5993">
                  <c:v>5.0702199999999999</c:v>
                </c:pt>
                <c:pt idx="5994">
                  <c:v>5.02677</c:v>
                </c:pt>
                <c:pt idx="5995">
                  <c:v>4.9848299999999997</c:v>
                </c:pt>
                <c:pt idx="5996">
                  <c:v>4.9449100000000001</c:v>
                </c:pt>
                <c:pt idx="5997">
                  <c:v>4.9096200000000003</c:v>
                </c:pt>
                <c:pt idx="5998">
                  <c:v>4.8747299999999996</c:v>
                </c:pt>
                <c:pt idx="5999">
                  <c:v>4.83371</c:v>
                </c:pt>
                <c:pt idx="6000">
                  <c:v>4.7854400000000004</c:v>
                </c:pt>
                <c:pt idx="6001">
                  <c:v>4.7475100000000001</c:v>
                </c:pt>
                <c:pt idx="6002">
                  <c:v>4.7081999999999997</c:v>
                </c:pt>
                <c:pt idx="6003">
                  <c:v>4.6668099999999999</c:v>
                </c:pt>
                <c:pt idx="6004">
                  <c:v>4.6273600000000004</c:v>
                </c:pt>
                <c:pt idx="6005">
                  <c:v>4.5952299999999999</c:v>
                </c:pt>
                <c:pt idx="6006">
                  <c:v>4.5704700000000003</c:v>
                </c:pt>
                <c:pt idx="6007">
                  <c:v>4.5440100000000001</c:v>
                </c:pt>
                <c:pt idx="6008">
                  <c:v>4.51098</c:v>
                </c:pt>
                <c:pt idx="6009">
                  <c:v>4.48299</c:v>
                </c:pt>
                <c:pt idx="6010">
                  <c:v>4.4573799999999997</c:v>
                </c:pt>
                <c:pt idx="6011">
                  <c:v>4.4327800000000002</c:v>
                </c:pt>
                <c:pt idx="6012">
                  <c:v>4.4080899999999996</c:v>
                </c:pt>
                <c:pt idx="6013">
                  <c:v>4.3850100000000003</c:v>
                </c:pt>
                <c:pt idx="6014">
                  <c:v>4.3654099999999998</c:v>
                </c:pt>
                <c:pt idx="6015">
                  <c:v>4.3508899999999997</c:v>
                </c:pt>
                <c:pt idx="6016">
                  <c:v>4.3346299999999998</c:v>
                </c:pt>
                <c:pt idx="6017">
                  <c:v>4.3192700000000004</c:v>
                </c:pt>
                <c:pt idx="6018">
                  <c:v>4.3056900000000002</c:v>
                </c:pt>
                <c:pt idx="6019">
                  <c:v>4.2896099999999997</c:v>
                </c:pt>
                <c:pt idx="6020">
                  <c:v>4.2687999999999997</c:v>
                </c:pt>
                <c:pt idx="6021">
                  <c:v>4.2597699999999996</c:v>
                </c:pt>
                <c:pt idx="6022">
                  <c:v>4.2480599999999997</c:v>
                </c:pt>
                <c:pt idx="6023">
                  <c:v>4.2327399999999997</c:v>
                </c:pt>
                <c:pt idx="6024">
                  <c:v>4.2176</c:v>
                </c:pt>
                <c:pt idx="6025">
                  <c:v>4.2038500000000001</c:v>
                </c:pt>
                <c:pt idx="6026">
                  <c:v>4.2024699999999999</c:v>
                </c:pt>
                <c:pt idx="6027">
                  <c:v>4.1962400000000004</c:v>
                </c:pt>
                <c:pt idx="6028">
                  <c:v>4.1897599999999997</c:v>
                </c:pt>
                <c:pt idx="6029">
                  <c:v>4.18398</c:v>
                </c:pt>
                <c:pt idx="6030">
                  <c:v>4.1758100000000002</c:v>
                </c:pt>
                <c:pt idx="6031">
                  <c:v>4.1692900000000002</c:v>
                </c:pt>
                <c:pt idx="6032">
                  <c:v>4.1546700000000003</c:v>
                </c:pt>
                <c:pt idx="6033">
                  <c:v>4.1469699999999996</c:v>
                </c:pt>
                <c:pt idx="6034">
                  <c:v>4.1454899999999997</c:v>
                </c:pt>
                <c:pt idx="6035">
                  <c:v>4.1476499999999996</c:v>
                </c:pt>
                <c:pt idx="6036">
                  <c:v>4.1437799999999996</c:v>
                </c:pt>
                <c:pt idx="6037">
                  <c:v>4.1392699999999998</c:v>
                </c:pt>
                <c:pt idx="6038">
                  <c:v>4.1356400000000004</c:v>
                </c:pt>
                <c:pt idx="6039">
                  <c:v>4.1264399999999997</c:v>
                </c:pt>
                <c:pt idx="6040">
                  <c:v>4.1230000000000002</c:v>
                </c:pt>
                <c:pt idx="6041">
                  <c:v>4.12134</c:v>
                </c:pt>
                <c:pt idx="6042">
                  <c:v>4.1155400000000002</c:v>
                </c:pt>
                <c:pt idx="6043">
                  <c:v>4.1098600000000003</c:v>
                </c:pt>
                <c:pt idx="6044">
                  <c:v>4.1119300000000001</c:v>
                </c:pt>
                <c:pt idx="6045">
                  <c:v>4.1115199999999996</c:v>
                </c:pt>
                <c:pt idx="6046">
                  <c:v>4.1147799999999997</c:v>
                </c:pt>
                <c:pt idx="6047">
                  <c:v>4.1166799999999997</c:v>
                </c:pt>
                <c:pt idx="6048">
                  <c:v>4.1129300000000004</c:v>
                </c:pt>
                <c:pt idx="6049">
                  <c:v>4.1082599999999996</c:v>
                </c:pt>
                <c:pt idx="6050">
                  <c:v>4.11334</c:v>
                </c:pt>
                <c:pt idx="6051">
                  <c:v>4.1200599999999996</c:v>
                </c:pt>
                <c:pt idx="6052">
                  <c:v>4.1164199999999997</c:v>
                </c:pt>
                <c:pt idx="6053">
                  <c:v>4.1187699999999996</c:v>
                </c:pt>
                <c:pt idx="6054">
                  <c:v>4.1228300000000004</c:v>
                </c:pt>
                <c:pt idx="6055">
                  <c:v>4.1261299999999999</c:v>
                </c:pt>
                <c:pt idx="6056">
                  <c:v>4.1291700000000002</c:v>
                </c:pt>
                <c:pt idx="6057">
                  <c:v>4.1288400000000003</c:v>
                </c:pt>
                <c:pt idx="6058">
                  <c:v>4.1276799999999998</c:v>
                </c:pt>
                <c:pt idx="6059">
                  <c:v>4.1333399999999996</c:v>
                </c:pt>
                <c:pt idx="6060">
                  <c:v>4.1406499999999999</c:v>
                </c:pt>
                <c:pt idx="6061">
                  <c:v>4.1372299999999997</c:v>
                </c:pt>
                <c:pt idx="6062">
                  <c:v>4.1314299999999999</c:v>
                </c:pt>
                <c:pt idx="6063">
                  <c:v>4.1283300000000001</c:v>
                </c:pt>
                <c:pt idx="6064">
                  <c:v>4.1278899999999998</c:v>
                </c:pt>
                <c:pt idx="6065">
                  <c:v>4.12582</c:v>
                </c:pt>
                <c:pt idx="6066">
                  <c:v>4.1329599999999997</c:v>
                </c:pt>
                <c:pt idx="6067">
                  <c:v>4.1381899999999998</c:v>
                </c:pt>
                <c:pt idx="6068">
                  <c:v>4.1387299999999998</c:v>
                </c:pt>
                <c:pt idx="6069">
                  <c:v>4.1365100000000004</c:v>
                </c:pt>
                <c:pt idx="6070">
                  <c:v>4.1421799999999998</c:v>
                </c:pt>
                <c:pt idx="6071">
                  <c:v>4.1459999999999999</c:v>
                </c:pt>
                <c:pt idx="6072">
                  <c:v>4.1389500000000004</c:v>
                </c:pt>
                <c:pt idx="6073">
                  <c:v>4.1415300000000004</c:v>
                </c:pt>
                <c:pt idx="6074">
                  <c:v>4.1485700000000003</c:v>
                </c:pt>
                <c:pt idx="6075">
                  <c:v>4.1510400000000001</c:v>
                </c:pt>
                <c:pt idx="6076">
                  <c:v>4.1479799999999996</c:v>
                </c:pt>
                <c:pt idx="6077">
                  <c:v>4.1408199999999997</c:v>
                </c:pt>
                <c:pt idx="6078">
                  <c:v>4.13964</c:v>
                </c:pt>
                <c:pt idx="6079">
                  <c:v>4.1386900000000004</c:v>
                </c:pt>
                <c:pt idx="6080">
                  <c:v>4.1459999999999999</c:v>
                </c:pt>
                <c:pt idx="6081">
                  <c:v>4.1569000000000003</c:v>
                </c:pt>
                <c:pt idx="6082">
                  <c:v>4.1617100000000002</c:v>
                </c:pt>
                <c:pt idx="6083">
                  <c:v>4.1709100000000001</c:v>
                </c:pt>
                <c:pt idx="6084">
                  <c:v>4.1775399999999996</c:v>
                </c:pt>
                <c:pt idx="6085">
                  <c:v>4.1781899999999998</c:v>
                </c:pt>
                <c:pt idx="6086">
                  <c:v>4.1919700000000004</c:v>
                </c:pt>
                <c:pt idx="6087">
                  <c:v>4.1952600000000002</c:v>
                </c:pt>
                <c:pt idx="6088">
                  <c:v>4.1966099999999997</c:v>
                </c:pt>
                <c:pt idx="6089">
                  <c:v>4.2104900000000001</c:v>
                </c:pt>
                <c:pt idx="6090">
                  <c:v>4.2166800000000002</c:v>
                </c:pt>
                <c:pt idx="6091">
                  <c:v>4.2167000000000003</c:v>
                </c:pt>
                <c:pt idx="6092">
                  <c:v>4.2241099999999996</c:v>
                </c:pt>
                <c:pt idx="6093">
                  <c:v>4.23752</c:v>
                </c:pt>
                <c:pt idx="6094">
                  <c:v>4.2457000000000003</c:v>
                </c:pt>
                <c:pt idx="6095">
                  <c:v>4.2533399999999997</c:v>
                </c:pt>
                <c:pt idx="6096">
                  <c:v>4.2606799999999998</c:v>
                </c:pt>
                <c:pt idx="6097">
                  <c:v>4.2647599999999999</c:v>
                </c:pt>
                <c:pt idx="6098">
                  <c:v>4.2785200000000003</c:v>
                </c:pt>
                <c:pt idx="6099">
                  <c:v>4.2857700000000003</c:v>
                </c:pt>
                <c:pt idx="6100">
                  <c:v>4.2878400000000001</c:v>
                </c:pt>
                <c:pt idx="6101">
                  <c:v>4.2927299999999997</c:v>
                </c:pt>
                <c:pt idx="6102">
                  <c:v>4.2916999999999996</c:v>
                </c:pt>
                <c:pt idx="6103">
                  <c:v>4.2974600000000001</c:v>
                </c:pt>
                <c:pt idx="6104">
                  <c:v>4.3085100000000001</c:v>
                </c:pt>
                <c:pt idx="6105">
                  <c:v>4.3168600000000001</c:v>
                </c:pt>
                <c:pt idx="6106">
                  <c:v>4.3162099999999999</c:v>
                </c:pt>
                <c:pt idx="6107">
                  <c:v>4.31942</c:v>
                </c:pt>
                <c:pt idx="6108">
                  <c:v>4.3240800000000004</c:v>
                </c:pt>
                <c:pt idx="6109">
                  <c:v>4.3244800000000003</c:v>
                </c:pt>
                <c:pt idx="6110">
                  <c:v>4.3335299999999997</c:v>
                </c:pt>
                <c:pt idx="6111">
                  <c:v>4.3400499999999997</c:v>
                </c:pt>
                <c:pt idx="6112">
                  <c:v>4.3404800000000003</c:v>
                </c:pt>
                <c:pt idx="6113">
                  <c:v>4.3398300000000001</c:v>
                </c:pt>
                <c:pt idx="6114">
                  <c:v>4.3412499999999996</c:v>
                </c:pt>
                <c:pt idx="6115">
                  <c:v>4.3468200000000001</c:v>
                </c:pt>
                <c:pt idx="6116">
                  <c:v>4.3514600000000003</c:v>
                </c:pt>
                <c:pt idx="6117">
                  <c:v>4.3585700000000003</c:v>
                </c:pt>
                <c:pt idx="6118">
                  <c:v>4.3646700000000003</c:v>
                </c:pt>
                <c:pt idx="6119">
                  <c:v>4.3717100000000002</c:v>
                </c:pt>
                <c:pt idx="6120">
                  <c:v>4.3748500000000003</c:v>
                </c:pt>
                <c:pt idx="6121">
                  <c:v>4.37852</c:v>
                </c:pt>
                <c:pt idx="6122">
                  <c:v>4.39079</c:v>
                </c:pt>
                <c:pt idx="6123">
                  <c:v>4.3996300000000002</c:v>
                </c:pt>
                <c:pt idx="6124">
                  <c:v>4.4031099999999999</c:v>
                </c:pt>
                <c:pt idx="6125">
                  <c:v>4.4045699999999997</c:v>
                </c:pt>
                <c:pt idx="6126">
                  <c:v>4.41038</c:v>
                </c:pt>
                <c:pt idx="6127">
                  <c:v>4.4222400000000004</c:v>
                </c:pt>
                <c:pt idx="6128">
                  <c:v>4.4383600000000003</c:v>
                </c:pt>
                <c:pt idx="6129">
                  <c:v>4.4497900000000001</c:v>
                </c:pt>
                <c:pt idx="6130">
                  <c:v>4.4588299999999998</c:v>
                </c:pt>
                <c:pt idx="6131">
                  <c:v>4.4736500000000001</c:v>
                </c:pt>
                <c:pt idx="6132">
                  <c:v>4.4909800000000004</c:v>
                </c:pt>
                <c:pt idx="6133">
                  <c:v>4.5055300000000003</c:v>
                </c:pt>
                <c:pt idx="6134">
                  <c:v>4.5162500000000003</c:v>
                </c:pt>
                <c:pt idx="6135">
                  <c:v>4.5318300000000002</c:v>
                </c:pt>
                <c:pt idx="6136">
                  <c:v>4.5460900000000004</c:v>
                </c:pt>
                <c:pt idx="6137">
                  <c:v>4.5565499999999997</c:v>
                </c:pt>
                <c:pt idx="6138">
                  <c:v>4.5777599999999996</c:v>
                </c:pt>
                <c:pt idx="6139">
                  <c:v>4.5876999999999999</c:v>
                </c:pt>
                <c:pt idx="6140">
                  <c:v>4.5952700000000002</c:v>
                </c:pt>
                <c:pt idx="6141">
                  <c:v>4.6159100000000004</c:v>
                </c:pt>
                <c:pt idx="6142">
                  <c:v>4.6308100000000003</c:v>
                </c:pt>
                <c:pt idx="6143">
                  <c:v>4.6374000000000004</c:v>
                </c:pt>
                <c:pt idx="6144">
                  <c:v>4.6479299999999997</c:v>
                </c:pt>
                <c:pt idx="6145">
                  <c:v>4.6596900000000003</c:v>
                </c:pt>
                <c:pt idx="6146">
                  <c:v>4.6661700000000002</c:v>
                </c:pt>
                <c:pt idx="6147">
                  <c:v>4.6720800000000002</c:v>
                </c:pt>
                <c:pt idx="6148">
                  <c:v>4.6749400000000003</c:v>
                </c:pt>
                <c:pt idx="6149">
                  <c:v>4.68222</c:v>
                </c:pt>
                <c:pt idx="6150">
                  <c:v>4.6888699999999996</c:v>
                </c:pt>
                <c:pt idx="6151">
                  <c:v>4.6976199999999997</c:v>
                </c:pt>
                <c:pt idx="6152">
                  <c:v>4.7034200000000004</c:v>
                </c:pt>
                <c:pt idx="6153">
                  <c:v>4.7040100000000002</c:v>
                </c:pt>
                <c:pt idx="6154">
                  <c:v>4.7048899999999998</c:v>
                </c:pt>
                <c:pt idx="6155">
                  <c:v>4.7102599999999999</c:v>
                </c:pt>
                <c:pt idx="6156">
                  <c:v>4.7162300000000004</c:v>
                </c:pt>
                <c:pt idx="6157">
                  <c:v>4.7190500000000002</c:v>
                </c:pt>
                <c:pt idx="6158">
                  <c:v>4.7183700000000002</c:v>
                </c:pt>
                <c:pt idx="6159">
                  <c:v>4.7164200000000003</c:v>
                </c:pt>
                <c:pt idx="6160">
                  <c:v>4.7171500000000002</c:v>
                </c:pt>
                <c:pt idx="6161">
                  <c:v>4.7159500000000003</c:v>
                </c:pt>
                <c:pt idx="6162">
                  <c:v>4.7107000000000001</c:v>
                </c:pt>
                <c:pt idx="6163">
                  <c:v>4.70512</c:v>
                </c:pt>
                <c:pt idx="6164">
                  <c:v>4.7038399999999996</c:v>
                </c:pt>
                <c:pt idx="6165">
                  <c:v>4.6962700000000002</c:v>
                </c:pt>
                <c:pt idx="6166">
                  <c:v>4.69034</c:v>
                </c:pt>
                <c:pt idx="6167">
                  <c:v>4.6862500000000002</c:v>
                </c:pt>
                <c:pt idx="6168">
                  <c:v>4.6735100000000003</c:v>
                </c:pt>
                <c:pt idx="6169">
                  <c:v>4.6594499999999996</c:v>
                </c:pt>
                <c:pt idx="6170">
                  <c:v>4.6536400000000002</c:v>
                </c:pt>
                <c:pt idx="6171">
                  <c:v>4.64825</c:v>
                </c:pt>
                <c:pt idx="6172">
                  <c:v>4.6347199999999997</c:v>
                </c:pt>
                <c:pt idx="6173">
                  <c:v>4.6214199999999996</c:v>
                </c:pt>
                <c:pt idx="6174">
                  <c:v>4.6120599999999996</c:v>
                </c:pt>
                <c:pt idx="6175">
                  <c:v>4.6118300000000003</c:v>
                </c:pt>
                <c:pt idx="6176">
                  <c:v>4.6081399999999997</c:v>
                </c:pt>
                <c:pt idx="6177">
                  <c:v>4.6013900000000003</c:v>
                </c:pt>
                <c:pt idx="6178">
                  <c:v>4.5946300000000004</c:v>
                </c:pt>
                <c:pt idx="6179">
                  <c:v>4.5921900000000004</c:v>
                </c:pt>
                <c:pt idx="6180">
                  <c:v>4.5806800000000001</c:v>
                </c:pt>
                <c:pt idx="6181">
                  <c:v>4.5736100000000004</c:v>
                </c:pt>
                <c:pt idx="6182">
                  <c:v>4.5704200000000004</c:v>
                </c:pt>
                <c:pt idx="6183">
                  <c:v>4.5700200000000004</c:v>
                </c:pt>
                <c:pt idx="6184">
                  <c:v>4.5662000000000003</c:v>
                </c:pt>
                <c:pt idx="6185">
                  <c:v>4.5624900000000004</c:v>
                </c:pt>
                <c:pt idx="6186">
                  <c:v>4.5541700000000001</c:v>
                </c:pt>
                <c:pt idx="6187">
                  <c:v>4.5547300000000002</c:v>
                </c:pt>
                <c:pt idx="6188">
                  <c:v>4.5542400000000001</c:v>
                </c:pt>
                <c:pt idx="6189">
                  <c:v>4.5476599999999996</c:v>
                </c:pt>
                <c:pt idx="6190">
                  <c:v>4.5471399999999997</c:v>
                </c:pt>
                <c:pt idx="6191">
                  <c:v>4.54908</c:v>
                </c:pt>
                <c:pt idx="6192">
                  <c:v>4.5420999999999996</c:v>
                </c:pt>
                <c:pt idx="6193">
                  <c:v>4.5439800000000004</c:v>
                </c:pt>
                <c:pt idx="6194">
                  <c:v>4.5510200000000003</c:v>
                </c:pt>
                <c:pt idx="6195">
                  <c:v>4.5546300000000004</c:v>
                </c:pt>
                <c:pt idx="6196">
                  <c:v>4.5535399999999999</c:v>
                </c:pt>
                <c:pt idx="6197">
                  <c:v>4.5525200000000003</c:v>
                </c:pt>
                <c:pt idx="6198">
                  <c:v>4.5576499999999998</c:v>
                </c:pt>
                <c:pt idx="6199">
                  <c:v>4.5616300000000001</c:v>
                </c:pt>
                <c:pt idx="6200">
                  <c:v>4.5648400000000002</c:v>
                </c:pt>
                <c:pt idx="6201">
                  <c:v>4.5707199999999997</c:v>
                </c:pt>
                <c:pt idx="6202">
                  <c:v>4.57735</c:v>
                </c:pt>
                <c:pt idx="6203">
                  <c:v>4.5766200000000001</c:v>
                </c:pt>
                <c:pt idx="6204">
                  <c:v>4.57172</c:v>
                </c:pt>
                <c:pt idx="6205">
                  <c:v>4.5728400000000002</c:v>
                </c:pt>
                <c:pt idx="6206">
                  <c:v>4.5769799999999998</c:v>
                </c:pt>
                <c:pt idx="6207">
                  <c:v>4.59049</c:v>
                </c:pt>
                <c:pt idx="6208">
                  <c:v>4.6060800000000004</c:v>
                </c:pt>
                <c:pt idx="6209">
                  <c:v>4.6141300000000003</c:v>
                </c:pt>
                <c:pt idx="6210">
                  <c:v>4.6199700000000004</c:v>
                </c:pt>
                <c:pt idx="6211">
                  <c:v>4.6294399999999998</c:v>
                </c:pt>
                <c:pt idx="6212">
                  <c:v>4.6331899999999999</c:v>
                </c:pt>
                <c:pt idx="6213">
                  <c:v>4.6427899999999998</c:v>
                </c:pt>
                <c:pt idx="6214">
                  <c:v>4.65686</c:v>
                </c:pt>
                <c:pt idx="6215">
                  <c:v>4.6696600000000004</c:v>
                </c:pt>
                <c:pt idx="6216">
                  <c:v>4.6791299999999998</c:v>
                </c:pt>
                <c:pt idx="6217">
                  <c:v>4.68574</c:v>
                </c:pt>
                <c:pt idx="6218">
                  <c:v>4.7012299999999998</c:v>
                </c:pt>
                <c:pt idx="6219">
                  <c:v>4.7045700000000004</c:v>
                </c:pt>
                <c:pt idx="6220">
                  <c:v>4.7082199999999998</c:v>
                </c:pt>
                <c:pt idx="6221">
                  <c:v>4.7182599999999999</c:v>
                </c:pt>
                <c:pt idx="6222">
                  <c:v>4.73184</c:v>
                </c:pt>
                <c:pt idx="6223">
                  <c:v>4.7279900000000001</c:v>
                </c:pt>
                <c:pt idx="6224">
                  <c:v>4.7316900000000004</c:v>
                </c:pt>
                <c:pt idx="6225">
                  <c:v>4.74817</c:v>
                </c:pt>
                <c:pt idx="6226">
                  <c:v>4.7535100000000003</c:v>
                </c:pt>
                <c:pt idx="6227">
                  <c:v>4.7529700000000004</c:v>
                </c:pt>
                <c:pt idx="6228">
                  <c:v>4.7609599999999999</c:v>
                </c:pt>
                <c:pt idx="6229">
                  <c:v>4.76396</c:v>
                </c:pt>
                <c:pt idx="6230">
                  <c:v>4.76044</c:v>
                </c:pt>
                <c:pt idx="6231">
                  <c:v>4.7644299999999999</c:v>
                </c:pt>
                <c:pt idx="6232">
                  <c:v>4.7864599999999999</c:v>
                </c:pt>
                <c:pt idx="6233">
                  <c:v>4.8044700000000002</c:v>
                </c:pt>
                <c:pt idx="6234">
                  <c:v>4.8103100000000003</c:v>
                </c:pt>
                <c:pt idx="6235">
                  <c:v>4.8174599999999996</c:v>
                </c:pt>
                <c:pt idx="6236">
                  <c:v>4.8254400000000004</c:v>
                </c:pt>
                <c:pt idx="6237">
                  <c:v>4.83378</c:v>
                </c:pt>
                <c:pt idx="6238">
                  <c:v>4.8492499999999996</c:v>
                </c:pt>
                <c:pt idx="6239">
                  <c:v>4.8574299999999999</c:v>
                </c:pt>
                <c:pt idx="6240">
                  <c:v>4.8707399999999996</c:v>
                </c:pt>
                <c:pt idx="6241">
                  <c:v>4.8768399999999996</c:v>
                </c:pt>
                <c:pt idx="6242">
                  <c:v>4.8795099999999998</c:v>
                </c:pt>
                <c:pt idx="6243">
                  <c:v>4.8948</c:v>
                </c:pt>
                <c:pt idx="6244">
                  <c:v>4.9130399999999996</c:v>
                </c:pt>
                <c:pt idx="6245">
                  <c:v>4.9265299999999996</c:v>
                </c:pt>
                <c:pt idx="6246">
                  <c:v>4.9408000000000003</c:v>
                </c:pt>
                <c:pt idx="6247">
                  <c:v>4.9553900000000004</c:v>
                </c:pt>
                <c:pt idx="6248">
                  <c:v>4.9775799999999997</c:v>
                </c:pt>
                <c:pt idx="6249">
                  <c:v>4.9957799999999999</c:v>
                </c:pt>
                <c:pt idx="6250">
                  <c:v>5.0112800000000002</c:v>
                </c:pt>
                <c:pt idx="6251">
                  <c:v>5.02738</c:v>
                </c:pt>
                <c:pt idx="6252">
                  <c:v>5.0441599999999998</c:v>
                </c:pt>
                <c:pt idx="6253">
                  <c:v>5.05654</c:v>
                </c:pt>
                <c:pt idx="6254">
                  <c:v>5.0675600000000003</c:v>
                </c:pt>
                <c:pt idx="6255">
                  <c:v>5.0839800000000004</c:v>
                </c:pt>
                <c:pt idx="6256">
                  <c:v>5.0978599999999998</c:v>
                </c:pt>
                <c:pt idx="6257">
                  <c:v>5.1105600000000004</c:v>
                </c:pt>
                <c:pt idx="6258">
                  <c:v>5.1234700000000002</c:v>
                </c:pt>
                <c:pt idx="6259">
                  <c:v>5.1419300000000003</c:v>
                </c:pt>
                <c:pt idx="6260">
                  <c:v>5.1632899999999999</c:v>
                </c:pt>
                <c:pt idx="6261">
                  <c:v>5.1787000000000001</c:v>
                </c:pt>
                <c:pt idx="6262">
                  <c:v>5.1886299999999999</c:v>
                </c:pt>
                <c:pt idx="6263">
                  <c:v>5.1965500000000002</c:v>
                </c:pt>
                <c:pt idx="6264">
                  <c:v>5.2138799999999996</c:v>
                </c:pt>
                <c:pt idx="6265">
                  <c:v>5.2241299999999997</c:v>
                </c:pt>
                <c:pt idx="6266">
                  <c:v>5.2250100000000002</c:v>
                </c:pt>
                <c:pt idx="6267">
                  <c:v>5.2312599999999998</c:v>
                </c:pt>
                <c:pt idx="6268">
                  <c:v>5.2372100000000001</c:v>
                </c:pt>
                <c:pt idx="6269">
                  <c:v>5.2385299999999999</c:v>
                </c:pt>
                <c:pt idx="6270">
                  <c:v>5.2394299999999996</c:v>
                </c:pt>
                <c:pt idx="6271">
                  <c:v>5.2463800000000003</c:v>
                </c:pt>
                <c:pt idx="6272">
                  <c:v>5.24857</c:v>
                </c:pt>
                <c:pt idx="6273">
                  <c:v>5.2404700000000002</c:v>
                </c:pt>
                <c:pt idx="6274">
                  <c:v>5.2341699999999998</c:v>
                </c:pt>
                <c:pt idx="6275">
                  <c:v>5.2335000000000003</c:v>
                </c:pt>
                <c:pt idx="6276">
                  <c:v>5.2339799999999999</c:v>
                </c:pt>
                <c:pt idx="6277">
                  <c:v>5.2350599999999998</c:v>
                </c:pt>
                <c:pt idx="6278">
                  <c:v>5.23393</c:v>
                </c:pt>
                <c:pt idx="6279">
                  <c:v>5.22966</c:v>
                </c:pt>
                <c:pt idx="6280">
                  <c:v>5.2223899999999999</c:v>
                </c:pt>
                <c:pt idx="6281">
                  <c:v>5.2096999999999998</c:v>
                </c:pt>
                <c:pt idx="6282">
                  <c:v>5.19529</c:v>
                </c:pt>
                <c:pt idx="6283">
                  <c:v>5.1808800000000002</c:v>
                </c:pt>
                <c:pt idx="6284">
                  <c:v>5.1711799999999997</c:v>
                </c:pt>
                <c:pt idx="6285">
                  <c:v>5.1669299999999998</c:v>
                </c:pt>
                <c:pt idx="6286">
                  <c:v>5.1561300000000001</c:v>
                </c:pt>
                <c:pt idx="6287">
                  <c:v>5.1433900000000001</c:v>
                </c:pt>
                <c:pt idx="6288">
                  <c:v>5.1291200000000003</c:v>
                </c:pt>
                <c:pt idx="6289">
                  <c:v>5.1192200000000003</c:v>
                </c:pt>
                <c:pt idx="6290">
                  <c:v>5.1097700000000001</c:v>
                </c:pt>
                <c:pt idx="6291">
                  <c:v>5.0967599999999997</c:v>
                </c:pt>
                <c:pt idx="6292">
                  <c:v>5.0846</c:v>
                </c:pt>
                <c:pt idx="6293">
                  <c:v>5.0639099999999999</c:v>
                </c:pt>
                <c:pt idx="6294">
                  <c:v>5.0495900000000002</c:v>
                </c:pt>
                <c:pt idx="6295">
                  <c:v>5.03918</c:v>
                </c:pt>
                <c:pt idx="6296">
                  <c:v>5.0249800000000002</c:v>
                </c:pt>
                <c:pt idx="6297">
                  <c:v>5.0123699999999998</c:v>
                </c:pt>
                <c:pt idx="6298">
                  <c:v>5.0000900000000001</c:v>
                </c:pt>
                <c:pt idx="6299">
                  <c:v>4.98522</c:v>
                </c:pt>
                <c:pt idx="6300">
                  <c:v>4.9696699999999998</c:v>
                </c:pt>
                <c:pt idx="6301">
                  <c:v>4.9519700000000002</c:v>
                </c:pt>
                <c:pt idx="6302">
                  <c:v>4.9410600000000002</c:v>
                </c:pt>
                <c:pt idx="6303">
                  <c:v>4.93222</c:v>
                </c:pt>
                <c:pt idx="6304">
                  <c:v>4.9123200000000002</c:v>
                </c:pt>
                <c:pt idx="6305">
                  <c:v>4.8979600000000003</c:v>
                </c:pt>
                <c:pt idx="6306">
                  <c:v>4.8811400000000003</c:v>
                </c:pt>
                <c:pt idx="6307">
                  <c:v>4.8656499999999996</c:v>
                </c:pt>
                <c:pt idx="6308">
                  <c:v>4.8597299999999999</c:v>
                </c:pt>
                <c:pt idx="6309">
                  <c:v>4.8509000000000002</c:v>
                </c:pt>
                <c:pt idx="6310">
                  <c:v>4.8424100000000001</c:v>
                </c:pt>
                <c:pt idx="6311">
                  <c:v>4.8322900000000004</c:v>
                </c:pt>
                <c:pt idx="6312">
                  <c:v>4.8216799999999997</c:v>
                </c:pt>
                <c:pt idx="6313">
                  <c:v>4.8109999999999999</c:v>
                </c:pt>
                <c:pt idx="6314">
                  <c:v>4.79697</c:v>
                </c:pt>
                <c:pt idx="6315">
                  <c:v>4.7853300000000001</c:v>
                </c:pt>
                <c:pt idx="6316">
                  <c:v>4.7774599999999996</c:v>
                </c:pt>
                <c:pt idx="6317">
                  <c:v>4.7736700000000001</c:v>
                </c:pt>
                <c:pt idx="6318">
                  <c:v>4.7705399999999996</c:v>
                </c:pt>
                <c:pt idx="6319">
                  <c:v>4.77074</c:v>
                </c:pt>
                <c:pt idx="6320">
                  <c:v>4.7662399999999998</c:v>
                </c:pt>
                <c:pt idx="6321">
                  <c:v>4.7563000000000004</c:v>
                </c:pt>
                <c:pt idx="6322">
                  <c:v>4.7546099999999996</c:v>
                </c:pt>
                <c:pt idx="6323">
                  <c:v>4.76126</c:v>
                </c:pt>
                <c:pt idx="6324">
                  <c:v>4.7661800000000003</c:v>
                </c:pt>
                <c:pt idx="6325">
                  <c:v>4.7636200000000004</c:v>
                </c:pt>
                <c:pt idx="6326">
                  <c:v>4.7632300000000001</c:v>
                </c:pt>
                <c:pt idx="6327">
                  <c:v>4.76342</c:v>
                </c:pt>
                <c:pt idx="6328">
                  <c:v>4.7636700000000003</c:v>
                </c:pt>
                <c:pt idx="6329">
                  <c:v>4.75922</c:v>
                </c:pt>
                <c:pt idx="6330">
                  <c:v>4.7562899999999999</c:v>
                </c:pt>
                <c:pt idx="6331">
                  <c:v>4.7599900000000002</c:v>
                </c:pt>
                <c:pt idx="6332">
                  <c:v>4.7606799999999998</c:v>
                </c:pt>
                <c:pt idx="6333">
                  <c:v>4.7615299999999996</c:v>
                </c:pt>
                <c:pt idx="6334">
                  <c:v>4.76511</c:v>
                </c:pt>
                <c:pt idx="6335">
                  <c:v>4.7666700000000004</c:v>
                </c:pt>
                <c:pt idx="6336">
                  <c:v>4.7679799999999997</c:v>
                </c:pt>
                <c:pt idx="6337">
                  <c:v>4.7774299999999998</c:v>
                </c:pt>
                <c:pt idx="6338">
                  <c:v>4.7944199999999997</c:v>
                </c:pt>
                <c:pt idx="6339">
                  <c:v>4.7993199999999998</c:v>
                </c:pt>
                <c:pt idx="6340">
                  <c:v>4.7911299999999999</c:v>
                </c:pt>
                <c:pt idx="6341">
                  <c:v>4.7956000000000003</c:v>
                </c:pt>
                <c:pt idx="6342">
                  <c:v>4.8012699999999997</c:v>
                </c:pt>
                <c:pt idx="6343">
                  <c:v>4.8055300000000001</c:v>
                </c:pt>
                <c:pt idx="6344">
                  <c:v>4.8139200000000004</c:v>
                </c:pt>
                <c:pt idx="6345">
                  <c:v>4.8243200000000002</c:v>
                </c:pt>
                <c:pt idx="6346">
                  <c:v>4.8351800000000003</c:v>
                </c:pt>
                <c:pt idx="6347">
                  <c:v>4.8357999999999999</c:v>
                </c:pt>
                <c:pt idx="6348">
                  <c:v>4.8383799999999999</c:v>
                </c:pt>
                <c:pt idx="6349">
                  <c:v>4.8498700000000001</c:v>
                </c:pt>
                <c:pt idx="6350">
                  <c:v>4.8539399999999997</c:v>
                </c:pt>
                <c:pt idx="6351">
                  <c:v>4.8508100000000001</c:v>
                </c:pt>
                <c:pt idx="6352">
                  <c:v>4.84978</c:v>
                </c:pt>
                <c:pt idx="6353">
                  <c:v>4.85548</c:v>
                </c:pt>
                <c:pt idx="6354">
                  <c:v>4.8580699999999997</c:v>
                </c:pt>
                <c:pt idx="6355">
                  <c:v>4.8617800000000004</c:v>
                </c:pt>
                <c:pt idx="6356">
                  <c:v>4.8764799999999999</c:v>
                </c:pt>
                <c:pt idx="6357">
                  <c:v>4.8870699999999996</c:v>
                </c:pt>
                <c:pt idx="6358">
                  <c:v>4.8901700000000003</c:v>
                </c:pt>
                <c:pt idx="6359">
                  <c:v>4.89628</c:v>
                </c:pt>
                <c:pt idx="6360">
                  <c:v>4.8985700000000003</c:v>
                </c:pt>
                <c:pt idx="6361">
                  <c:v>4.89778</c:v>
                </c:pt>
                <c:pt idx="6362">
                  <c:v>4.8998999999999997</c:v>
                </c:pt>
                <c:pt idx="6363">
                  <c:v>4.9036799999999996</c:v>
                </c:pt>
                <c:pt idx="6364">
                  <c:v>4.9054799999999998</c:v>
                </c:pt>
                <c:pt idx="6365">
                  <c:v>4.8984699999999997</c:v>
                </c:pt>
                <c:pt idx="6366">
                  <c:v>4.8963299999999998</c:v>
                </c:pt>
                <c:pt idx="6367">
                  <c:v>4.9039599999999997</c:v>
                </c:pt>
                <c:pt idx="6368">
                  <c:v>4.9120100000000004</c:v>
                </c:pt>
                <c:pt idx="6369">
                  <c:v>4.9223499999999998</c:v>
                </c:pt>
                <c:pt idx="6370">
                  <c:v>4.9273400000000001</c:v>
                </c:pt>
                <c:pt idx="6371">
                  <c:v>4.92239</c:v>
                </c:pt>
                <c:pt idx="6372">
                  <c:v>4.9219900000000001</c:v>
                </c:pt>
                <c:pt idx="6373">
                  <c:v>4.9301599999999999</c:v>
                </c:pt>
                <c:pt idx="6374">
                  <c:v>4.93255</c:v>
                </c:pt>
                <c:pt idx="6375">
                  <c:v>4.9293500000000003</c:v>
                </c:pt>
                <c:pt idx="6376">
                  <c:v>4.9311400000000001</c:v>
                </c:pt>
                <c:pt idx="6377">
                  <c:v>4.9302799999999998</c:v>
                </c:pt>
                <c:pt idx="6378">
                  <c:v>4.9292400000000001</c:v>
                </c:pt>
                <c:pt idx="6379">
                  <c:v>4.9364800000000004</c:v>
                </c:pt>
                <c:pt idx="6380">
                  <c:v>4.9409900000000002</c:v>
                </c:pt>
                <c:pt idx="6381">
                  <c:v>4.9457000000000004</c:v>
                </c:pt>
                <c:pt idx="6382">
                  <c:v>4.9513800000000003</c:v>
                </c:pt>
                <c:pt idx="6383">
                  <c:v>4.9603000000000002</c:v>
                </c:pt>
                <c:pt idx="6384">
                  <c:v>4.9620699999999998</c:v>
                </c:pt>
                <c:pt idx="6385">
                  <c:v>4.96326</c:v>
                </c:pt>
                <c:pt idx="6386">
                  <c:v>4.9636199999999997</c:v>
                </c:pt>
                <c:pt idx="6387">
                  <c:v>4.9619099999999996</c:v>
                </c:pt>
                <c:pt idx="6388">
                  <c:v>4.9620699999999998</c:v>
                </c:pt>
                <c:pt idx="6389">
                  <c:v>4.9707499999999998</c:v>
                </c:pt>
                <c:pt idx="6390">
                  <c:v>4.9845899999999999</c:v>
                </c:pt>
                <c:pt idx="6391">
                  <c:v>4.9888700000000004</c:v>
                </c:pt>
                <c:pt idx="6392">
                  <c:v>4.9907199999999996</c:v>
                </c:pt>
                <c:pt idx="6393">
                  <c:v>4.9971500000000004</c:v>
                </c:pt>
                <c:pt idx="6394">
                  <c:v>4.9992099999999997</c:v>
                </c:pt>
                <c:pt idx="6395">
                  <c:v>5.0047499999999996</c:v>
                </c:pt>
                <c:pt idx="6396">
                  <c:v>5.0175299999999998</c:v>
                </c:pt>
                <c:pt idx="6397">
                  <c:v>5.0157600000000002</c:v>
                </c:pt>
                <c:pt idx="6398">
                  <c:v>5.01145</c:v>
                </c:pt>
                <c:pt idx="6399">
                  <c:v>5.01783</c:v>
                </c:pt>
                <c:pt idx="6400">
                  <c:v>5.0228000000000002</c:v>
                </c:pt>
                <c:pt idx="6401">
                  <c:v>5.0282299999999998</c:v>
                </c:pt>
                <c:pt idx="6402">
                  <c:v>5.0317400000000001</c:v>
                </c:pt>
                <c:pt idx="6403">
                  <c:v>5.02928</c:v>
                </c:pt>
                <c:pt idx="6404">
                  <c:v>5.0309100000000004</c:v>
                </c:pt>
                <c:pt idx="6405">
                  <c:v>5.0294800000000004</c:v>
                </c:pt>
                <c:pt idx="6406">
                  <c:v>5.0195999999999996</c:v>
                </c:pt>
                <c:pt idx="6407">
                  <c:v>5.0197900000000004</c:v>
                </c:pt>
                <c:pt idx="6408">
                  <c:v>5.0234399999999999</c:v>
                </c:pt>
                <c:pt idx="6409">
                  <c:v>5.01614</c:v>
                </c:pt>
                <c:pt idx="6410">
                  <c:v>5.0051300000000003</c:v>
                </c:pt>
                <c:pt idx="6411">
                  <c:v>5.0021699999999996</c:v>
                </c:pt>
                <c:pt idx="6412">
                  <c:v>5.0051800000000002</c:v>
                </c:pt>
                <c:pt idx="6413">
                  <c:v>4.9979800000000001</c:v>
                </c:pt>
                <c:pt idx="6414">
                  <c:v>4.9938500000000001</c:v>
                </c:pt>
                <c:pt idx="6415">
                  <c:v>4.9911000000000003</c:v>
                </c:pt>
                <c:pt idx="6416">
                  <c:v>4.9901200000000001</c:v>
                </c:pt>
                <c:pt idx="6417">
                  <c:v>4.9893799999999997</c:v>
                </c:pt>
                <c:pt idx="6418">
                  <c:v>4.9889400000000004</c:v>
                </c:pt>
                <c:pt idx="6419">
                  <c:v>4.9891500000000004</c:v>
                </c:pt>
                <c:pt idx="6420">
                  <c:v>4.9893200000000002</c:v>
                </c:pt>
                <c:pt idx="6421">
                  <c:v>4.98726</c:v>
                </c:pt>
                <c:pt idx="6422">
                  <c:v>4.9903700000000004</c:v>
                </c:pt>
                <c:pt idx="6423">
                  <c:v>4.9988900000000003</c:v>
                </c:pt>
                <c:pt idx="6424">
                  <c:v>5.0019600000000004</c:v>
                </c:pt>
                <c:pt idx="6425">
                  <c:v>5.0084</c:v>
                </c:pt>
                <c:pt idx="6426">
                  <c:v>5.01579</c:v>
                </c:pt>
                <c:pt idx="6427">
                  <c:v>5.0246199999999996</c:v>
                </c:pt>
                <c:pt idx="6428">
                  <c:v>5.0345899999999997</c:v>
                </c:pt>
                <c:pt idx="6429">
                  <c:v>5.0411799999999998</c:v>
                </c:pt>
                <c:pt idx="6430">
                  <c:v>5.0532000000000004</c:v>
                </c:pt>
                <c:pt idx="6431">
                  <c:v>5.0664800000000003</c:v>
                </c:pt>
                <c:pt idx="6432">
                  <c:v>5.0878199999999998</c:v>
                </c:pt>
                <c:pt idx="6433">
                  <c:v>5.1060400000000001</c:v>
                </c:pt>
                <c:pt idx="6434">
                  <c:v>5.1141199999999998</c:v>
                </c:pt>
                <c:pt idx="6435">
                  <c:v>5.1367599999999998</c:v>
                </c:pt>
                <c:pt idx="6436">
                  <c:v>5.1567800000000004</c:v>
                </c:pt>
                <c:pt idx="6437">
                  <c:v>5.1763599999999999</c:v>
                </c:pt>
                <c:pt idx="6438">
                  <c:v>5.1897799999999998</c:v>
                </c:pt>
                <c:pt idx="6439">
                  <c:v>5.2011500000000002</c:v>
                </c:pt>
                <c:pt idx="6440">
                  <c:v>5.2138</c:v>
                </c:pt>
                <c:pt idx="6441">
                  <c:v>5.22689</c:v>
                </c:pt>
                <c:pt idx="6442">
                  <c:v>5.2466999999999997</c:v>
                </c:pt>
                <c:pt idx="6443">
                  <c:v>5.2650899999999998</c:v>
                </c:pt>
                <c:pt idx="6444">
                  <c:v>5.2756499999999997</c:v>
                </c:pt>
                <c:pt idx="6445">
                  <c:v>5.2763</c:v>
                </c:pt>
                <c:pt idx="6446">
                  <c:v>5.2727000000000004</c:v>
                </c:pt>
                <c:pt idx="6447">
                  <c:v>5.2772199999999998</c:v>
                </c:pt>
                <c:pt idx="6448">
                  <c:v>5.2873999999999999</c:v>
                </c:pt>
                <c:pt idx="6449">
                  <c:v>5.2934799999999997</c:v>
                </c:pt>
                <c:pt idx="6450">
                  <c:v>5.2858900000000002</c:v>
                </c:pt>
                <c:pt idx="6451">
                  <c:v>5.2762200000000004</c:v>
                </c:pt>
                <c:pt idx="6452">
                  <c:v>5.26593</c:v>
                </c:pt>
                <c:pt idx="6453">
                  <c:v>5.2618600000000004</c:v>
                </c:pt>
                <c:pt idx="6454">
                  <c:v>5.2559300000000002</c:v>
                </c:pt>
                <c:pt idx="6455">
                  <c:v>5.2475699999999996</c:v>
                </c:pt>
                <c:pt idx="6456">
                  <c:v>5.2345600000000001</c:v>
                </c:pt>
                <c:pt idx="6457">
                  <c:v>5.2253499999999997</c:v>
                </c:pt>
                <c:pt idx="6458">
                  <c:v>5.2145299999999999</c:v>
                </c:pt>
                <c:pt idx="6459">
                  <c:v>5.1986299999999996</c:v>
                </c:pt>
                <c:pt idx="6460">
                  <c:v>5.1827199999999998</c:v>
                </c:pt>
                <c:pt idx="6461">
                  <c:v>5.1648800000000001</c:v>
                </c:pt>
                <c:pt idx="6462">
                  <c:v>5.1482200000000002</c:v>
                </c:pt>
                <c:pt idx="6463">
                  <c:v>5.1378700000000004</c:v>
                </c:pt>
                <c:pt idx="6464">
                  <c:v>5.1260700000000003</c:v>
                </c:pt>
                <c:pt idx="6465">
                  <c:v>5.1100599999999998</c:v>
                </c:pt>
                <c:pt idx="6466">
                  <c:v>5.0921000000000003</c:v>
                </c:pt>
                <c:pt idx="6467">
                  <c:v>5.0737199999999998</c:v>
                </c:pt>
                <c:pt idx="6468">
                  <c:v>5.0620099999999999</c:v>
                </c:pt>
                <c:pt idx="6469">
                  <c:v>5.0501500000000004</c:v>
                </c:pt>
                <c:pt idx="6470">
                  <c:v>5.0310300000000003</c:v>
                </c:pt>
                <c:pt idx="6471">
                  <c:v>5.01945</c:v>
                </c:pt>
                <c:pt idx="6472">
                  <c:v>5.0091099999999997</c:v>
                </c:pt>
                <c:pt idx="6473">
                  <c:v>5.00162</c:v>
                </c:pt>
                <c:pt idx="6474">
                  <c:v>4.9939400000000003</c:v>
                </c:pt>
                <c:pt idx="6475">
                  <c:v>4.9808199999999996</c:v>
                </c:pt>
                <c:pt idx="6476">
                  <c:v>4.9678599999999999</c:v>
                </c:pt>
                <c:pt idx="6477">
                  <c:v>4.9616600000000002</c:v>
                </c:pt>
                <c:pt idx="6478">
                  <c:v>4.9583599999999999</c:v>
                </c:pt>
                <c:pt idx="6479">
                  <c:v>4.9600499999999998</c:v>
                </c:pt>
                <c:pt idx="6480">
                  <c:v>4.9554400000000003</c:v>
                </c:pt>
                <c:pt idx="6481">
                  <c:v>4.9498199999999999</c:v>
                </c:pt>
                <c:pt idx="6482">
                  <c:v>4.9442199999999996</c:v>
                </c:pt>
                <c:pt idx="6483">
                  <c:v>4.9396000000000004</c:v>
                </c:pt>
                <c:pt idx="6484">
                  <c:v>4.9326499999999998</c:v>
                </c:pt>
                <c:pt idx="6485">
                  <c:v>4.9408200000000004</c:v>
                </c:pt>
                <c:pt idx="6486">
                  <c:v>4.9394600000000004</c:v>
                </c:pt>
                <c:pt idx="6487">
                  <c:v>4.9363999999999999</c:v>
                </c:pt>
                <c:pt idx="6488">
                  <c:v>4.94604</c:v>
                </c:pt>
                <c:pt idx="6489">
                  <c:v>4.94747</c:v>
                </c:pt>
                <c:pt idx="6490">
                  <c:v>4.9442599999999999</c:v>
                </c:pt>
                <c:pt idx="6491">
                  <c:v>4.9418800000000003</c:v>
                </c:pt>
                <c:pt idx="6492">
                  <c:v>4.9488099999999999</c:v>
                </c:pt>
                <c:pt idx="6493">
                  <c:v>4.9636100000000001</c:v>
                </c:pt>
                <c:pt idx="6494">
                  <c:v>4.9641599999999997</c:v>
                </c:pt>
                <c:pt idx="6495">
                  <c:v>4.9683799999999998</c:v>
                </c:pt>
                <c:pt idx="6496">
                  <c:v>4.9757999999999996</c:v>
                </c:pt>
                <c:pt idx="6497">
                  <c:v>4.98813</c:v>
                </c:pt>
                <c:pt idx="6498">
                  <c:v>5.0014799999999999</c:v>
                </c:pt>
                <c:pt idx="6499">
                  <c:v>5.0139399999999998</c:v>
                </c:pt>
                <c:pt idx="6500">
                  <c:v>5.0342099999999999</c:v>
                </c:pt>
                <c:pt idx="6501">
                  <c:v>5.0614800000000004</c:v>
                </c:pt>
                <c:pt idx="6502">
                  <c:v>5.0776899999999996</c:v>
                </c:pt>
                <c:pt idx="6503">
                  <c:v>5.0915600000000003</c:v>
                </c:pt>
                <c:pt idx="6504">
                  <c:v>5.1067799999999997</c:v>
                </c:pt>
                <c:pt idx="6505">
                  <c:v>5.1178699999999999</c:v>
                </c:pt>
                <c:pt idx="6506">
                  <c:v>5.1275199999999996</c:v>
                </c:pt>
                <c:pt idx="6507">
                  <c:v>5.14682</c:v>
                </c:pt>
                <c:pt idx="6508">
                  <c:v>5.1605999999999996</c:v>
                </c:pt>
                <c:pt idx="6509">
                  <c:v>5.1805099999999999</c:v>
                </c:pt>
                <c:pt idx="6510">
                  <c:v>5.2030500000000002</c:v>
                </c:pt>
                <c:pt idx="6511">
                  <c:v>5.2130599999999996</c:v>
                </c:pt>
                <c:pt idx="6512">
                  <c:v>5.2268499999999998</c:v>
                </c:pt>
                <c:pt idx="6513">
                  <c:v>5.2442700000000002</c:v>
                </c:pt>
                <c:pt idx="6514">
                  <c:v>5.2538999999999998</c:v>
                </c:pt>
                <c:pt idx="6515">
                  <c:v>5.2637700000000001</c:v>
                </c:pt>
                <c:pt idx="6516">
                  <c:v>5.2758000000000003</c:v>
                </c:pt>
                <c:pt idx="6517">
                  <c:v>5.2780300000000002</c:v>
                </c:pt>
                <c:pt idx="6518">
                  <c:v>5.2863699999999998</c:v>
                </c:pt>
                <c:pt idx="6519">
                  <c:v>5.2888000000000002</c:v>
                </c:pt>
                <c:pt idx="6520">
                  <c:v>5.2901600000000002</c:v>
                </c:pt>
                <c:pt idx="6521">
                  <c:v>5.2908600000000003</c:v>
                </c:pt>
                <c:pt idx="6522">
                  <c:v>5.2872700000000004</c:v>
                </c:pt>
                <c:pt idx="6523">
                  <c:v>5.2904499999999999</c:v>
                </c:pt>
                <c:pt idx="6524">
                  <c:v>5.2960700000000003</c:v>
                </c:pt>
                <c:pt idx="6525">
                  <c:v>5.2944599999999999</c:v>
                </c:pt>
                <c:pt idx="6526">
                  <c:v>5.2868399999999998</c:v>
                </c:pt>
                <c:pt idx="6527">
                  <c:v>5.2811700000000004</c:v>
                </c:pt>
                <c:pt idx="6528">
                  <c:v>5.2770700000000001</c:v>
                </c:pt>
                <c:pt idx="6529">
                  <c:v>5.2636399999999997</c:v>
                </c:pt>
                <c:pt idx="6530">
                  <c:v>5.2453599999999998</c:v>
                </c:pt>
                <c:pt idx="6531">
                  <c:v>5.2284199999999998</c:v>
                </c:pt>
                <c:pt idx="6532">
                  <c:v>5.22377</c:v>
                </c:pt>
                <c:pt idx="6533">
                  <c:v>5.2109199999999998</c:v>
                </c:pt>
                <c:pt idx="6534">
                  <c:v>5.1971499999999997</c:v>
                </c:pt>
                <c:pt idx="6535">
                  <c:v>5.18255</c:v>
                </c:pt>
                <c:pt idx="6536">
                  <c:v>5.1751500000000004</c:v>
                </c:pt>
                <c:pt idx="6537">
                  <c:v>5.1604400000000004</c:v>
                </c:pt>
                <c:pt idx="6538">
                  <c:v>5.1460900000000001</c:v>
                </c:pt>
                <c:pt idx="6539">
                  <c:v>5.1216100000000004</c:v>
                </c:pt>
                <c:pt idx="6540">
                  <c:v>5.1099199999999998</c:v>
                </c:pt>
                <c:pt idx="6541">
                  <c:v>5.0992499999999996</c:v>
                </c:pt>
                <c:pt idx="6542">
                  <c:v>5.0861000000000001</c:v>
                </c:pt>
                <c:pt idx="6543">
                  <c:v>5.0769200000000003</c:v>
                </c:pt>
                <c:pt idx="6544">
                  <c:v>5.0700799999999999</c:v>
                </c:pt>
                <c:pt idx="6545">
                  <c:v>5.0606</c:v>
                </c:pt>
                <c:pt idx="6546">
                  <c:v>5.0536000000000003</c:v>
                </c:pt>
                <c:pt idx="6547">
                  <c:v>5.0384200000000003</c:v>
                </c:pt>
                <c:pt idx="6548">
                  <c:v>5.0260699999999998</c:v>
                </c:pt>
                <c:pt idx="6549">
                  <c:v>5.0108699999999997</c:v>
                </c:pt>
                <c:pt idx="6550">
                  <c:v>5.00631</c:v>
                </c:pt>
                <c:pt idx="6551">
                  <c:v>5.0095900000000002</c:v>
                </c:pt>
                <c:pt idx="6552">
                  <c:v>4.9977600000000004</c:v>
                </c:pt>
                <c:pt idx="6553">
                  <c:v>4.9894499999999997</c:v>
                </c:pt>
                <c:pt idx="6554">
                  <c:v>4.9873000000000003</c:v>
                </c:pt>
                <c:pt idx="6555">
                  <c:v>4.9797799999999999</c:v>
                </c:pt>
                <c:pt idx="6556">
                  <c:v>4.9764299999999997</c:v>
                </c:pt>
                <c:pt idx="6557">
                  <c:v>4.9730800000000004</c:v>
                </c:pt>
                <c:pt idx="6558">
                  <c:v>4.9649400000000004</c:v>
                </c:pt>
                <c:pt idx="6559">
                  <c:v>4.9671900000000004</c:v>
                </c:pt>
                <c:pt idx="6560">
                  <c:v>4.9759500000000001</c:v>
                </c:pt>
                <c:pt idx="6561">
                  <c:v>4.96746</c:v>
                </c:pt>
                <c:pt idx="6562">
                  <c:v>4.9677800000000003</c:v>
                </c:pt>
                <c:pt idx="6563">
                  <c:v>4.9826899999999998</c:v>
                </c:pt>
                <c:pt idx="6564">
                  <c:v>4.9899899999999997</c:v>
                </c:pt>
                <c:pt idx="6565">
                  <c:v>4.9856299999999996</c:v>
                </c:pt>
                <c:pt idx="6566">
                  <c:v>4.9846899999999996</c:v>
                </c:pt>
                <c:pt idx="6567">
                  <c:v>4.9925499999999996</c:v>
                </c:pt>
                <c:pt idx="6568">
                  <c:v>4.9874499999999999</c:v>
                </c:pt>
                <c:pt idx="6569">
                  <c:v>4.9803499999999996</c:v>
                </c:pt>
                <c:pt idx="6570">
                  <c:v>4.9767299999999999</c:v>
                </c:pt>
                <c:pt idx="6571">
                  <c:v>4.98034</c:v>
                </c:pt>
                <c:pt idx="6572">
                  <c:v>4.9888000000000003</c:v>
                </c:pt>
                <c:pt idx="6573">
                  <c:v>4.9931099999999997</c:v>
                </c:pt>
                <c:pt idx="6574">
                  <c:v>5.0074100000000001</c:v>
                </c:pt>
                <c:pt idx="6575">
                  <c:v>5.0111999999999997</c:v>
                </c:pt>
                <c:pt idx="6576">
                  <c:v>5.0194099999999997</c:v>
                </c:pt>
                <c:pt idx="6577">
                  <c:v>5.0237600000000002</c:v>
                </c:pt>
                <c:pt idx="6578">
                  <c:v>5.0246399999999998</c:v>
                </c:pt>
                <c:pt idx="6579">
                  <c:v>5.0306199999999999</c:v>
                </c:pt>
                <c:pt idx="6580">
                  <c:v>5.03714</c:v>
                </c:pt>
                <c:pt idx="6581">
                  <c:v>5.0444399999999998</c:v>
                </c:pt>
                <c:pt idx="6582">
                  <c:v>5.0464399999999996</c:v>
                </c:pt>
                <c:pt idx="6583">
                  <c:v>5.0523699999999998</c:v>
                </c:pt>
                <c:pt idx="6584">
                  <c:v>5.0556000000000001</c:v>
                </c:pt>
                <c:pt idx="6585">
                  <c:v>5.0632400000000004</c:v>
                </c:pt>
                <c:pt idx="6586">
                  <c:v>5.0703399999999998</c:v>
                </c:pt>
                <c:pt idx="6587">
                  <c:v>5.0691499999999996</c:v>
                </c:pt>
                <c:pt idx="6588">
                  <c:v>5.0725600000000002</c:v>
                </c:pt>
                <c:pt idx="6589">
                  <c:v>5.0808</c:v>
                </c:pt>
                <c:pt idx="6590">
                  <c:v>5.0901300000000003</c:v>
                </c:pt>
                <c:pt idx="6591">
                  <c:v>5.0888400000000003</c:v>
                </c:pt>
                <c:pt idx="6592">
                  <c:v>5.09117</c:v>
                </c:pt>
                <c:pt idx="6593">
                  <c:v>5.0942600000000002</c:v>
                </c:pt>
                <c:pt idx="6594">
                  <c:v>5.0999800000000004</c:v>
                </c:pt>
                <c:pt idx="6595">
                  <c:v>5.1055200000000003</c:v>
                </c:pt>
                <c:pt idx="6596">
                  <c:v>5.1148699999999998</c:v>
                </c:pt>
                <c:pt idx="6597">
                  <c:v>5.1193799999999996</c:v>
                </c:pt>
                <c:pt idx="6598">
                  <c:v>5.1170900000000001</c:v>
                </c:pt>
                <c:pt idx="6599">
                  <c:v>5.11273</c:v>
                </c:pt>
                <c:pt idx="6600">
                  <c:v>5.1151799999999996</c:v>
                </c:pt>
                <c:pt idx="6601">
                  <c:v>5.1161199999999996</c:v>
                </c:pt>
                <c:pt idx="6602">
                  <c:v>5.1270199999999999</c:v>
                </c:pt>
                <c:pt idx="6603">
                  <c:v>5.1417099999999998</c:v>
                </c:pt>
                <c:pt idx="6604">
                  <c:v>5.1559900000000001</c:v>
                </c:pt>
                <c:pt idx="6605">
                  <c:v>5.1624999999999996</c:v>
                </c:pt>
                <c:pt idx="6606">
                  <c:v>5.1596399999999996</c:v>
                </c:pt>
                <c:pt idx="6607">
                  <c:v>5.1588399999999996</c:v>
                </c:pt>
                <c:pt idx="6608">
                  <c:v>5.1648500000000004</c:v>
                </c:pt>
                <c:pt idx="6609">
                  <c:v>5.1684900000000003</c:v>
                </c:pt>
                <c:pt idx="6610">
                  <c:v>5.1700499999999998</c:v>
                </c:pt>
                <c:pt idx="6611">
                  <c:v>5.1790700000000003</c:v>
                </c:pt>
                <c:pt idx="6612">
                  <c:v>5.1891800000000003</c:v>
                </c:pt>
                <c:pt idx="6613">
                  <c:v>5.1976599999999999</c:v>
                </c:pt>
                <c:pt idx="6614">
                  <c:v>5.2051699999999999</c:v>
                </c:pt>
                <c:pt idx="6615">
                  <c:v>5.2173100000000003</c:v>
                </c:pt>
                <c:pt idx="6616">
                  <c:v>5.2268499999999998</c:v>
                </c:pt>
                <c:pt idx="6617">
                  <c:v>5.2314400000000001</c:v>
                </c:pt>
                <c:pt idx="6618">
                  <c:v>5.2417499999999997</c:v>
                </c:pt>
                <c:pt idx="6619">
                  <c:v>5.2512699999999999</c:v>
                </c:pt>
                <c:pt idx="6620">
                  <c:v>5.26471</c:v>
                </c:pt>
                <c:pt idx="6621">
                  <c:v>5.2721799999999996</c:v>
                </c:pt>
                <c:pt idx="6622">
                  <c:v>5.2945700000000002</c:v>
                </c:pt>
                <c:pt idx="6623">
                  <c:v>5.3156800000000004</c:v>
                </c:pt>
                <c:pt idx="6624">
                  <c:v>5.3378300000000003</c:v>
                </c:pt>
                <c:pt idx="6625">
                  <c:v>5.34938</c:v>
                </c:pt>
                <c:pt idx="6626">
                  <c:v>5.3604900000000004</c:v>
                </c:pt>
                <c:pt idx="6627">
                  <c:v>5.3759100000000002</c:v>
                </c:pt>
                <c:pt idx="6628">
                  <c:v>5.3918299999999997</c:v>
                </c:pt>
                <c:pt idx="6629">
                  <c:v>5.4084300000000001</c:v>
                </c:pt>
                <c:pt idx="6630">
                  <c:v>5.4328799999999999</c:v>
                </c:pt>
                <c:pt idx="6631">
                  <c:v>5.4616300000000004</c:v>
                </c:pt>
                <c:pt idx="6632">
                  <c:v>5.4752400000000003</c:v>
                </c:pt>
                <c:pt idx="6633">
                  <c:v>5.4914699999999996</c:v>
                </c:pt>
                <c:pt idx="6634">
                  <c:v>5.5112300000000003</c:v>
                </c:pt>
                <c:pt idx="6635">
                  <c:v>5.52128</c:v>
                </c:pt>
                <c:pt idx="6636">
                  <c:v>5.5308099999999998</c:v>
                </c:pt>
                <c:pt idx="6637">
                  <c:v>5.55213</c:v>
                </c:pt>
                <c:pt idx="6638">
                  <c:v>5.5729100000000003</c:v>
                </c:pt>
                <c:pt idx="6639">
                  <c:v>5.5868099999999998</c:v>
                </c:pt>
                <c:pt idx="6640">
                  <c:v>5.5911200000000001</c:v>
                </c:pt>
                <c:pt idx="6641">
                  <c:v>5.6033999999999997</c:v>
                </c:pt>
                <c:pt idx="6642">
                  <c:v>5.6208400000000003</c:v>
                </c:pt>
                <c:pt idx="6643">
                  <c:v>5.6301500000000004</c:v>
                </c:pt>
                <c:pt idx="6644">
                  <c:v>5.6332700000000004</c:v>
                </c:pt>
                <c:pt idx="6645">
                  <c:v>5.6446300000000003</c:v>
                </c:pt>
                <c:pt idx="6646">
                  <c:v>5.6500599999999999</c:v>
                </c:pt>
                <c:pt idx="6647">
                  <c:v>5.6525499999999997</c:v>
                </c:pt>
                <c:pt idx="6648">
                  <c:v>5.6461499999999996</c:v>
                </c:pt>
                <c:pt idx="6649">
                  <c:v>5.6358199999999998</c:v>
                </c:pt>
                <c:pt idx="6650">
                  <c:v>5.6283300000000001</c:v>
                </c:pt>
                <c:pt idx="6651">
                  <c:v>5.6091699999999998</c:v>
                </c:pt>
                <c:pt idx="6652">
                  <c:v>5.5971399999999996</c:v>
                </c:pt>
                <c:pt idx="6653">
                  <c:v>5.5958300000000003</c:v>
                </c:pt>
                <c:pt idx="6654">
                  <c:v>5.58352</c:v>
                </c:pt>
                <c:pt idx="6655">
                  <c:v>5.5695600000000001</c:v>
                </c:pt>
                <c:pt idx="6656">
                  <c:v>5.5561400000000001</c:v>
                </c:pt>
                <c:pt idx="6657">
                  <c:v>5.5391000000000004</c:v>
                </c:pt>
                <c:pt idx="6658">
                  <c:v>5.5283100000000003</c:v>
                </c:pt>
                <c:pt idx="6659">
                  <c:v>5.5195100000000004</c:v>
                </c:pt>
                <c:pt idx="6660">
                  <c:v>5.5056200000000004</c:v>
                </c:pt>
                <c:pt idx="6661">
                  <c:v>5.4930099999999999</c:v>
                </c:pt>
                <c:pt idx="6662">
                  <c:v>5.4892200000000004</c:v>
                </c:pt>
                <c:pt idx="6663">
                  <c:v>5.4848400000000002</c:v>
                </c:pt>
                <c:pt idx="6664">
                  <c:v>5.4792199999999998</c:v>
                </c:pt>
                <c:pt idx="6665">
                  <c:v>5.4735399999999998</c:v>
                </c:pt>
                <c:pt idx="6666">
                  <c:v>5.46896</c:v>
                </c:pt>
                <c:pt idx="6667">
                  <c:v>5.4545700000000004</c:v>
                </c:pt>
                <c:pt idx="6668">
                  <c:v>5.4451099999999997</c:v>
                </c:pt>
                <c:pt idx="6669">
                  <c:v>5.4418199999999999</c:v>
                </c:pt>
                <c:pt idx="6670">
                  <c:v>5.4414199999999999</c:v>
                </c:pt>
                <c:pt idx="6671">
                  <c:v>5.4409900000000002</c:v>
                </c:pt>
                <c:pt idx="6672">
                  <c:v>5.4322600000000003</c:v>
                </c:pt>
                <c:pt idx="6673">
                  <c:v>5.4244599999999998</c:v>
                </c:pt>
                <c:pt idx="6674">
                  <c:v>5.4169099999999997</c:v>
                </c:pt>
                <c:pt idx="6675">
                  <c:v>5.4248799999999999</c:v>
                </c:pt>
                <c:pt idx="6676">
                  <c:v>5.4284699999999999</c:v>
                </c:pt>
                <c:pt idx="6677">
                  <c:v>5.4348400000000003</c:v>
                </c:pt>
                <c:pt idx="6678">
                  <c:v>5.44041</c:v>
                </c:pt>
                <c:pt idx="6679">
                  <c:v>5.4416200000000003</c:v>
                </c:pt>
                <c:pt idx="6680">
                  <c:v>5.4458500000000001</c:v>
                </c:pt>
                <c:pt idx="6681">
                  <c:v>5.4512400000000003</c:v>
                </c:pt>
                <c:pt idx="6682">
                  <c:v>5.4505800000000004</c:v>
                </c:pt>
                <c:pt idx="6683">
                  <c:v>5.4567800000000002</c:v>
                </c:pt>
                <c:pt idx="6684">
                  <c:v>5.4592900000000002</c:v>
                </c:pt>
                <c:pt idx="6685">
                  <c:v>5.4631299999999996</c:v>
                </c:pt>
                <c:pt idx="6686">
                  <c:v>5.4640899999999997</c:v>
                </c:pt>
                <c:pt idx="6687">
                  <c:v>5.4684900000000001</c:v>
                </c:pt>
                <c:pt idx="6688">
                  <c:v>5.4789500000000002</c:v>
                </c:pt>
                <c:pt idx="6689">
                  <c:v>5.4780300000000004</c:v>
                </c:pt>
                <c:pt idx="6690">
                  <c:v>5.4759700000000002</c:v>
                </c:pt>
                <c:pt idx="6691">
                  <c:v>5.4752299999999998</c:v>
                </c:pt>
                <c:pt idx="6692">
                  <c:v>5.47729</c:v>
                </c:pt>
                <c:pt idx="6693">
                  <c:v>5.4810999999999996</c:v>
                </c:pt>
                <c:pt idx="6694">
                  <c:v>5.4842700000000004</c:v>
                </c:pt>
                <c:pt idx="6695">
                  <c:v>5.4866599999999996</c:v>
                </c:pt>
                <c:pt idx="6696">
                  <c:v>5.4941500000000003</c:v>
                </c:pt>
                <c:pt idx="6697">
                  <c:v>5.4976399999999996</c:v>
                </c:pt>
                <c:pt idx="6698">
                  <c:v>5.4966499999999998</c:v>
                </c:pt>
                <c:pt idx="6699">
                  <c:v>5.4927299999999999</c:v>
                </c:pt>
                <c:pt idx="6700">
                  <c:v>5.48909</c:v>
                </c:pt>
                <c:pt idx="6701">
                  <c:v>5.4840299999999997</c:v>
                </c:pt>
                <c:pt idx="6702">
                  <c:v>5.4880300000000002</c:v>
                </c:pt>
                <c:pt idx="6703">
                  <c:v>5.4888300000000001</c:v>
                </c:pt>
                <c:pt idx="6704">
                  <c:v>5.4793799999999999</c:v>
                </c:pt>
                <c:pt idx="6705">
                  <c:v>5.4698200000000003</c:v>
                </c:pt>
                <c:pt idx="6706">
                  <c:v>5.4709700000000003</c:v>
                </c:pt>
                <c:pt idx="6707">
                  <c:v>5.4630599999999996</c:v>
                </c:pt>
                <c:pt idx="6708">
                  <c:v>5.4619200000000001</c:v>
                </c:pt>
                <c:pt idx="6709">
                  <c:v>5.4524699999999999</c:v>
                </c:pt>
                <c:pt idx="6710">
                  <c:v>5.4452499999999997</c:v>
                </c:pt>
                <c:pt idx="6711">
                  <c:v>5.4282000000000004</c:v>
                </c:pt>
                <c:pt idx="6712">
                  <c:v>5.4188599999999996</c:v>
                </c:pt>
                <c:pt idx="6713">
                  <c:v>5.4137000000000004</c:v>
                </c:pt>
                <c:pt idx="6714">
                  <c:v>5.4126599999999998</c:v>
                </c:pt>
                <c:pt idx="6715">
                  <c:v>5.4023899999999996</c:v>
                </c:pt>
                <c:pt idx="6716">
                  <c:v>5.4024099999999997</c:v>
                </c:pt>
                <c:pt idx="6717">
                  <c:v>5.3912100000000001</c:v>
                </c:pt>
                <c:pt idx="6718">
                  <c:v>5.37765</c:v>
                </c:pt>
                <c:pt idx="6719">
                  <c:v>5.3685400000000003</c:v>
                </c:pt>
                <c:pt idx="6720">
                  <c:v>5.3712299999999997</c:v>
                </c:pt>
                <c:pt idx="6721">
                  <c:v>5.3611399999999998</c:v>
                </c:pt>
                <c:pt idx="6722">
                  <c:v>5.3614300000000004</c:v>
                </c:pt>
                <c:pt idx="6723">
                  <c:v>5.3612399999999996</c:v>
                </c:pt>
                <c:pt idx="6724">
                  <c:v>5.35839</c:v>
                </c:pt>
                <c:pt idx="6725">
                  <c:v>5.3480999999999996</c:v>
                </c:pt>
                <c:pt idx="6726">
                  <c:v>5.3524099999999999</c:v>
                </c:pt>
                <c:pt idx="6727">
                  <c:v>5.3574299999999999</c:v>
                </c:pt>
                <c:pt idx="6728">
                  <c:v>5.3567299999999998</c:v>
                </c:pt>
                <c:pt idx="6729">
                  <c:v>5.3557499999999996</c:v>
                </c:pt>
                <c:pt idx="6730">
                  <c:v>5.3515199999999998</c:v>
                </c:pt>
                <c:pt idx="6731">
                  <c:v>5.3555999999999999</c:v>
                </c:pt>
                <c:pt idx="6732">
                  <c:v>5.3581200000000004</c:v>
                </c:pt>
                <c:pt idx="6733">
                  <c:v>5.3601599999999996</c:v>
                </c:pt>
                <c:pt idx="6734">
                  <c:v>5.37357</c:v>
                </c:pt>
                <c:pt idx="6735">
                  <c:v>5.3798000000000004</c:v>
                </c:pt>
                <c:pt idx="6736">
                  <c:v>5.383</c:v>
                </c:pt>
                <c:pt idx="6737">
                  <c:v>5.3941800000000004</c:v>
                </c:pt>
                <c:pt idx="6738">
                  <c:v>5.4001400000000004</c:v>
                </c:pt>
                <c:pt idx="6739">
                  <c:v>5.4111399999999996</c:v>
                </c:pt>
                <c:pt idx="6740">
                  <c:v>5.4187599999999998</c:v>
                </c:pt>
                <c:pt idx="6741">
                  <c:v>5.4313900000000004</c:v>
                </c:pt>
                <c:pt idx="6742">
                  <c:v>5.4464800000000002</c:v>
                </c:pt>
                <c:pt idx="6743">
                  <c:v>5.4584799999999998</c:v>
                </c:pt>
                <c:pt idx="6744">
                  <c:v>5.4706299999999999</c:v>
                </c:pt>
                <c:pt idx="6745">
                  <c:v>5.48543</c:v>
                </c:pt>
                <c:pt idx="6746">
                  <c:v>5.4966999999999997</c:v>
                </c:pt>
                <c:pt idx="6747">
                  <c:v>5.5053299999999998</c:v>
                </c:pt>
                <c:pt idx="6748">
                  <c:v>5.5135699999999996</c:v>
                </c:pt>
                <c:pt idx="6749">
                  <c:v>5.5200500000000003</c:v>
                </c:pt>
                <c:pt idx="6750">
                  <c:v>5.5264499999999996</c:v>
                </c:pt>
                <c:pt idx="6751">
                  <c:v>5.54643</c:v>
                </c:pt>
                <c:pt idx="6752">
                  <c:v>5.5552799999999998</c:v>
                </c:pt>
                <c:pt idx="6753">
                  <c:v>5.5564200000000001</c:v>
                </c:pt>
                <c:pt idx="6754">
                  <c:v>5.5730000000000004</c:v>
                </c:pt>
                <c:pt idx="6755">
                  <c:v>5.5766999999999998</c:v>
                </c:pt>
                <c:pt idx="6756">
                  <c:v>5.5759299999999996</c:v>
                </c:pt>
                <c:pt idx="6757">
                  <c:v>5.5781400000000003</c:v>
                </c:pt>
                <c:pt idx="6758">
                  <c:v>5.5760899999999998</c:v>
                </c:pt>
                <c:pt idx="6759">
                  <c:v>5.5671099999999996</c:v>
                </c:pt>
                <c:pt idx="6760">
                  <c:v>5.5628900000000003</c:v>
                </c:pt>
                <c:pt idx="6761">
                  <c:v>5.5695699999999997</c:v>
                </c:pt>
                <c:pt idx="6762">
                  <c:v>5.5716799999999997</c:v>
                </c:pt>
                <c:pt idx="6763">
                  <c:v>5.57315</c:v>
                </c:pt>
                <c:pt idx="6764">
                  <c:v>5.5600899999999998</c:v>
                </c:pt>
                <c:pt idx="6765">
                  <c:v>5.5564099999999996</c:v>
                </c:pt>
                <c:pt idx="6766">
                  <c:v>5.5530600000000003</c:v>
                </c:pt>
                <c:pt idx="6767">
                  <c:v>5.5467300000000002</c:v>
                </c:pt>
                <c:pt idx="6768">
                  <c:v>5.5423</c:v>
                </c:pt>
                <c:pt idx="6769">
                  <c:v>5.5318899999999998</c:v>
                </c:pt>
                <c:pt idx="6770">
                  <c:v>5.53179</c:v>
                </c:pt>
                <c:pt idx="6771">
                  <c:v>5.5236900000000002</c:v>
                </c:pt>
                <c:pt idx="6772">
                  <c:v>5.5164200000000001</c:v>
                </c:pt>
                <c:pt idx="6773">
                  <c:v>5.5057099999999997</c:v>
                </c:pt>
                <c:pt idx="6774">
                  <c:v>5.5039199999999999</c:v>
                </c:pt>
                <c:pt idx="6775">
                  <c:v>5.5006300000000001</c:v>
                </c:pt>
                <c:pt idx="6776">
                  <c:v>5.50488</c:v>
                </c:pt>
                <c:pt idx="6777">
                  <c:v>5.5140700000000002</c:v>
                </c:pt>
                <c:pt idx="6778">
                  <c:v>5.50793</c:v>
                </c:pt>
                <c:pt idx="6779">
                  <c:v>5.5056799999999999</c:v>
                </c:pt>
                <c:pt idx="6780">
                  <c:v>5.5038200000000002</c:v>
                </c:pt>
                <c:pt idx="6781">
                  <c:v>5.4982600000000001</c:v>
                </c:pt>
                <c:pt idx="6782">
                  <c:v>5.5031600000000003</c:v>
                </c:pt>
                <c:pt idx="6783">
                  <c:v>5.5107299999999997</c:v>
                </c:pt>
                <c:pt idx="6784">
                  <c:v>5.5100499999999997</c:v>
                </c:pt>
                <c:pt idx="6785">
                  <c:v>5.5115499999999997</c:v>
                </c:pt>
                <c:pt idx="6786">
                  <c:v>5.5133400000000004</c:v>
                </c:pt>
                <c:pt idx="6787">
                  <c:v>5.5211800000000002</c:v>
                </c:pt>
                <c:pt idx="6788">
                  <c:v>5.5217999999999998</c:v>
                </c:pt>
                <c:pt idx="6789">
                  <c:v>5.5293599999999996</c:v>
                </c:pt>
                <c:pt idx="6790">
                  <c:v>5.5346500000000001</c:v>
                </c:pt>
                <c:pt idx="6791">
                  <c:v>5.5469299999999997</c:v>
                </c:pt>
                <c:pt idx="6792">
                  <c:v>5.5676199999999998</c:v>
                </c:pt>
                <c:pt idx="6793">
                  <c:v>5.5728600000000004</c:v>
                </c:pt>
                <c:pt idx="6794">
                  <c:v>5.5818500000000002</c:v>
                </c:pt>
                <c:pt idx="6795">
                  <c:v>5.5867899999999997</c:v>
                </c:pt>
                <c:pt idx="6796">
                  <c:v>5.6027500000000003</c:v>
                </c:pt>
                <c:pt idx="6797">
                  <c:v>5.6078999999999999</c:v>
                </c:pt>
                <c:pt idx="6798">
                  <c:v>5.6187199999999997</c:v>
                </c:pt>
                <c:pt idx="6799">
                  <c:v>5.6257799999999998</c:v>
                </c:pt>
                <c:pt idx="6800">
                  <c:v>5.6347800000000001</c:v>
                </c:pt>
                <c:pt idx="6801">
                  <c:v>5.6368200000000002</c:v>
                </c:pt>
                <c:pt idx="6802">
                  <c:v>5.6439399999999997</c:v>
                </c:pt>
                <c:pt idx="6803">
                  <c:v>5.6566000000000001</c:v>
                </c:pt>
                <c:pt idx="6804">
                  <c:v>5.6565200000000004</c:v>
                </c:pt>
                <c:pt idx="6805">
                  <c:v>5.6562400000000004</c:v>
                </c:pt>
                <c:pt idx="6806">
                  <c:v>5.6647100000000004</c:v>
                </c:pt>
                <c:pt idx="6807">
                  <c:v>5.6848400000000003</c:v>
                </c:pt>
                <c:pt idx="6808">
                  <c:v>5.67835</c:v>
                </c:pt>
                <c:pt idx="6809">
                  <c:v>5.6733599999999997</c:v>
                </c:pt>
                <c:pt idx="6810">
                  <c:v>5.6849100000000004</c:v>
                </c:pt>
                <c:pt idx="6811">
                  <c:v>5.6804300000000003</c:v>
                </c:pt>
                <c:pt idx="6812">
                  <c:v>5.6684099999999997</c:v>
                </c:pt>
                <c:pt idx="6813">
                  <c:v>5.6618899999999996</c:v>
                </c:pt>
                <c:pt idx="6814">
                  <c:v>5.6621300000000003</c:v>
                </c:pt>
                <c:pt idx="6815">
                  <c:v>5.66784</c:v>
                </c:pt>
                <c:pt idx="6816">
                  <c:v>5.6622500000000002</c:v>
                </c:pt>
                <c:pt idx="6817">
                  <c:v>5.6499499999999996</c:v>
                </c:pt>
                <c:pt idx="6818">
                  <c:v>5.6516599999999997</c:v>
                </c:pt>
                <c:pt idx="6819">
                  <c:v>5.6453100000000003</c:v>
                </c:pt>
                <c:pt idx="6820">
                  <c:v>5.6393500000000003</c:v>
                </c:pt>
                <c:pt idx="6821">
                  <c:v>5.6341099999999997</c:v>
                </c:pt>
                <c:pt idx="6822">
                  <c:v>5.6290199999999997</c:v>
                </c:pt>
                <c:pt idx="6823">
                  <c:v>5.6281100000000004</c:v>
                </c:pt>
                <c:pt idx="6824">
                  <c:v>5.6303200000000002</c:v>
                </c:pt>
                <c:pt idx="6825">
                  <c:v>5.6353999999999997</c:v>
                </c:pt>
                <c:pt idx="6826">
                  <c:v>5.6364099999999997</c:v>
                </c:pt>
                <c:pt idx="6827">
                  <c:v>5.6295799999999998</c:v>
                </c:pt>
                <c:pt idx="6828">
                  <c:v>5.6242599999999996</c:v>
                </c:pt>
                <c:pt idx="6829">
                  <c:v>5.6217600000000001</c:v>
                </c:pt>
                <c:pt idx="6830">
                  <c:v>5.6167800000000003</c:v>
                </c:pt>
                <c:pt idx="6831">
                  <c:v>5.6118100000000002</c:v>
                </c:pt>
                <c:pt idx="6832">
                  <c:v>5.6102299999999996</c:v>
                </c:pt>
                <c:pt idx="6833">
                  <c:v>5.6092300000000002</c:v>
                </c:pt>
                <c:pt idx="6834">
                  <c:v>5.6077899999999996</c:v>
                </c:pt>
                <c:pt idx="6835">
                  <c:v>5.60466</c:v>
                </c:pt>
                <c:pt idx="6836">
                  <c:v>5.5928800000000001</c:v>
                </c:pt>
                <c:pt idx="6837">
                  <c:v>5.5857900000000003</c:v>
                </c:pt>
                <c:pt idx="6838">
                  <c:v>5.5766400000000003</c:v>
                </c:pt>
                <c:pt idx="6839">
                  <c:v>5.5692199999999996</c:v>
                </c:pt>
                <c:pt idx="6840">
                  <c:v>5.5634199999999998</c:v>
                </c:pt>
                <c:pt idx="6841">
                  <c:v>5.56677</c:v>
                </c:pt>
                <c:pt idx="6842">
                  <c:v>5.5600800000000001</c:v>
                </c:pt>
                <c:pt idx="6843">
                  <c:v>5.5541799999999997</c:v>
                </c:pt>
                <c:pt idx="6844">
                  <c:v>5.5540000000000003</c:v>
                </c:pt>
                <c:pt idx="6845">
                  <c:v>5.5525799999999998</c:v>
                </c:pt>
                <c:pt idx="6846">
                  <c:v>5.53878</c:v>
                </c:pt>
                <c:pt idx="6847">
                  <c:v>5.5369599999999997</c:v>
                </c:pt>
                <c:pt idx="6848">
                  <c:v>5.5340800000000003</c:v>
                </c:pt>
                <c:pt idx="6849">
                  <c:v>5.5279299999999996</c:v>
                </c:pt>
                <c:pt idx="6850">
                  <c:v>5.5227599999999999</c:v>
                </c:pt>
                <c:pt idx="6851">
                  <c:v>5.5172600000000003</c:v>
                </c:pt>
                <c:pt idx="6852">
                  <c:v>5.5177199999999997</c:v>
                </c:pt>
                <c:pt idx="6853">
                  <c:v>5.5183</c:v>
                </c:pt>
                <c:pt idx="6854">
                  <c:v>5.5213799999999997</c:v>
                </c:pt>
                <c:pt idx="6855">
                  <c:v>5.5213200000000002</c:v>
                </c:pt>
                <c:pt idx="6856">
                  <c:v>5.5209400000000004</c:v>
                </c:pt>
                <c:pt idx="6857">
                  <c:v>5.5167999999999999</c:v>
                </c:pt>
                <c:pt idx="6858">
                  <c:v>5.5211499999999996</c:v>
                </c:pt>
                <c:pt idx="6859">
                  <c:v>5.5239799999999999</c:v>
                </c:pt>
                <c:pt idx="6860">
                  <c:v>5.5294800000000004</c:v>
                </c:pt>
                <c:pt idx="6861">
                  <c:v>5.5202299999999997</c:v>
                </c:pt>
                <c:pt idx="6862">
                  <c:v>5.5118200000000002</c:v>
                </c:pt>
                <c:pt idx="6863">
                  <c:v>5.5137600000000004</c:v>
                </c:pt>
                <c:pt idx="6864">
                  <c:v>5.5246300000000002</c:v>
                </c:pt>
                <c:pt idx="6865">
                  <c:v>5.52597</c:v>
                </c:pt>
                <c:pt idx="6866">
                  <c:v>5.5351400000000002</c:v>
                </c:pt>
                <c:pt idx="6867">
                  <c:v>5.5425000000000004</c:v>
                </c:pt>
                <c:pt idx="6868">
                  <c:v>5.5463399999999998</c:v>
                </c:pt>
                <c:pt idx="6869">
                  <c:v>5.5542299999999996</c:v>
                </c:pt>
                <c:pt idx="6870">
                  <c:v>5.5674099999999997</c:v>
                </c:pt>
                <c:pt idx="6871">
                  <c:v>5.5680699999999996</c:v>
                </c:pt>
                <c:pt idx="6872">
                  <c:v>5.5840399999999999</c:v>
                </c:pt>
                <c:pt idx="6873">
                  <c:v>5.5938699999999999</c:v>
                </c:pt>
                <c:pt idx="6874">
                  <c:v>5.6051799999999998</c:v>
                </c:pt>
                <c:pt idx="6875">
                  <c:v>5.6145500000000004</c:v>
                </c:pt>
                <c:pt idx="6876">
                  <c:v>5.6237000000000004</c:v>
                </c:pt>
                <c:pt idx="6877">
                  <c:v>5.6269499999999999</c:v>
                </c:pt>
                <c:pt idx="6878">
                  <c:v>5.6375400000000004</c:v>
                </c:pt>
                <c:pt idx="6879">
                  <c:v>5.6553800000000001</c:v>
                </c:pt>
                <c:pt idx="6880">
                  <c:v>5.6733900000000004</c:v>
                </c:pt>
                <c:pt idx="6881">
                  <c:v>5.6769999999999996</c:v>
                </c:pt>
                <c:pt idx="6882">
                  <c:v>5.6841900000000001</c:v>
                </c:pt>
                <c:pt idx="6883">
                  <c:v>5.6944800000000004</c:v>
                </c:pt>
                <c:pt idx="6884">
                  <c:v>5.7067699999999997</c:v>
                </c:pt>
                <c:pt idx="6885">
                  <c:v>5.7310600000000003</c:v>
                </c:pt>
                <c:pt idx="6886">
                  <c:v>5.7441399999999998</c:v>
                </c:pt>
                <c:pt idx="6887">
                  <c:v>5.7537500000000001</c:v>
                </c:pt>
                <c:pt idx="6888">
                  <c:v>5.7697200000000004</c:v>
                </c:pt>
                <c:pt idx="6889">
                  <c:v>5.7880700000000003</c:v>
                </c:pt>
                <c:pt idx="6890">
                  <c:v>5.8062100000000001</c:v>
                </c:pt>
                <c:pt idx="6891">
                  <c:v>5.8236400000000001</c:v>
                </c:pt>
                <c:pt idx="6892">
                  <c:v>5.8349500000000001</c:v>
                </c:pt>
                <c:pt idx="6893">
                  <c:v>5.8446800000000003</c:v>
                </c:pt>
                <c:pt idx="6894">
                  <c:v>5.8523500000000004</c:v>
                </c:pt>
                <c:pt idx="6895">
                  <c:v>5.8648400000000001</c:v>
                </c:pt>
                <c:pt idx="6896">
                  <c:v>5.8832100000000001</c:v>
                </c:pt>
                <c:pt idx="6897">
                  <c:v>5.8858800000000002</c:v>
                </c:pt>
                <c:pt idx="6898">
                  <c:v>5.8940000000000001</c:v>
                </c:pt>
                <c:pt idx="6899">
                  <c:v>5.9113199999999999</c:v>
                </c:pt>
                <c:pt idx="6900">
                  <c:v>5.92842</c:v>
                </c:pt>
                <c:pt idx="6901">
                  <c:v>5.9352200000000002</c:v>
                </c:pt>
                <c:pt idx="6902">
                  <c:v>5.9292600000000002</c:v>
                </c:pt>
                <c:pt idx="6903">
                  <c:v>5.9203799999999998</c:v>
                </c:pt>
                <c:pt idx="6904">
                  <c:v>5.9163500000000004</c:v>
                </c:pt>
                <c:pt idx="6905">
                  <c:v>5.92164</c:v>
                </c:pt>
                <c:pt idx="6906">
                  <c:v>5.9250800000000003</c:v>
                </c:pt>
                <c:pt idx="6907">
                  <c:v>5.9313500000000001</c:v>
                </c:pt>
                <c:pt idx="6908">
                  <c:v>5.9294099999999998</c:v>
                </c:pt>
                <c:pt idx="6909">
                  <c:v>5.9245900000000002</c:v>
                </c:pt>
                <c:pt idx="6910">
                  <c:v>5.9147400000000001</c:v>
                </c:pt>
                <c:pt idx="6911">
                  <c:v>5.9074799999999996</c:v>
                </c:pt>
                <c:pt idx="6912">
                  <c:v>5.9052800000000003</c:v>
                </c:pt>
                <c:pt idx="6913">
                  <c:v>5.9017299999999997</c:v>
                </c:pt>
                <c:pt idx="6914">
                  <c:v>5.8975900000000001</c:v>
                </c:pt>
                <c:pt idx="6915">
                  <c:v>5.8845900000000002</c:v>
                </c:pt>
                <c:pt idx="6916">
                  <c:v>5.8790300000000002</c:v>
                </c:pt>
                <c:pt idx="6917">
                  <c:v>5.8627099999999999</c:v>
                </c:pt>
                <c:pt idx="6918">
                  <c:v>5.8452900000000003</c:v>
                </c:pt>
                <c:pt idx="6919">
                  <c:v>5.8345200000000004</c:v>
                </c:pt>
                <c:pt idx="6920">
                  <c:v>5.8315799999999998</c:v>
                </c:pt>
                <c:pt idx="6921">
                  <c:v>5.8301299999999996</c:v>
                </c:pt>
                <c:pt idx="6922">
                  <c:v>5.8173000000000004</c:v>
                </c:pt>
                <c:pt idx="6923">
                  <c:v>5.8103800000000003</c:v>
                </c:pt>
                <c:pt idx="6924">
                  <c:v>5.7908400000000002</c:v>
                </c:pt>
                <c:pt idx="6925">
                  <c:v>5.7837399999999999</c:v>
                </c:pt>
                <c:pt idx="6926">
                  <c:v>5.7802300000000004</c:v>
                </c:pt>
                <c:pt idx="6927">
                  <c:v>5.75969</c:v>
                </c:pt>
                <c:pt idx="6928">
                  <c:v>5.7452300000000003</c:v>
                </c:pt>
                <c:pt idx="6929">
                  <c:v>5.7297099999999999</c:v>
                </c:pt>
                <c:pt idx="6930">
                  <c:v>5.7157099999999996</c:v>
                </c:pt>
                <c:pt idx="6931">
                  <c:v>5.70343</c:v>
                </c:pt>
                <c:pt idx="6932">
                  <c:v>5.6887299999999996</c:v>
                </c:pt>
                <c:pt idx="6933">
                  <c:v>5.6775500000000001</c:v>
                </c:pt>
                <c:pt idx="6934">
                  <c:v>5.6736500000000003</c:v>
                </c:pt>
                <c:pt idx="6935">
                  <c:v>5.6586299999999996</c:v>
                </c:pt>
                <c:pt idx="6936">
                  <c:v>5.6459400000000004</c:v>
                </c:pt>
                <c:pt idx="6937">
                  <c:v>5.6399400000000002</c:v>
                </c:pt>
                <c:pt idx="6938">
                  <c:v>5.6218500000000002</c:v>
                </c:pt>
                <c:pt idx="6939">
                  <c:v>5.61477</c:v>
                </c:pt>
                <c:pt idx="6940">
                  <c:v>5.6179800000000002</c:v>
                </c:pt>
                <c:pt idx="6941">
                  <c:v>5.6093200000000003</c:v>
                </c:pt>
                <c:pt idx="6942">
                  <c:v>5.5952299999999999</c:v>
                </c:pt>
                <c:pt idx="6943">
                  <c:v>5.5924300000000002</c:v>
                </c:pt>
                <c:pt idx="6944">
                  <c:v>5.5893199999999998</c:v>
                </c:pt>
                <c:pt idx="6945">
                  <c:v>5.5771300000000004</c:v>
                </c:pt>
                <c:pt idx="6946">
                  <c:v>5.56717</c:v>
                </c:pt>
                <c:pt idx="6947">
                  <c:v>5.5694900000000001</c:v>
                </c:pt>
                <c:pt idx="6948">
                  <c:v>5.5692199999999996</c:v>
                </c:pt>
                <c:pt idx="6949">
                  <c:v>5.5646100000000001</c:v>
                </c:pt>
                <c:pt idx="6950">
                  <c:v>5.556</c:v>
                </c:pt>
                <c:pt idx="6951">
                  <c:v>5.5524399999999998</c:v>
                </c:pt>
                <c:pt idx="6952">
                  <c:v>5.5585399999999998</c:v>
                </c:pt>
                <c:pt idx="6953">
                  <c:v>5.5550100000000002</c:v>
                </c:pt>
                <c:pt idx="6954">
                  <c:v>5.5451499999999996</c:v>
                </c:pt>
                <c:pt idx="6955">
                  <c:v>5.5472999999999999</c:v>
                </c:pt>
                <c:pt idx="6956">
                  <c:v>5.5537999999999998</c:v>
                </c:pt>
                <c:pt idx="6957">
                  <c:v>5.5578000000000003</c:v>
                </c:pt>
                <c:pt idx="6958">
                  <c:v>5.5506500000000001</c:v>
                </c:pt>
                <c:pt idx="6959">
                  <c:v>5.5445900000000004</c:v>
                </c:pt>
                <c:pt idx="6960">
                  <c:v>5.5557800000000004</c:v>
                </c:pt>
                <c:pt idx="6961">
                  <c:v>5.5655900000000003</c:v>
                </c:pt>
                <c:pt idx="6962">
                  <c:v>5.5658300000000001</c:v>
                </c:pt>
                <c:pt idx="6963">
                  <c:v>5.5699399999999999</c:v>
                </c:pt>
                <c:pt idx="6964">
                  <c:v>5.5753500000000003</c:v>
                </c:pt>
                <c:pt idx="6965">
                  <c:v>5.5842499999999999</c:v>
                </c:pt>
                <c:pt idx="6966">
                  <c:v>5.5869900000000001</c:v>
                </c:pt>
                <c:pt idx="6967">
                  <c:v>5.5910299999999999</c:v>
                </c:pt>
                <c:pt idx="6968">
                  <c:v>5.5975200000000003</c:v>
                </c:pt>
                <c:pt idx="6969">
                  <c:v>5.6025299999999998</c:v>
                </c:pt>
                <c:pt idx="6970">
                  <c:v>5.6030899999999999</c:v>
                </c:pt>
                <c:pt idx="6971">
                  <c:v>5.6148899999999999</c:v>
                </c:pt>
                <c:pt idx="6972">
                  <c:v>5.61761</c:v>
                </c:pt>
                <c:pt idx="6973">
                  <c:v>5.6327699999999998</c:v>
                </c:pt>
                <c:pt idx="6974">
                  <c:v>5.6424599999999998</c:v>
                </c:pt>
                <c:pt idx="6975">
                  <c:v>5.6488300000000002</c:v>
                </c:pt>
                <c:pt idx="6976">
                  <c:v>5.6595700000000004</c:v>
                </c:pt>
                <c:pt idx="6977">
                  <c:v>5.6666400000000001</c:v>
                </c:pt>
                <c:pt idx="6978">
                  <c:v>5.6788499999999997</c:v>
                </c:pt>
                <c:pt idx="6979">
                  <c:v>5.6857100000000003</c:v>
                </c:pt>
                <c:pt idx="6980">
                  <c:v>5.6928799999999997</c:v>
                </c:pt>
                <c:pt idx="6981">
                  <c:v>5.6958900000000003</c:v>
                </c:pt>
                <c:pt idx="6982">
                  <c:v>5.7017899999999999</c:v>
                </c:pt>
                <c:pt idx="6983">
                  <c:v>5.7101600000000001</c:v>
                </c:pt>
                <c:pt idx="6984">
                  <c:v>5.71793</c:v>
                </c:pt>
                <c:pt idx="6985">
                  <c:v>5.7164700000000002</c:v>
                </c:pt>
                <c:pt idx="6986">
                  <c:v>5.70939</c:v>
                </c:pt>
                <c:pt idx="6987">
                  <c:v>5.7148399999999997</c:v>
                </c:pt>
                <c:pt idx="6988">
                  <c:v>5.7195400000000003</c:v>
                </c:pt>
                <c:pt idx="6989">
                  <c:v>5.7278599999999997</c:v>
                </c:pt>
                <c:pt idx="6990">
                  <c:v>5.7271400000000003</c:v>
                </c:pt>
                <c:pt idx="6991">
                  <c:v>5.7330500000000004</c:v>
                </c:pt>
                <c:pt idx="6992">
                  <c:v>5.7402499999999996</c:v>
                </c:pt>
                <c:pt idx="6993">
                  <c:v>5.7471500000000004</c:v>
                </c:pt>
                <c:pt idx="6994">
                  <c:v>5.7417800000000003</c:v>
                </c:pt>
                <c:pt idx="6995">
                  <c:v>5.7430599999999998</c:v>
                </c:pt>
                <c:pt idx="6996">
                  <c:v>5.7415900000000004</c:v>
                </c:pt>
                <c:pt idx="6997">
                  <c:v>5.7402699999999998</c:v>
                </c:pt>
                <c:pt idx="6998">
                  <c:v>5.7478699999999998</c:v>
                </c:pt>
                <c:pt idx="6999">
                  <c:v>5.75075</c:v>
                </c:pt>
                <c:pt idx="7000">
                  <c:v>5.7593699999999997</c:v>
                </c:pt>
                <c:pt idx="7001">
                  <c:v>5.7679299999999998</c:v>
                </c:pt>
                <c:pt idx="7002">
                  <c:v>5.77217</c:v>
                </c:pt>
                <c:pt idx="7003">
                  <c:v>5.7783499999999997</c:v>
                </c:pt>
                <c:pt idx="7004">
                  <c:v>5.7802800000000003</c:v>
                </c:pt>
                <c:pt idx="7005">
                  <c:v>5.7767200000000001</c:v>
                </c:pt>
                <c:pt idx="7006">
                  <c:v>5.7804099999999998</c:v>
                </c:pt>
                <c:pt idx="7007">
                  <c:v>5.78423</c:v>
                </c:pt>
                <c:pt idx="7008">
                  <c:v>5.7949000000000002</c:v>
                </c:pt>
                <c:pt idx="7009">
                  <c:v>5.7956700000000003</c:v>
                </c:pt>
                <c:pt idx="7010">
                  <c:v>5.7938499999999999</c:v>
                </c:pt>
                <c:pt idx="7011">
                  <c:v>5.7956200000000004</c:v>
                </c:pt>
                <c:pt idx="7012">
                  <c:v>5.7918500000000002</c:v>
                </c:pt>
                <c:pt idx="7013">
                  <c:v>5.7868399999999998</c:v>
                </c:pt>
                <c:pt idx="7014">
                  <c:v>5.7879199999999997</c:v>
                </c:pt>
                <c:pt idx="7015">
                  <c:v>5.7816200000000002</c:v>
                </c:pt>
                <c:pt idx="7016">
                  <c:v>5.7898699999999996</c:v>
                </c:pt>
                <c:pt idx="7017">
                  <c:v>5.79915</c:v>
                </c:pt>
                <c:pt idx="7018">
                  <c:v>5.8055300000000001</c:v>
                </c:pt>
                <c:pt idx="7019">
                  <c:v>5.8015999999999996</c:v>
                </c:pt>
                <c:pt idx="7020">
                  <c:v>5.7988799999999996</c:v>
                </c:pt>
                <c:pt idx="7021">
                  <c:v>5.7949000000000002</c:v>
                </c:pt>
                <c:pt idx="7022">
                  <c:v>5.7898199999999997</c:v>
                </c:pt>
                <c:pt idx="7023">
                  <c:v>5.7839499999999999</c:v>
                </c:pt>
                <c:pt idx="7024">
                  <c:v>5.7808200000000003</c:v>
                </c:pt>
                <c:pt idx="7025">
                  <c:v>5.7732299999999999</c:v>
                </c:pt>
                <c:pt idx="7026">
                  <c:v>5.7683299999999997</c:v>
                </c:pt>
                <c:pt idx="7027">
                  <c:v>5.7672600000000003</c:v>
                </c:pt>
                <c:pt idx="7028">
                  <c:v>5.75943</c:v>
                </c:pt>
                <c:pt idx="7029">
                  <c:v>5.7525199999999996</c:v>
                </c:pt>
                <c:pt idx="7030">
                  <c:v>5.7558999999999996</c:v>
                </c:pt>
                <c:pt idx="7031">
                  <c:v>5.7417699999999998</c:v>
                </c:pt>
                <c:pt idx="7032">
                  <c:v>5.7309000000000001</c:v>
                </c:pt>
                <c:pt idx="7033">
                  <c:v>5.7225900000000003</c:v>
                </c:pt>
                <c:pt idx="7034">
                  <c:v>5.7167000000000003</c:v>
                </c:pt>
                <c:pt idx="7035">
                  <c:v>5.7106500000000002</c:v>
                </c:pt>
                <c:pt idx="7036">
                  <c:v>5.7120699999999998</c:v>
                </c:pt>
                <c:pt idx="7037">
                  <c:v>5.7081499999999998</c:v>
                </c:pt>
                <c:pt idx="7038">
                  <c:v>5.7016099999999996</c:v>
                </c:pt>
                <c:pt idx="7039">
                  <c:v>5.6930500000000004</c:v>
                </c:pt>
                <c:pt idx="7040">
                  <c:v>5.6910400000000001</c:v>
                </c:pt>
                <c:pt idx="7041">
                  <c:v>5.6813799999999999</c:v>
                </c:pt>
                <c:pt idx="7042">
                  <c:v>5.6743199999999998</c:v>
                </c:pt>
                <c:pt idx="7043">
                  <c:v>5.6725000000000003</c:v>
                </c:pt>
                <c:pt idx="7044">
                  <c:v>5.6620200000000001</c:v>
                </c:pt>
                <c:pt idx="7045">
                  <c:v>5.6587500000000004</c:v>
                </c:pt>
                <c:pt idx="7046">
                  <c:v>5.6663699999999997</c:v>
                </c:pt>
                <c:pt idx="7047">
                  <c:v>5.65787</c:v>
                </c:pt>
                <c:pt idx="7048">
                  <c:v>5.65395</c:v>
                </c:pt>
                <c:pt idx="7049">
                  <c:v>5.6470200000000004</c:v>
                </c:pt>
                <c:pt idx="7050">
                  <c:v>5.6378899999999996</c:v>
                </c:pt>
                <c:pt idx="7051">
                  <c:v>5.6310000000000002</c:v>
                </c:pt>
                <c:pt idx="7052">
                  <c:v>5.6320699999999997</c:v>
                </c:pt>
                <c:pt idx="7053">
                  <c:v>5.6348900000000004</c:v>
                </c:pt>
                <c:pt idx="7054">
                  <c:v>5.6328100000000001</c:v>
                </c:pt>
                <c:pt idx="7055">
                  <c:v>5.6338400000000002</c:v>
                </c:pt>
                <c:pt idx="7056">
                  <c:v>5.6318799999999998</c:v>
                </c:pt>
                <c:pt idx="7057">
                  <c:v>5.6293600000000001</c:v>
                </c:pt>
                <c:pt idx="7058">
                  <c:v>5.6299299999999999</c:v>
                </c:pt>
                <c:pt idx="7059">
                  <c:v>5.6249799999999999</c:v>
                </c:pt>
                <c:pt idx="7060">
                  <c:v>5.6136600000000003</c:v>
                </c:pt>
                <c:pt idx="7061">
                  <c:v>5.6086900000000002</c:v>
                </c:pt>
                <c:pt idx="7062">
                  <c:v>5.6038600000000001</c:v>
                </c:pt>
                <c:pt idx="7063">
                  <c:v>5.5985500000000004</c:v>
                </c:pt>
                <c:pt idx="7064">
                  <c:v>5.6050199999999997</c:v>
                </c:pt>
                <c:pt idx="7065">
                  <c:v>5.6045999999999996</c:v>
                </c:pt>
                <c:pt idx="7066">
                  <c:v>5.6079400000000001</c:v>
                </c:pt>
                <c:pt idx="7067">
                  <c:v>5.6031700000000004</c:v>
                </c:pt>
                <c:pt idx="7068">
                  <c:v>5.6019899999999998</c:v>
                </c:pt>
                <c:pt idx="7069">
                  <c:v>5.6098100000000004</c:v>
                </c:pt>
                <c:pt idx="7070">
                  <c:v>5.6129800000000003</c:v>
                </c:pt>
                <c:pt idx="7071">
                  <c:v>5.6096000000000004</c:v>
                </c:pt>
                <c:pt idx="7072">
                  <c:v>5.6102600000000002</c:v>
                </c:pt>
                <c:pt idx="7073">
                  <c:v>5.6108900000000004</c:v>
                </c:pt>
                <c:pt idx="7074">
                  <c:v>5.61233</c:v>
                </c:pt>
                <c:pt idx="7075">
                  <c:v>5.62521</c:v>
                </c:pt>
                <c:pt idx="7076">
                  <c:v>5.6254799999999996</c:v>
                </c:pt>
                <c:pt idx="7077">
                  <c:v>5.6383599999999996</c:v>
                </c:pt>
                <c:pt idx="7078">
                  <c:v>5.6428000000000003</c:v>
                </c:pt>
                <c:pt idx="7079">
                  <c:v>5.6448</c:v>
                </c:pt>
                <c:pt idx="7080">
                  <c:v>5.6535900000000003</c:v>
                </c:pt>
                <c:pt idx="7081">
                  <c:v>5.6629100000000001</c:v>
                </c:pt>
                <c:pt idx="7082">
                  <c:v>5.6645399999999997</c:v>
                </c:pt>
                <c:pt idx="7083">
                  <c:v>5.6672599999999997</c:v>
                </c:pt>
                <c:pt idx="7084">
                  <c:v>5.6800699999999997</c:v>
                </c:pt>
                <c:pt idx="7085">
                  <c:v>5.68703</c:v>
                </c:pt>
                <c:pt idx="7086">
                  <c:v>5.6958799999999998</c:v>
                </c:pt>
                <c:pt idx="7087">
                  <c:v>5.6987399999999999</c:v>
                </c:pt>
                <c:pt idx="7088">
                  <c:v>5.70099</c:v>
                </c:pt>
                <c:pt idx="7089">
                  <c:v>5.6970900000000002</c:v>
                </c:pt>
                <c:pt idx="7090">
                  <c:v>5.6959099999999996</c:v>
                </c:pt>
                <c:pt idx="7091">
                  <c:v>5.6968199999999998</c:v>
                </c:pt>
                <c:pt idx="7092">
                  <c:v>5.7001299999999997</c:v>
                </c:pt>
                <c:pt idx="7093">
                  <c:v>5.7031499999999999</c:v>
                </c:pt>
                <c:pt idx="7094">
                  <c:v>5.70451</c:v>
                </c:pt>
                <c:pt idx="7095">
                  <c:v>5.7103700000000002</c:v>
                </c:pt>
                <c:pt idx="7096">
                  <c:v>5.7093699999999998</c:v>
                </c:pt>
                <c:pt idx="7097">
                  <c:v>5.7072799999999999</c:v>
                </c:pt>
                <c:pt idx="7098">
                  <c:v>5.7025499999999996</c:v>
                </c:pt>
                <c:pt idx="7099">
                  <c:v>5.6997600000000004</c:v>
                </c:pt>
                <c:pt idx="7100">
                  <c:v>5.7027599999999996</c:v>
                </c:pt>
                <c:pt idx="7101">
                  <c:v>5.70709</c:v>
                </c:pt>
                <c:pt idx="7102">
                  <c:v>5.7037300000000002</c:v>
                </c:pt>
                <c:pt idx="7103">
                  <c:v>5.7016099999999996</c:v>
                </c:pt>
                <c:pt idx="7104">
                  <c:v>5.6989299999999998</c:v>
                </c:pt>
                <c:pt idx="7105">
                  <c:v>5.6898900000000001</c:v>
                </c:pt>
                <c:pt idx="7106">
                  <c:v>5.6721899999999996</c:v>
                </c:pt>
                <c:pt idx="7107">
                  <c:v>5.6655199999999999</c:v>
                </c:pt>
                <c:pt idx="7108">
                  <c:v>5.6558099999999998</c:v>
                </c:pt>
                <c:pt idx="7109">
                  <c:v>5.6541699999999997</c:v>
                </c:pt>
                <c:pt idx="7110">
                  <c:v>5.6541300000000003</c:v>
                </c:pt>
                <c:pt idx="7111">
                  <c:v>5.64628</c:v>
                </c:pt>
                <c:pt idx="7112">
                  <c:v>5.6374599999999999</c:v>
                </c:pt>
                <c:pt idx="7113">
                  <c:v>5.64323</c:v>
                </c:pt>
                <c:pt idx="7114">
                  <c:v>5.6323100000000004</c:v>
                </c:pt>
                <c:pt idx="7115">
                  <c:v>5.6266699999999998</c:v>
                </c:pt>
                <c:pt idx="7116">
                  <c:v>5.6220400000000001</c:v>
                </c:pt>
                <c:pt idx="7117">
                  <c:v>5.6059200000000002</c:v>
                </c:pt>
                <c:pt idx="7118">
                  <c:v>5.6029</c:v>
                </c:pt>
                <c:pt idx="7119">
                  <c:v>5.5917300000000001</c:v>
                </c:pt>
                <c:pt idx="7120">
                  <c:v>5.58995</c:v>
                </c:pt>
                <c:pt idx="7121">
                  <c:v>5.5828800000000003</c:v>
                </c:pt>
                <c:pt idx="7122">
                  <c:v>5.5781400000000003</c:v>
                </c:pt>
                <c:pt idx="7123">
                  <c:v>5.5762600000000004</c:v>
                </c:pt>
                <c:pt idx="7124">
                  <c:v>5.5686</c:v>
                </c:pt>
                <c:pt idx="7125">
                  <c:v>5.5647000000000002</c:v>
                </c:pt>
                <c:pt idx="7126">
                  <c:v>5.5657800000000002</c:v>
                </c:pt>
                <c:pt idx="7127">
                  <c:v>5.5650700000000004</c:v>
                </c:pt>
                <c:pt idx="7128">
                  <c:v>5.5603600000000002</c:v>
                </c:pt>
                <c:pt idx="7129">
                  <c:v>5.5541799999999997</c:v>
                </c:pt>
                <c:pt idx="7130">
                  <c:v>5.5511999999999997</c:v>
                </c:pt>
                <c:pt idx="7131">
                  <c:v>5.5472299999999999</c:v>
                </c:pt>
                <c:pt idx="7132">
                  <c:v>5.5459500000000004</c:v>
                </c:pt>
                <c:pt idx="7133">
                  <c:v>5.5367199999999999</c:v>
                </c:pt>
                <c:pt idx="7134">
                  <c:v>5.5318100000000001</c:v>
                </c:pt>
                <c:pt idx="7135">
                  <c:v>5.5278700000000001</c:v>
                </c:pt>
                <c:pt idx="7136">
                  <c:v>5.5310300000000003</c:v>
                </c:pt>
                <c:pt idx="7137">
                  <c:v>5.52773</c:v>
                </c:pt>
                <c:pt idx="7138">
                  <c:v>5.5267400000000002</c:v>
                </c:pt>
                <c:pt idx="7139">
                  <c:v>5.5212700000000003</c:v>
                </c:pt>
                <c:pt idx="7140">
                  <c:v>5.5182399999999996</c:v>
                </c:pt>
                <c:pt idx="7141">
                  <c:v>5.5141600000000004</c:v>
                </c:pt>
                <c:pt idx="7142">
                  <c:v>5.51945</c:v>
                </c:pt>
                <c:pt idx="7143">
                  <c:v>5.5283100000000003</c:v>
                </c:pt>
                <c:pt idx="7144">
                  <c:v>5.5329100000000002</c:v>
                </c:pt>
                <c:pt idx="7145">
                  <c:v>5.5364300000000002</c:v>
                </c:pt>
                <c:pt idx="7146">
                  <c:v>5.5323700000000002</c:v>
                </c:pt>
                <c:pt idx="7147">
                  <c:v>5.5321499999999997</c:v>
                </c:pt>
                <c:pt idx="7148">
                  <c:v>5.5315200000000004</c:v>
                </c:pt>
                <c:pt idx="7149">
                  <c:v>5.5236299999999998</c:v>
                </c:pt>
                <c:pt idx="7150">
                  <c:v>5.5205599999999997</c:v>
                </c:pt>
                <c:pt idx="7151">
                  <c:v>5.52536</c:v>
                </c:pt>
                <c:pt idx="7152">
                  <c:v>5.5266500000000001</c:v>
                </c:pt>
                <c:pt idx="7153">
                  <c:v>5.5273599999999998</c:v>
                </c:pt>
                <c:pt idx="7154">
                  <c:v>5.5353599999999998</c:v>
                </c:pt>
                <c:pt idx="7155">
                  <c:v>5.5365900000000003</c:v>
                </c:pt>
                <c:pt idx="7156">
                  <c:v>5.53477</c:v>
                </c:pt>
                <c:pt idx="7157">
                  <c:v>5.5316299999999998</c:v>
                </c:pt>
                <c:pt idx="7158">
                  <c:v>5.5392000000000001</c:v>
                </c:pt>
                <c:pt idx="7159">
                  <c:v>5.5366600000000004</c:v>
                </c:pt>
                <c:pt idx="7160">
                  <c:v>5.5288599999999999</c:v>
                </c:pt>
                <c:pt idx="7161">
                  <c:v>5.5260400000000001</c:v>
                </c:pt>
                <c:pt idx="7162">
                  <c:v>5.5308799999999998</c:v>
                </c:pt>
                <c:pt idx="7163">
                  <c:v>5.5316200000000002</c:v>
                </c:pt>
                <c:pt idx="7164">
                  <c:v>5.5302699999999998</c:v>
                </c:pt>
                <c:pt idx="7165">
                  <c:v>5.5321800000000003</c:v>
                </c:pt>
                <c:pt idx="7166">
                  <c:v>5.5294800000000004</c:v>
                </c:pt>
                <c:pt idx="7167">
                  <c:v>5.5369299999999999</c:v>
                </c:pt>
                <c:pt idx="7168">
                  <c:v>5.5377099999999997</c:v>
                </c:pt>
                <c:pt idx="7169">
                  <c:v>5.5415599999999996</c:v>
                </c:pt>
                <c:pt idx="7170">
                  <c:v>5.55579</c:v>
                </c:pt>
                <c:pt idx="7171">
                  <c:v>5.5628799999999998</c:v>
                </c:pt>
                <c:pt idx="7172">
                  <c:v>5.5593500000000002</c:v>
                </c:pt>
                <c:pt idx="7173">
                  <c:v>5.5593500000000002</c:v>
                </c:pt>
                <c:pt idx="7174">
                  <c:v>5.5564099999999996</c:v>
                </c:pt>
                <c:pt idx="7175">
                  <c:v>5.5564999999999998</c:v>
                </c:pt>
                <c:pt idx="7176">
                  <c:v>5.5676100000000002</c:v>
                </c:pt>
                <c:pt idx="7177">
                  <c:v>5.5659299999999998</c:v>
                </c:pt>
                <c:pt idx="7178">
                  <c:v>5.5727700000000002</c:v>
                </c:pt>
                <c:pt idx="7179">
                  <c:v>5.5795899999999996</c:v>
                </c:pt>
                <c:pt idx="7180">
                  <c:v>5.5832300000000004</c:v>
                </c:pt>
                <c:pt idx="7181">
                  <c:v>5.5832899999999999</c:v>
                </c:pt>
                <c:pt idx="7182">
                  <c:v>5.5787500000000003</c:v>
                </c:pt>
                <c:pt idx="7183">
                  <c:v>5.5896699999999999</c:v>
                </c:pt>
                <c:pt idx="7184">
                  <c:v>5.5934799999999996</c:v>
                </c:pt>
                <c:pt idx="7185">
                  <c:v>5.6026899999999999</c:v>
                </c:pt>
                <c:pt idx="7186">
                  <c:v>5.6082599999999996</c:v>
                </c:pt>
                <c:pt idx="7187">
                  <c:v>5.6181299999999998</c:v>
                </c:pt>
                <c:pt idx="7188">
                  <c:v>5.6257700000000002</c:v>
                </c:pt>
                <c:pt idx="7189">
                  <c:v>5.6318999999999999</c:v>
                </c:pt>
                <c:pt idx="7190">
                  <c:v>5.6351199999999997</c:v>
                </c:pt>
                <c:pt idx="7191">
                  <c:v>5.6395299999999997</c:v>
                </c:pt>
                <c:pt idx="7192">
                  <c:v>5.6452799999999996</c:v>
                </c:pt>
                <c:pt idx="7193">
                  <c:v>5.6471299999999998</c:v>
                </c:pt>
                <c:pt idx="7194">
                  <c:v>5.6523399999999997</c:v>
                </c:pt>
                <c:pt idx="7195">
                  <c:v>5.6504300000000001</c:v>
                </c:pt>
                <c:pt idx="7196">
                  <c:v>5.6472100000000003</c:v>
                </c:pt>
                <c:pt idx="7197">
                  <c:v>5.6523899999999996</c:v>
                </c:pt>
                <c:pt idx="7198">
                  <c:v>5.6627599999999996</c:v>
                </c:pt>
                <c:pt idx="7199">
                  <c:v>5.6592500000000001</c:v>
                </c:pt>
                <c:pt idx="7200">
                  <c:v>5.6555900000000001</c:v>
                </c:pt>
                <c:pt idx="7201">
                  <c:v>5.65672</c:v>
                </c:pt>
                <c:pt idx="7202">
                  <c:v>5.6521400000000002</c:v>
                </c:pt>
                <c:pt idx="7203">
                  <c:v>5.6440099999999997</c:v>
                </c:pt>
                <c:pt idx="7204">
                  <c:v>5.6393300000000002</c:v>
                </c:pt>
                <c:pt idx="7205">
                  <c:v>5.6349499999999999</c:v>
                </c:pt>
                <c:pt idx="7206">
                  <c:v>5.6284700000000001</c:v>
                </c:pt>
                <c:pt idx="7207">
                  <c:v>5.6221899999999998</c:v>
                </c:pt>
                <c:pt idx="7208">
                  <c:v>5.62242</c:v>
                </c:pt>
                <c:pt idx="7209">
                  <c:v>5.6172500000000003</c:v>
                </c:pt>
                <c:pt idx="7210">
                  <c:v>5.61524</c:v>
                </c:pt>
                <c:pt idx="7211">
                  <c:v>5.6144299999999996</c:v>
                </c:pt>
                <c:pt idx="7212">
                  <c:v>5.6117499999999998</c:v>
                </c:pt>
                <c:pt idx="7213">
                  <c:v>5.6068100000000003</c:v>
                </c:pt>
                <c:pt idx="7214">
                  <c:v>5.5959300000000001</c:v>
                </c:pt>
                <c:pt idx="7215">
                  <c:v>5.5801100000000003</c:v>
                </c:pt>
                <c:pt idx="7216">
                  <c:v>5.5790699999999998</c:v>
                </c:pt>
                <c:pt idx="7217">
                  <c:v>5.5772399999999998</c:v>
                </c:pt>
                <c:pt idx="7218">
                  <c:v>5.5703300000000002</c:v>
                </c:pt>
                <c:pt idx="7219">
                  <c:v>5.5642100000000001</c:v>
                </c:pt>
                <c:pt idx="7220">
                  <c:v>5.5563000000000002</c:v>
                </c:pt>
                <c:pt idx="7221">
                  <c:v>5.55328</c:v>
                </c:pt>
                <c:pt idx="7222">
                  <c:v>5.5566800000000001</c:v>
                </c:pt>
                <c:pt idx="7223">
                  <c:v>5.5581399999999999</c:v>
                </c:pt>
                <c:pt idx="7224">
                  <c:v>5.5541099999999997</c:v>
                </c:pt>
                <c:pt idx="7225">
                  <c:v>5.5533799999999998</c:v>
                </c:pt>
                <c:pt idx="7226">
                  <c:v>5.5448399999999998</c:v>
                </c:pt>
                <c:pt idx="7227">
                  <c:v>5.53789</c:v>
                </c:pt>
                <c:pt idx="7228">
                  <c:v>5.5365000000000002</c:v>
                </c:pt>
                <c:pt idx="7229">
                  <c:v>5.5399099999999999</c:v>
                </c:pt>
                <c:pt idx="7230">
                  <c:v>5.5383699999999996</c:v>
                </c:pt>
                <c:pt idx="7231">
                  <c:v>5.5407599999999997</c:v>
                </c:pt>
                <c:pt idx="7232">
                  <c:v>5.5362600000000004</c:v>
                </c:pt>
                <c:pt idx="7233">
                  <c:v>5.5343200000000001</c:v>
                </c:pt>
                <c:pt idx="7234">
                  <c:v>5.5356199999999998</c:v>
                </c:pt>
                <c:pt idx="7235">
                  <c:v>5.5326300000000002</c:v>
                </c:pt>
                <c:pt idx="7236">
                  <c:v>5.5368399999999998</c:v>
                </c:pt>
                <c:pt idx="7237">
                  <c:v>5.5341199999999997</c:v>
                </c:pt>
                <c:pt idx="7238">
                  <c:v>5.5255799999999997</c:v>
                </c:pt>
                <c:pt idx="7239">
                  <c:v>5.5327799999999998</c:v>
                </c:pt>
                <c:pt idx="7240">
                  <c:v>5.5426299999999999</c:v>
                </c:pt>
                <c:pt idx="7241">
                  <c:v>5.5438700000000001</c:v>
                </c:pt>
                <c:pt idx="7242">
                  <c:v>5.5445599999999997</c:v>
                </c:pt>
                <c:pt idx="7243">
                  <c:v>5.5460399999999996</c:v>
                </c:pt>
                <c:pt idx="7244">
                  <c:v>5.5509199999999996</c:v>
                </c:pt>
                <c:pt idx="7245">
                  <c:v>5.5519600000000002</c:v>
                </c:pt>
                <c:pt idx="7246">
                  <c:v>5.5603999999999996</c:v>
                </c:pt>
                <c:pt idx="7247">
                  <c:v>5.5621900000000002</c:v>
                </c:pt>
                <c:pt idx="7248">
                  <c:v>5.5701499999999999</c:v>
                </c:pt>
                <c:pt idx="7249">
                  <c:v>5.5821300000000003</c:v>
                </c:pt>
                <c:pt idx="7250">
                  <c:v>5.5927100000000003</c:v>
                </c:pt>
                <c:pt idx="7251">
                  <c:v>5.6053499999999996</c:v>
                </c:pt>
                <c:pt idx="7252">
                  <c:v>5.6178499999999998</c:v>
                </c:pt>
                <c:pt idx="7253">
                  <c:v>5.6283799999999999</c:v>
                </c:pt>
                <c:pt idx="7254">
                  <c:v>5.64147</c:v>
                </c:pt>
                <c:pt idx="7255">
                  <c:v>5.6491899999999999</c:v>
                </c:pt>
                <c:pt idx="7256">
                  <c:v>5.6665200000000002</c:v>
                </c:pt>
                <c:pt idx="7257">
                  <c:v>5.6840799999999998</c:v>
                </c:pt>
                <c:pt idx="7258">
                  <c:v>5.6937800000000003</c:v>
                </c:pt>
                <c:pt idx="7259">
                  <c:v>5.7037899999999997</c:v>
                </c:pt>
                <c:pt idx="7260">
                  <c:v>5.7128199999999998</c:v>
                </c:pt>
                <c:pt idx="7261">
                  <c:v>5.7262399999999998</c:v>
                </c:pt>
                <c:pt idx="7262">
                  <c:v>5.7437199999999997</c:v>
                </c:pt>
                <c:pt idx="7263">
                  <c:v>5.7621099999999998</c:v>
                </c:pt>
                <c:pt idx="7264">
                  <c:v>5.7758900000000004</c:v>
                </c:pt>
                <c:pt idx="7265">
                  <c:v>5.7851999999999997</c:v>
                </c:pt>
                <c:pt idx="7266">
                  <c:v>5.8001899999999997</c:v>
                </c:pt>
                <c:pt idx="7267">
                  <c:v>5.8103400000000001</c:v>
                </c:pt>
                <c:pt idx="7268">
                  <c:v>5.8201099999999997</c:v>
                </c:pt>
                <c:pt idx="7269">
                  <c:v>5.8314000000000004</c:v>
                </c:pt>
                <c:pt idx="7270">
                  <c:v>5.8406700000000003</c:v>
                </c:pt>
                <c:pt idx="7271">
                  <c:v>5.8548600000000004</c:v>
                </c:pt>
                <c:pt idx="7272">
                  <c:v>5.8657000000000004</c:v>
                </c:pt>
                <c:pt idx="7273">
                  <c:v>5.86348</c:v>
                </c:pt>
                <c:pt idx="7274">
                  <c:v>5.8704499999999999</c:v>
                </c:pt>
                <c:pt idx="7275">
                  <c:v>5.8753299999999999</c:v>
                </c:pt>
                <c:pt idx="7276">
                  <c:v>5.8761700000000001</c:v>
                </c:pt>
                <c:pt idx="7277">
                  <c:v>5.8776400000000004</c:v>
                </c:pt>
                <c:pt idx="7278">
                  <c:v>5.8729300000000002</c:v>
                </c:pt>
                <c:pt idx="7279">
                  <c:v>5.8781400000000001</c:v>
                </c:pt>
                <c:pt idx="7280">
                  <c:v>5.8814200000000003</c:v>
                </c:pt>
                <c:pt idx="7281">
                  <c:v>5.8776999999999999</c:v>
                </c:pt>
                <c:pt idx="7282">
                  <c:v>5.8729699999999996</c:v>
                </c:pt>
                <c:pt idx="7283">
                  <c:v>5.8733899999999997</c:v>
                </c:pt>
                <c:pt idx="7284">
                  <c:v>5.8695700000000004</c:v>
                </c:pt>
                <c:pt idx="7285">
                  <c:v>5.8673200000000003</c:v>
                </c:pt>
                <c:pt idx="7286">
                  <c:v>5.8752700000000004</c:v>
                </c:pt>
                <c:pt idx="7287">
                  <c:v>5.8692500000000001</c:v>
                </c:pt>
                <c:pt idx="7288">
                  <c:v>5.8669000000000002</c:v>
                </c:pt>
                <c:pt idx="7289">
                  <c:v>5.8487499999999999</c:v>
                </c:pt>
                <c:pt idx="7290">
                  <c:v>5.83704</c:v>
                </c:pt>
                <c:pt idx="7291">
                  <c:v>5.8333399999999997</c:v>
                </c:pt>
                <c:pt idx="7292">
                  <c:v>5.8264199999999997</c:v>
                </c:pt>
                <c:pt idx="7293">
                  <c:v>5.8321300000000003</c:v>
                </c:pt>
                <c:pt idx="7294">
                  <c:v>5.8271699999999997</c:v>
                </c:pt>
                <c:pt idx="7295">
                  <c:v>5.8247299999999997</c:v>
                </c:pt>
                <c:pt idx="7296">
                  <c:v>5.8242000000000003</c:v>
                </c:pt>
                <c:pt idx="7297">
                  <c:v>5.8160999999999996</c:v>
                </c:pt>
                <c:pt idx="7298">
                  <c:v>5.8074000000000003</c:v>
                </c:pt>
                <c:pt idx="7299">
                  <c:v>5.8027600000000001</c:v>
                </c:pt>
                <c:pt idx="7300">
                  <c:v>5.7977699999999999</c:v>
                </c:pt>
                <c:pt idx="7301">
                  <c:v>5.7992400000000002</c:v>
                </c:pt>
                <c:pt idx="7302">
                  <c:v>5.80647</c:v>
                </c:pt>
                <c:pt idx="7303">
                  <c:v>5.8047599999999999</c:v>
                </c:pt>
                <c:pt idx="7304">
                  <c:v>5.79887</c:v>
                </c:pt>
                <c:pt idx="7305">
                  <c:v>5.7929000000000004</c:v>
                </c:pt>
                <c:pt idx="7306">
                  <c:v>5.7891599999999999</c:v>
                </c:pt>
                <c:pt idx="7307">
                  <c:v>5.78979</c:v>
                </c:pt>
                <c:pt idx="7308">
                  <c:v>5.7918599999999998</c:v>
                </c:pt>
                <c:pt idx="7309">
                  <c:v>5.7808400000000004</c:v>
                </c:pt>
                <c:pt idx="7310">
                  <c:v>5.7719899999999997</c:v>
                </c:pt>
                <c:pt idx="7311">
                  <c:v>5.7632199999999996</c:v>
                </c:pt>
                <c:pt idx="7312">
                  <c:v>5.7640799999999999</c:v>
                </c:pt>
                <c:pt idx="7313">
                  <c:v>5.76288</c:v>
                </c:pt>
                <c:pt idx="7314">
                  <c:v>5.7641799999999996</c:v>
                </c:pt>
                <c:pt idx="7315">
                  <c:v>5.7628599999999999</c:v>
                </c:pt>
                <c:pt idx="7316">
                  <c:v>5.7551699999999997</c:v>
                </c:pt>
                <c:pt idx="7317">
                  <c:v>5.75406</c:v>
                </c:pt>
                <c:pt idx="7318">
                  <c:v>5.7509499999999996</c:v>
                </c:pt>
                <c:pt idx="7319">
                  <c:v>5.75441</c:v>
                </c:pt>
                <c:pt idx="7320">
                  <c:v>5.7535499999999997</c:v>
                </c:pt>
                <c:pt idx="7321">
                  <c:v>5.7468500000000002</c:v>
                </c:pt>
                <c:pt idx="7322">
                  <c:v>5.74376</c:v>
                </c:pt>
                <c:pt idx="7323">
                  <c:v>5.7451100000000004</c:v>
                </c:pt>
                <c:pt idx="7324">
                  <c:v>5.7509499999999996</c:v>
                </c:pt>
                <c:pt idx="7325">
                  <c:v>5.7477</c:v>
                </c:pt>
                <c:pt idx="7326">
                  <c:v>5.7462200000000001</c:v>
                </c:pt>
                <c:pt idx="7327">
                  <c:v>5.7526799999999998</c:v>
                </c:pt>
                <c:pt idx="7328">
                  <c:v>5.7541599999999997</c:v>
                </c:pt>
                <c:pt idx="7329">
                  <c:v>5.7567599999999999</c:v>
                </c:pt>
                <c:pt idx="7330">
                  <c:v>5.7630699999999999</c:v>
                </c:pt>
                <c:pt idx="7331">
                  <c:v>5.75589</c:v>
                </c:pt>
                <c:pt idx="7332">
                  <c:v>5.7548899999999996</c:v>
                </c:pt>
                <c:pt idx="7333">
                  <c:v>5.7587799999999998</c:v>
                </c:pt>
                <c:pt idx="7334">
                  <c:v>5.7547600000000001</c:v>
                </c:pt>
                <c:pt idx="7335">
                  <c:v>5.7557299999999998</c:v>
                </c:pt>
                <c:pt idx="7336">
                  <c:v>5.7499900000000004</c:v>
                </c:pt>
                <c:pt idx="7337">
                  <c:v>5.7526799999999998</c:v>
                </c:pt>
                <c:pt idx="7338">
                  <c:v>5.7564099999999998</c:v>
                </c:pt>
                <c:pt idx="7339">
                  <c:v>5.7534900000000002</c:v>
                </c:pt>
                <c:pt idx="7340">
                  <c:v>5.7518000000000002</c:v>
                </c:pt>
                <c:pt idx="7341">
                  <c:v>5.74709</c:v>
                </c:pt>
                <c:pt idx="7342">
                  <c:v>5.7486699999999997</c:v>
                </c:pt>
                <c:pt idx="7343">
                  <c:v>5.7513300000000003</c:v>
                </c:pt>
                <c:pt idx="7344">
                  <c:v>5.7550999999999997</c:v>
                </c:pt>
                <c:pt idx="7345">
                  <c:v>5.7598900000000004</c:v>
                </c:pt>
                <c:pt idx="7346">
                  <c:v>5.7626200000000001</c:v>
                </c:pt>
                <c:pt idx="7347">
                  <c:v>5.7620399999999998</c:v>
                </c:pt>
                <c:pt idx="7348">
                  <c:v>5.7577299999999996</c:v>
                </c:pt>
                <c:pt idx="7349">
                  <c:v>5.7521599999999999</c:v>
                </c:pt>
                <c:pt idx="7350">
                  <c:v>5.7546299999999997</c:v>
                </c:pt>
                <c:pt idx="7351">
                  <c:v>5.7664499999999999</c:v>
                </c:pt>
                <c:pt idx="7352">
                  <c:v>5.7767200000000001</c:v>
                </c:pt>
                <c:pt idx="7353">
                  <c:v>5.76905</c:v>
                </c:pt>
                <c:pt idx="7354">
                  <c:v>5.75725</c:v>
                </c:pt>
                <c:pt idx="7355">
                  <c:v>5.7501300000000004</c:v>
                </c:pt>
                <c:pt idx="7356">
                  <c:v>5.7523400000000002</c:v>
                </c:pt>
                <c:pt idx="7357">
                  <c:v>5.7587400000000004</c:v>
                </c:pt>
                <c:pt idx="7358">
                  <c:v>5.7577400000000001</c:v>
                </c:pt>
                <c:pt idx="7359">
                  <c:v>5.7523200000000001</c:v>
                </c:pt>
                <c:pt idx="7360">
                  <c:v>5.7537099999999999</c:v>
                </c:pt>
                <c:pt idx="7361">
                  <c:v>5.7505499999999996</c:v>
                </c:pt>
                <c:pt idx="7362">
                  <c:v>5.7515499999999999</c:v>
                </c:pt>
                <c:pt idx="7363">
                  <c:v>5.75664</c:v>
                </c:pt>
                <c:pt idx="7364">
                  <c:v>5.7592699999999999</c:v>
                </c:pt>
                <c:pt idx="7365">
                  <c:v>5.7652299999999999</c:v>
                </c:pt>
                <c:pt idx="7366">
                  <c:v>5.7665100000000002</c:v>
                </c:pt>
                <c:pt idx="7367">
                  <c:v>5.7668999999999997</c:v>
                </c:pt>
                <c:pt idx="7368">
                  <c:v>5.7683499999999999</c:v>
                </c:pt>
                <c:pt idx="7369">
                  <c:v>5.7640500000000001</c:v>
                </c:pt>
                <c:pt idx="7370">
                  <c:v>5.7669699999999997</c:v>
                </c:pt>
                <c:pt idx="7371">
                  <c:v>5.7655700000000003</c:v>
                </c:pt>
                <c:pt idx="7372">
                  <c:v>5.7656299999999998</c:v>
                </c:pt>
                <c:pt idx="7373">
                  <c:v>5.7657800000000003</c:v>
                </c:pt>
                <c:pt idx="7374">
                  <c:v>5.7713099999999997</c:v>
                </c:pt>
                <c:pt idx="7375">
                  <c:v>5.7777500000000002</c:v>
                </c:pt>
                <c:pt idx="7376">
                  <c:v>5.7789799999999998</c:v>
                </c:pt>
                <c:pt idx="7377">
                  <c:v>5.7745499999999996</c:v>
                </c:pt>
                <c:pt idx="7378">
                  <c:v>5.7686000000000002</c:v>
                </c:pt>
                <c:pt idx="7379">
                  <c:v>5.7631899999999998</c:v>
                </c:pt>
                <c:pt idx="7380">
                  <c:v>5.76607</c:v>
                </c:pt>
                <c:pt idx="7381">
                  <c:v>5.7681699999999996</c:v>
                </c:pt>
                <c:pt idx="7382">
                  <c:v>5.76417</c:v>
                </c:pt>
                <c:pt idx="7383">
                  <c:v>5.7663399999999996</c:v>
                </c:pt>
                <c:pt idx="7384">
                  <c:v>5.7769500000000003</c:v>
                </c:pt>
                <c:pt idx="7385">
                  <c:v>5.7782900000000001</c:v>
                </c:pt>
                <c:pt idx="7386">
                  <c:v>5.7801299999999998</c:v>
                </c:pt>
                <c:pt idx="7387">
                  <c:v>5.7759799999999997</c:v>
                </c:pt>
                <c:pt idx="7388">
                  <c:v>5.7729499999999998</c:v>
                </c:pt>
                <c:pt idx="7389">
                  <c:v>5.7679900000000002</c:v>
                </c:pt>
                <c:pt idx="7390">
                  <c:v>5.7637499999999999</c:v>
                </c:pt>
                <c:pt idx="7391">
                  <c:v>5.7655900000000004</c:v>
                </c:pt>
                <c:pt idx="7392">
                  <c:v>5.75366</c:v>
                </c:pt>
                <c:pt idx="7393">
                  <c:v>5.7554999999999996</c:v>
                </c:pt>
                <c:pt idx="7394">
                  <c:v>5.7545500000000001</c:v>
                </c:pt>
                <c:pt idx="7395">
                  <c:v>5.7518099999999999</c:v>
                </c:pt>
                <c:pt idx="7396">
                  <c:v>5.7549400000000004</c:v>
                </c:pt>
                <c:pt idx="7397">
                  <c:v>5.7584600000000004</c:v>
                </c:pt>
                <c:pt idx="7398">
                  <c:v>5.7573600000000003</c:v>
                </c:pt>
                <c:pt idx="7399">
                  <c:v>5.75678</c:v>
                </c:pt>
                <c:pt idx="7400">
                  <c:v>5.7559100000000001</c:v>
                </c:pt>
                <c:pt idx="7401">
                  <c:v>5.7500099999999996</c:v>
                </c:pt>
                <c:pt idx="7402">
                  <c:v>5.7483000000000004</c:v>
                </c:pt>
                <c:pt idx="7403">
                  <c:v>5.7461399999999996</c:v>
                </c:pt>
                <c:pt idx="7404">
                  <c:v>5.7398300000000004</c:v>
                </c:pt>
                <c:pt idx="7405">
                  <c:v>5.7373799999999999</c:v>
                </c:pt>
                <c:pt idx="7406">
                  <c:v>5.7372199999999998</c:v>
                </c:pt>
                <c:pt idx="7407">
                  <c:v>5.7343799999999998</c:v>
                </c:pt>
                <c:pt idx="7408">
                  <c:v>5.7324200000000003</c:v>
                </c:pt>
                <c:pt idx="7409">
                  <c:v>5.7318699999999998</c:v>
                </c:pt>
                <c:pt idx="7410">
                  <c:v>5.7412099999999997</c:v>
                </c:pt>
                <c:pt idx="7411">
                  <c:v>5.73447</c:v>
                </c:pt>
                <c:pt idx="7412">
                  <c:v>5.72912</c:v>
                </c:pt>
                <c:pt idx="7413">
                  <c:v>5.7284800000000002</c:v>
                </c:pt>
                <c:pt idx="7414">
                  <c:v>5.7259799999999998</c:v>
                </c:pt>
                <c:pt idx="7415">
                  <c:v>5.7340999999999998</c:v>
                </c:pt>
                <c:pt idx="7416">
                  <c:v>5.7376199999999997</c:v>
                </c:pt>
                <c:pt idx="7417">
                  <c:v>5.7327899999999996</c:v>
                </c:pt>
                <c:pt idx="7418">
                  <c:v>5.7351900000000002</c:v>
                </c:pt>
                <c:pt idx="7419">
                  <c:v>5.7347400000000004</c:v>
                </c:pt>
                <c:pt idx="7420">
                  <c:v>5.7346700000000004</c:v>
                </c:pt>
                <c:pt idx="7421">
                  <c:v>5.7335399999999996</c:v>
                </c:pt>
                <c:pt idx="7422">
                  <c:v>5.7382</c:v>
                </c:pt>
                <c:pt idx="7423">
                  <c:v>5.7406100000000002</c:v>
                </c:pt>
                <c:pt idx="7424">
                  <c:v>5.7445700000000004</c:v>
                </c:pt>
                <c:pt idx="7425">
                  <c:v>5.74559</c:v>
                </c:pt>
                <c:pt idx="7426">
                  <c:v>5.7451299999999996</c:v>
                </c:pt>
                <c:pt idx="7427">
                  <c:v>5.7480900000000004</c:v>
                </c:pt>
                <c:pt idx="7428">
                  <c:v>5.7581300000000004</c:v>
                </c:pt>
                <c:pt idx="7429">
                  <c:v>5.7581100000000003</c:v>
                </c:pt>
                <c:pt idx="7430">
                  <c:v>5.7596999999999996</c:v>
                </c:pt>
                <c:pt idx="7431">
                  <c:v>5.7605399999999998</c:v>
                </c:pt>
                <c:pt idx="7432">
                  <c:v>5.7551699999999997</c:v>
                </c:pt>
                <c:pt idx="7433">
                  <c:v>5.7593100000000002</c:v>
                </c:pt>
                <c:pt idx="7434">
                  <c:v>5.7679099999999996</c:v>
                </c:pt>
                <c:pt idx="7435">
                  <c:v>5.7673399999999999</c:v>
                </c:pt>
                <c:pt idx="7436">
                  <c:v>5.77121</c:v>
                </c:pt>
                <c:pt idx="7437">
                  <c:v>5.7850099999999998</c:v>
                </c:pt>
                <c:pt idx="7438">
                  <c:v>5.7908499999999998</c:v>
                </c:pt>
                <c:pt idx="7439">
                  <c:v>5.7883599999999999</c:v>
                </c:pt>
                <c:pt idx="7440">
                  <c:v>5.7886800000000003</c:v>
                </c:pt>
                <c:pt idx="7441">
                  <c:v>5.7954800000000004</c:v>
                </c:pt>
                <c:pt idx="7442">
                  <c:v>5.7957099999999997</c:v>
                </c:pt>
                <c:pt idx="7443">
                  <c:v>5.7956099999999999</c:v>
                </c:pt>
                <c:pt idx="7444">
                  <c:v>5.7999400000000003</c:v>
                </c:pt>
                <c:pt idx="7445">
                  <c:v>5.8036500000000002</c:v>
                </c:pt>
                <c:pt idx="7446">
                  <c:v>5.8036700000000003</c:v>
                </c:pt>
                <c:pt idx="7447">
                  <c:v>5.8080800000000004</c:v>
                </c:pt>
                <c:pt idx="7448">
                  <c:v>5.8170999999999999</c:v>
                </c:pt>
                <c:pt idx="7449">
                  <c:v>5.8232299999999997</c:v>
                </c:pt>
                <c:pt idx="7450">
                  <c:v>5.8290699999999998</c:v>
                </c:pt>
                <c:pt idx="7451">
                  <c:v>5.8313300000000003</c:v>
                </c:pt>
                <c:pt idx="7452">
                  <c:v>5.8295899999999996</c:v>
                </c:pt>
                <c:pt idx="7453">
                  <c:v>5.8359199999999998</c:v>
                </c:pt>
                <c:pt idx="7454">
                  <c:v>5.8427800000000003</c:v>
                </c:pt>
                <c:pt idx="7455">
                  <c:v>5.8472</c:v>
                </c:pt>
                <c:pt idx="7456">
                  <c:v>5.8526100000000003</c:v>
                </c:pt>
                <c:pt idx="7457">
                  <c:v>5.85426</c:v>
                </c:pt>
                <c:pt idx="7458">
                  <c:v>5.8506099999999996</c:v>
                </c:pt>
                <c:pt idx="7459">
                  <c:v>5.8506099999999996</c:v>
                </c:pt>
                <c:pt idx="7460">
                  <c:v>5.8598800000000004</c:v>
                </c:pt>
                <c:pt idx="7461">
                  <c:v>5.8636100000000004</c:v>
                </c:pt>
                <c:pt idx="7462">
                  <c:v>5.8727200000000002</c:v>
                </c:pt>
                <c:pt idx="7463">
                  <c:v>5.8825700000000003</c:v>
                </c:pt>
                <c:pt idx="7464">
                  <c:v>5.8858100000000002</c:v>
                </c:pt>
                <c:pt idx="7465">
                  <c:v>5.8802700000000003</c:v>
                </c:pt>
                <c:pt idx="7466">
                  <c:v>5.8776900000000003</c:v>
                </c:pt>
                <c:pt idx="7467">
                  <c:v>5.8836300000000001</c:v>
                </c:pt>
                <c:pt idx="7468">
                  <c:v>5.88931</c:v>
                </c:pt>
                <c:pt idx="7469">
                  <c:v>5.8833900000000003</c:v>
                </c:pt>
                <c:pt idx="7470">
                  <c:v>5.8814500000000001</c:v>
                </c:pt>
                <c:pt idx="7471">
                  <c:v>5.8853200000000001</c:v>
                </c:pt>
                <c:pt idx="7472">
                  <c:v>5.8900600000000001</c:v>
                </c:pt>
                <c:pt idx="7473">
                  <c:v>5.8842699999999999</c:v>
                </c:pt>
                <c:pt idx="7474">
                  <c:v>5.8848900000000004</c:v>
                </c:pt>
                <c:pt idx="7475">
                  <c:v>5.8836000000000004</c:v>
                </c:pt>
                <c:pt idx="7476">
                  <c:v>5.8756700000000004</c:v>
                </c:pt>
                <c:pt idx="7477">
                  <c:v>5.8695199999999996</c:v>
                </c:pt>
                <c:pt idx="7478">
                  <c:v>5.8650000000000002</c:v>
                </c:pt>
                <c:pt idx="7479">
                  <c:v>5.8576199999999998</c:v>
                </c:pt>
                <c:pt idx="7480">
                  <c:v>5.8558700000000004</c:v>
                </c:pt>
                <c:pt idx="7481">
                  <c:v>5.85053</c:v>
                </c:pt>
                <c:pt idx="7482">
                  <c:v>5.8429399999999996</c:v>
                </c:pt>
                <c:pt idx="7483">
                  <c:v>5.8363500000000004</c:v>
                </c:pt>
                <c:pt idx="7484">
                  <c:v>5.8415999999999997</c:v>
                </c:pt>
                <c:pt idx="7485">
                  <c:v>5.8386100000000001</c:v>
                </c:pt>
                <c:pt idx="7486">
                  <c:v>5.83209</c:v>
                </c:pt>
                <c:pt idx="7487">
                  <c:v>5.82951</c:v>
                </c:pt>
                <c:pt idx="7488">
                  <c:v>5.8239900000000002</c:v>
                </c:pt>
                <c:pt idx="7489">
                  <c:v>5.8178599999999996</c:v>
                </c:pt>
                <c:pt idx="7490">
                  <c:v>5.8097399999999997</c:v>
                </c:pt>
                <c:pt idx="7491">
                  <c:v>5.8075599999999996</c:v>
                </c:pt>
                <c:pt idx="7492">
                  <c:v>5.7948000000000004</c:v>
                </c:pt>
                <c:pt idx="7493">
                  <c:v>5.7887700000000004</c:v>
                </c:pt>
                <c:pt idx="7494">
                  <c:v>5.7913500000000004</c:v>
                </c:pt>
                <c:pt idx="7495">
                  <c:v>5.7872599999999998</c:v>
                </c:pt>
                <c:pt idx="7496">
                  <c:v>5.7891300000000001</c:v>
                </c:pt>
                <c:pt idx="7497">
                  <c:v>5.7919499999999999</c:v>
                </c:pt>
                <c:pt idx="7498">
                  <c:v>5.7838000000000003</c:v>
                </c:pt>
                <c:pt idx="7499">
                  <c:v>5.7782400000000003</c:v>
                </c:pt>
                <c:pt idx="7500">
                  <c:v>5.7736499999999999</c:v>
                </c:pt>
                <c:pt idx="7501">
                  <c:v>5.7709900000000003</c:v>
                </c:pt>
                <c:pt idx="7502">
                  <c:v>5.7669300000000003</c:v>
                </c:pt>
                <c:pt idx="7503">
                  <c:v>5.7725900000000001</c:v>
                </c:pt>
                <c:pt idx="7504">
                  <c:v>5.7736499999999999</c:v>
                </c:pt>
                <c:pt idx="7505">
                  <c:v>5.7758200000000004</c:v>
                </c:pt>
                <c:pt idx="7506">
                  <c:v>5.7768300000000004</c:v>
                </c:pt>
                <c:pt idx="7507">
                  <c:v>5.7762200000000004</c:v>
                </c:pt>
                <c:pt idx="7508">
                  <c:v>5.7722499999999997</c:v>
                </c:pt>
                <c:pt idx="7509">
                  <c:v>5.7707899999999999</c:v>
                </c:pt>
                <c:pt idx="7510">
                  <c:v>5.7806600000000001</c:v>
                </c:pt>
                <c:pt idx="7511">
                  <c:v>5.7782999999999998</c:v>
                </c:pt>
                <c:pt idx="7512">
                  <c:v>5.7830300000000001</c:v>
                </c:pt>
                <c:pt idx="7513">
                  <c:v>5.7855400000000001</c:v>
                </c:pt>
                <c:pt idx="7514">
                  <c:v>5.7837199999999998</c:v>
                </c:pt>
                <c:pt idx="7515">
                  <c:v>5.7795899999999998</c:v>
                </c:pt>
                <c:pt idx="7516">
                  <c:v>5.7754799999999999</c:v>
                </c:pt>
                <c:pt idx="7517">
                  <c:v>5.77562</c:v>
                </c:pt>
                <c:pt idx="7518">
                  <c:v>5.7785700000000002</c:v>
                </c:pt>
                <c:pt idx="7519">
                  <c:v>5.7817400000000001</c:v>
                </c:pt>
                <c:pt idx="7520">
                  <c:v>5.7898699999999996</c:v>
                </c:pt>
                <c:pt idx="7521">
                  <c:v>5.7941900000000004</c:v>
                </c:pt>
                <c:pt idx="7522">
                  <c:v>5.7983399999999996</c:v>
                </c:pt>
                <c:pt idx="7523">
                  <c:v>5.79453</c:v>
                </c:pt>
                <c:pt idx="7524">
                  <c:v>5.7925800000000001</c:v>
                </c:pt>
                <c:pt idx="7525">
                  <c:v>5.7954299999999996</c:v>
                </c:pt>
                <c:pt idx="7526">
                  <c:v>5.7964799999999999</c:v>
                </c:pt>
                <c:pt idx="7527">
                  <c:v>5.7977699999999999</c:v>
                </c:pt>
                <c:pt idx="7528">
                  <c:v>5.8117200000000002</c:v>
                </c:pt>
                <c:pt idx="7529">
                  <c:v>5.8168300000000004</c:v>
                </c:pt>
                <c:pt idx="7530">
                  <c:v>5.8163299999999998</c:v>
                </c:pt>
                <c:pt idx="7531">
                  <c:v>5.8132200000000003</c:v>
                </c:pt>
                <c:pt idx="7532">
                  <c:v>5.82334</c:v>
                </c:pt>
                <c:pt idx="7533">
                  <c:v>5.8291599999999999</c:v>
                </c:pt>
                <c:pt idx="7534">
                  <c:v>5.8366699999999998</c:v>
                </c:pt>
                <c:pt idx="7535">
                  <c:v>5.8422299999999998</c:v>
                </c:pt>
                <c:pt idx="7536">
                  <c:v>5.83988</c:v>
                </c:pt>
                <c:pt idx="7537">
                  <c:v>5.8397500000000004</c:v>
                </c:pt>
                <c:pt idx="7538">
                  <c:v>5.8335499999999998</c:v>
                </c:pt>
                <c:pt idx="7539">
                  <c:v>5.8371399999999998</c:v>
                </c:pt>
                <c:pt idx="7540">
                  <c:v>5.8477199999999998</c:v>
                </c:pt>
                <c:pt idx="7541">
                  <c:v>5.85433</c:v>
                </c:pt>
                <c:pt idx="7542">
                  <c:v>5.8542699999999996</c:v>
                </c:pt>
                <c:pt idx="7543">
                  <c:v>5.8516700000000004</c:v>
                </c:pt>
                <c:pt idx="7544">
                  <c:v>5.8530899999999999</c:v>
                </c:pt>
                <c:pt idx="7545">
                  <c:v>5.8547200000000004</c:v>
                </c:pt>
                <c:pt idx="7546">
                  <c:v>5.8536200000000003</c:v>
                </c:pt>
                <c:pt idx="7547">
                  <c:v>5.8555400000000004</c:v>
                </c:pt>
                <c:pt idx="7548">
                  <c:v>5.8548299999999998</c:v>
                </c:pt>
                <c:pt idx="7549">
                  <c:v>5.8476600000000003</c:v>
                </c:pt>
                <c:pt idx="7550">
                  <c:v>5.8426999999999998</c:v>
                </c:pt>
                <c:pt idx="7551">
                  <c:v>5.8448900000000004</c:v>
                </c:pt>
                <c:pt idx="7552">
                  <c:v>5.84856</c:v>
                </c:pt>
                <c:pt idx="7553">
                  <c:v>5.8513599999999997</c:v>
                </c:pt>
                <c:pt idx="7554">
                  <c:v>5.8479900000000002</c:v>
                </c:pt>
                <c:pt idx="7555">
                  <c:v>5.8406200000000004</c:v>
                </c:pt>
                <c:pt idx="7556">
                  <c:v>5.8379000000000003</c:v>
                </c:pt>
                <c:pt idx="7557">
                  <c:v>5.8375500000000002</c:v>
                </c:pt>
                <c:pt idx="7558">
                  <c:v>5.8406500000000001</c:v>
                </c:pt>
                <c:pt idx="7559">
                  <c:v>5.8385899999999999</c:v>
                </c:pt>
                <c:pt idx="7560">
                  <c:v>5.8303099999999999</c:v>
                </c:pt>
                <c:pt idx="7561">
                  <c:v>5.8351899999999999</c:v>
                </c:pt>
                <c:pt idx="7562">
                  <c:v>5.8308099999999996</c:v>
                </c:pt>
                <c:pt idx="7563">
                  <c:v>5.8246000000000002</c:v>
                </c:pt>
                <c:pt idx="7564">
                  <c:v>5.8256899999999998</c:v>
                </c:pt>
                <c:pt idx="7565">
                  <c:v>5.8285499999999999</c:v>
                </c:pt>
                <c:pt idx="7566">
                  <c:v>5.8338799999999997</c:v>
                </c:pt>
                <c:pt idx="7567">
                  <c:v>5.8342599999999996</c:v>
                </c:pt>
                <c:pt idx="7568">
                  <c:v>5.8430999999999997</c:v>
                </c:pt>
                <c:pt idx="7569">
                  <c:v>5.8493899999999996</c:v>
                </c:pt>
                <c:pt idx="7570">
                  <c:v>5.8466199999999997</c:v>
                </c:pt>
                <c:pt idx="7571">
                  <c:v>5.8443300000000002</c:v>
                </c:pt>
                <c:pt idx="7572">
                  <c:v>5.8487299999999998</c:v>
                </c:pt>
                <c:pt idx="7573">
                  <c:v>5.84924</c:v>
                </c:pt>
                <c:pt idx="7574">
                  <c:v>5.8424300000000002</c:v>
                </c:pt>
                <c:pt idx="7575">
                  <c:v>5.8499400000000001</c:v>
                </c:pt>
                <c:pt idx="7576">
                  <c:v>5.8589599999999997</c:v>
                </c:pt>
                <c:pt idx="7577">
                  <c:v>5.8577599999999999</c:v>
                </c:pt>
                <c:pt idx="7578">
                  <c:v>5.8626899999999997</c:v>
                </c:pt>
                <c:pt idx="7579">
                  <c:v>5.86578</c:v>
                </c:pt>
                <c:pt idx="7580">
                  <c:v>5.8663499999999997</c:v>
                </c:pt>
                <c:pt idx="7581">
                  <c:v>5.8679300000000003</c:v>
                </c:pt>
                <c:pt idx="7582">
                  <c:v>5.8604900000000004</c:v>
                </c:pt>
                <c:pt idx="7583">
                  <c:v>5.8683699999999996</c:v>
                </c:pt>
                <c:pt idx="7584">
                  <c:v>5.8684500000000002</c:v>
                </c:pt>
                <c:pt idx="7585">
                  <c:v>5.8652600000000001</c:v>
                </c:pt>
                <c:pt idx="7586">
                  <c:v>5.8563000000000001</c:v>
                </c:pt>
                <c:pt idx="7587">
                  <c:v>5.8471700000000002</c:v>
                </c:pt>
                <c:pt idx="7588">
                  <c:v>5.8499400000000001</c:v>
                </c:pt>
                <c:pt idx="7589">
                  <c:v>5.8479799999999997</c:v>
                </c:pt>
                <c:pt idx="7590">
                  <c:v>5.8454499999999996</c:v>
                </c:pt>
                <c:pt idx="7591">
                  <c:v>5.83385</c:v>
                </c:pt>
                <c:pt idx="7592">
                  <c:v>5.8279199999999998</c:v>
                </c:pt>
                <c:pt idx="7593">
                  <c:v>5.8175400000000002</c:v>
                </c:pt>
                <c:pt idx="7594">
                  <c:v>5.8155000000000001</c:v>
                </c:pt>
                <c:pt idx="7595">
                  <c:v>5.8212999999999999</c:v>
                </c:pt>
                <c:pt idx="7596">
                  <c:v>5.8176199999999998</c:v>
                </c:pt>
                <c:pt idx="7597">
                  <c:v>5.8092600000000001</c:v>
                </c:pt>
                <c:pt idx="7598">
                  <c:v>5.8006099999999998</c:v>
                </c:pt>
                <c:pt idx="7599">
                  <c:v>5.7964900000000004</c:v>
                </c:pt>
                <c:pt idx="7600">
                  <c:v>5.7923200000000001</c:v>
                </c:pt>
                <c:pt idx="7601">
                  <c:v>5.7834899999999996</c:v>
                </c:pt>
                <c:pt idx="7602">
                  <c:v>5.7871300000000003</c:v>
                </c:pt>
                <c:pt idx="7603">
                  <c:v>5.7828900000000001</c:v>
                </c:pt>
                <c:pt idx="7604">
                  <c:v>5.7740099999999996</c:v>
                </c:pt>
                <c:pt idx="7605">
                  <c:v>5.7667799999999998</c:v>
                </c:pt>
                <c:pt idx="7606">
                  <c:v>5.7628399999999997</c:v>
                </c:pt>
                <c:pt idx="7607">
                  <c:v>5.7537599999999998</c:v>
                </c:pt>
                <c:pt idx="7608">
                  <c:v>5.7436299999999996</c:v>
                </c:pt>
                <c:pt idx="7609">
                  <c:v>5.7421199999999999</c:v>
                </c:pt>
                <c:pt idx="7610">
                  <c:v>5.7411799999999999</c:v>
                </c:pt>
                <c:pt idx="7611">
                  <c:v>5.7343799999999998</c:v>
                </c:pt>
                <c:pt idx="7612">
                  <c:v>5.7309999999999999</c:v>
                </c:pt>
                <c:pt idx="7613">
                  <c:v>5.7271599999999996</c:v>
                </c:pt>
                <c:pt idx="7614">
                  <c:v>5.7240500000000001</c:v>
                </c:pt>
                <c:pt idx="7615">
                  <c:v>5.7224599999999999</c:v>
                </c:pt>
                <c:pt idx="7616">
                  <c:v>5.7158199999999999</c:v>
                </c:pt>
                <c:pt idx="7617">
                  <c:v>5.72</c:v>
                </c:pt>
                <c:pt idx="7618">
                  <c:v>5.7224000000000004</c:v>
                </c:pt>
                <c:pt idx="7619">
                  <c:v>5.7239300000000002</c:v>
                </c:pt>
                <c:pt idx="7620">
                  <c:v>5.7173299999999996</c:v>
                </c:pt>
                <c:pt idx="7621">
                  <c:v>5.70885</c:v>
                </c:pt>
                <c:pt idx="7622">
                  <c:v>5.7042200000000003</c:v>
                </c:pt>
                <c:pt idx="7623">
                  <c:v>5.7065400000000004</c:v>
                </c:pt>
                <c:pt idx="7624">
                  <c:v>5.7051400000000001</c:v>
                </c:pt>
                <c:pt idx="7625">
                  <c:v>5.6986499999999998</c:v>
                </c:pt>
                <c:pt idx="7626">
                  <c:v>5.6973799999999999</c:v>
                </c:pt>
                <c:pt idx="7627">
                  <c:v>5.6978999999999997</c:v>
                </c:pt>
                <c:pt idx="7628">
                  <c:v>5.6926699999999997</c:v>
                </c:pt>
                <c:pt idx="7629">
                  <c:v>5.68865</c:v>
                </c:pt>
                <c:pt idx="7630">
                  <c:v>5.6884399999999999</c:v>
                </c:pt>
                <c:pt idx="7631">
                  <c:v>5.6876199999999999</c:v>
                </c:pt>
                <c:pt idx="7632">
                  <c:v>5.6807600000000003</c:v>
                </c:pt>
                <c:pt idx="7633">
                  <c:v>5.6839500000000003</c:v>
                </c:pt>
                <c:pt idx="7634">
                  <c:v>5.6856499999999999</c:v>
                </c:pt>
                <c:pt idx="7635">
                  <c:v>5.6868699999999999</c:v>
                </c:pt>
                <c:pt idx="7636">
                  <c:v>5.6739699999999997</c:v>
                </c:pt>
                <c:pt idx="7637">
                  <c:v>5.6680200000000003</c:v>
                </c:pt>
                <c:pt idx="7638">
                  <c:v>5.6707400000000003</c:v>
                </c:pt>
                <c:pt idx="7639">
                  <c:v>5.6578900000000001</c:v>
                </c:pt>
                <c:pt idx="7640">
                  <c:v>5.6433099999999996</c:v>
                </c:pt>
                <c:pt idx="7641">
                  <c:v>5.6419100000000002</c:v>
                </c:pt>
                <c:pt idx="7642">
                  <c:v>5.6401000000000003</c:v>
                </c:pt>
                <c:pt idx="7643">
                  <c:v>5.6433</c:v>
                </c:pt>
                <c:pt idx="7644">
                  <c:v>5.6457899999999999</c:v>
                </c:pt>
                <c:pt idx="7645">
                  <c:v>5.6353</c:v>
                </c:pt>
                <c:pt idx="7646">
                  <c:v>5.6276299999999999</c:v>
                </c:pt>
                <c:pt idx="7647">
                  <c:v>5.6234400000000004</c:v>
                </c:pt>
                <c:pt idx="7648">
                  <c:v>5.6207700000000003</c:v>
                </c:pt>
                <c:pt idx="7649">
                  <c:v>5.6116200000000003</c:v>
                </c:pt>
                <c:pt idx="7650">
                  <c:v>5.6083499999999997</c:v>
                </c:pt>
                <c:pt idx="7651">
                  <c:v>5.60893</c:v>
                </c:pt>
                <c:pt idx="7652">
                  <c:v>5.6067</c:v>
                </c:pt>
                <c:pt idx="7653">
                  <c:v>5.6083400000000001</c:v>
                </c:pt>
                <c:pt idx="7654">
                  <c:v>5.6067099999999996</c:v>
                </c:pt>
                <c:pt idx="7655">
                  <c:v>5.60588</c:v>
                </c:pt>
                <c:pt idx="7656">
                  <c:v>5.6093799999999998</c:v>
                </c:pt>
                <c:pt idx="7657">
                  <c:v>5.6058599999999998</c:v>
                </c:pt>
                <c:pt idx="7658">
                  <c:v>5.6009599999999997</c:v>
                </c:pt>
                <c:pt idx="7659">
                  <c:v>5.5979900000000002</c:v>
                </c:pt>
                <c:pt idx="7660">
                  <c:v>5.6023399999999999</c:v>
                </c:pt>
                <c:pt idx="7661">
                  <c:v>5.6039899999999996</c:v>
                </c:pt>
                <c:pt idx="7662">
                  <c:v>5.6098699999999999</c:v>
                </c:pt>
                <c:pt idx="7663">
                  <c:v>5.6150799999999998</c:v>
                </c:pt>
                <c:pt idx="7664">
                  <c:v>5.6156899999999998</c:v>
                </c:pt>
                <c:pt idx="7665">
                  <c:v>5.6077500000000002</c:v>
                </c:pt>
                <c:pt idx="7666">
                  <c:v>5.6069899999999997</c:v>
                </c:pt>
                <c:pt idx="7667">
                  <c:v>5.6055400000000004</c:v>
                </c:pt>
                <c:pt idx="7668">
                  <c:v>5.6118600000000001</c:v>
                </c:pt>
                <c:pt idx="7669">
                  <c:v>5.6152899999999999</c:v>
                </c:pt>
                <c:pt idx="7670">
                  <c:v>5.6223400000000003</c:v>
                </c:pt>
                <c:pt idx="7671">
                  <c:v>5.6237599999999999</c:v>
                </c:pt>
                <c:pt idx="7672">
                  <c:v>5.6265200000000002</c:v>
                </c:pt>
                <c:pt idx="7673">
                  <c:v>5.6345400000000003</c:v>
                </c:pt>
                <c:pt idx="7674">
                  <c:v>5.6377899999999999</c:v>
                </c:pt>
                <c:pt idx="7675">
                  <c:v>5.6393399999999998</c:v>
                </c:pt>
                <c:pt idx="7676">
                  <c:v>5.6403600000000003</c:v>
                </c:pt>
                <c:pt idx="7677">
                  <c:v>5.6384499999999997</c:v>
                </c:pt>
                <c:pt idx="7678">
                  <c:v>5.6357699999999999</c:v>
                </c:pt>
                <c:pt idx="7679">
                  <c:v>5.6397599999999999</c:v>
                </c:pt>
                <c:pt idx="7680">
                  <c:v>5.6390099999999999</c:v>
                </c:pt>
                <c:pt idx="7681">
                  <c:v>5.6326499999999999</c:v>
                </c:pt>
                <c:pt idx="7682">
                  <c:v>5.63307</c:v>
                </c:pt>
                <c:pt idx="7683">
                  <c:v>5.6259399999999999</c:v>
                </c:pt>
                <c:pt idx="7684">
                  <c:v>5.6205600000000002</c:v>
                </c:pt>
                <c:pt idx="7685">
                  <c:v>5.6160899999999998</c:v>
                </c:pt>
                <c:pt idx="7686">
                  <c:v>5.6108200000000004</c:v>
                </c:pt>
                <c:pt idx="7687">
                  <c:v>5.6129899999999999</c:v>
                </c:pt>
                <c:pt idx="7688">
                  <c:v>5.6170200000000001</c:v>
                </c:pt>
                <c:pt idx="7689">
                  <c:v>5.6147400000000003</c:v>
                </c:pt>
                <c:pt idx="7690">
                  <c:v>5.60778</c:v>
                </c:pt>
                <c:pt idx="7691">
                  <c:v>5.5985199999999997</c:v>
                </c:pt>
                <c:pt idx="7692">
                  <c:v>5.5853400000000004</c:v>
                </c:pt>
                <c:pt idx="7693">
                  <c:v>5.5746399999999996</c:v>
                </c:pt>
                <c:pt idx="7694">
                  <c:v>5.5737100000000002</c:v>
                </c:pt>
                <c:pt idx="7695">
                  <c:v>5.5700900000000004</c:v>
                </c:pt>
                <c:pt idx="7696">
                  <c:v>5.5650399999999998</c:v>
                </c:pt>
                <c:pt idx="7697">
                  <c:v>5.56637</c:v>
                </c:pt>
                <c:pt idx="7698">
                  <c:v>5.5593700000000004</c:v>
                </c:pt>
                <c:pt idx="7699">
                  <c:v>5.5438200000000002</c:v>
                </c:pt>
                <c:pt idx="7700">
                  <c:v>5.5379699999999996</c:v>
                </c:pt>
                <c:pt idx="7701">
                  <c:v>5.5321999999999996</c:v>
                </c:pt>
                <c:pt idx="7702">
                  <c:v>5.5282400000000003</c:v>
                </c:pt>
                <c:pt idx="7703">
                  <c:v>5.53355</c:v>
                </c:pt>
                <c:pt idx="7704">
                  <c:v>5.5286999999999997</c:v>
                </c:pt>
                <c:pt idx="7705">
                  <c:v>5.5203199999999999</c:v>
                </c:pt>
                <c:pt idx="7706">
                  <c:v>5.5116100000000001</c:v>
                </c:pt>
                <c:pt idx="7707">
                  <c:v>5.5063800000000001</c:v>
                </c:pt>
                <c:pt idx="7708">
                  <c:v>5.5033599999999998</c:v>
                </c:pt>
                <c:pt idx="7709">
                  <c:v>5.4951699999999999</c:v>
                </c:pt>
                <c:pt idx="7710">
                  <c:v>5.4939400000000003</c:v>
                </c:pt>
                <c:pt idx="7711">
                  <c:v>5.4918300000000002</c:v>
                </c:pt>
                <c:pt idx="7712">
                  <c:v>5.4846500000000002</c:v>
                </c:pt>
                <c:pt idx="7713">
                  <c:v>5.4779</c:v>
                </c:pt>
                <c:pt idx="7714">
                  <c:v>5.4808899999999996</c:v>
                </c:pt>
                <c:pt idx="7715">
                  <c:v>5.4821299999999997</c:v>
                </c:pt>
                <c:pt idx="7716">
                  <c:v>5.4811500000000004</c:v>
                </c:pt>
                <c:pt idx="7717">
                  <c:v>5.4785300000000001</c:v>
                </c:pt>
                <c:pt idx="7718">
                  <c:v>5.4734299999999996</c:v>
                </c:pt>
                <c:pt idx="7719">
                  <c:v>5.4645900000000003</c:v>
                </c:pt>
                <c:pt idx="7720">
                  <c:v>5.4618500000000001</c:v>
                </c:pt>
                <c:pt idx="7721">
                  <c:v>5.4624199999999998</c:v>
                </c:pt>
                <c:pt idx="7722">
                  <c:v>5.4610200000000004</c:v>
                </c:pt>
                <c:pt idx="7723">
                  <c:v>5.4584799999999998</c:v>
                </c:pt>
                <c:pt idx="7724">
                  <c:v>5.4495300000000002</c:v>
                </c:pt>
                <c:pt idx="7725">
                  <c:v>5.4485200000000003</c:v>
                </c:pt>
                <c:pt idx="7726">
                  <c:v>5.45357</c:v>
                </c:pt>
                <c:pt idx="7727">
                  <c:v>5.4510300000000003</c:v>
                </c:pt>
                <c:pt idx="7728">
                  <c:v>5.4505800000000004</c:v>
                </c:pt>
                <c:pt idx="7729">
                  <c:v>5.4561099999999998</c:v>
                </c:pt>
                <c:pt idx="7730">
                  <c:v>5.46265</c:v>
                </c:pt>
                <c:pt idx="7731">
                  <c:v>5.4685100000000002</c:v>
                </c:pt>
                <c:pt idx="7732">
                  <c:v>5.4667899999999996</c:v>
                </c:pt>
                <c:pt idx="7733">
                  <c:v>5.4624499999999996</c:v>
                </c:pt>
                <c:pt idx="7734">
                  <c:v>5.4714499999999999</c:v>
                </c:pt>
                <c:pt idx="7735">
                  <c:v>5.4814100000000003</c:v>
                </c:pt>
                <c:pt idx="7736">
                  <c:v>5.4819800000000001</c:v>
                </c:pt>
                <c:pt idx="7737">
                  <c:v>5.4940100000000003</c:v>
                </c:pt>
                <c:pt idx="7738">
                  <c:v>5.5013899999999998</c:v>
                </c:pt>
                <c:pt idx="7739">
                  <c:v>5.5060700000000002</c:v>
                </c:pt>
                <c:pt idx="7740">
                  <c:v>5.5224700000000002</c:v>
                </c:pt>
                <c:pt idx="7741">
                  <c:v>5.5392099999999997</c:v>
                </c:pt>
                <c:pt idx="7742">
                  <c:v>5.5528599999999999</c:v>
                </c:pt>
                <c:pt idx="7743">
                  <c:v>5.5673599999999999</c:v>
                </c:pt>
                <c:pt idx="7744">
                  <c:v>5.5888499999999999</c:v>
                </c:pt>
                <c:pt idx="7745">
                  <c:v>5.6114699999999997</c:v>
                </c:pt>
                <c:pt idx="7746">
                  <c:v>5.6358899999999998</c:v>
                </c:pt>
                <c:pt idx="7747">
                  <c:v>5.6668200000000004</c:v>
                </c:pt>
                <c:pt idx="7748">
                  <c:v>5.7043100000000004</c:v>
                </c:pt>
                <c:pt idx="7749">
                  <c:v>5.7455299999999996</c:v>
                </c:pt>
                <c:pt idx="7750">
                  <c:v>5.7883800000000001</c:v>
                </c:pt>
                <c:pt idx="7751">
                  <c:v>5.8327900000000001</c:v>
                </c:pt>
                <c:pt idx="7752">
                  <c:v>5.8940299999999999</c:v>
                </c:pt>
                <c:pt idx="7753">
                  <c:v>5.9613100000000001</c:v>
                </c:pt>
                <c:pt idx="7754">
                  <c:v>6.0242699999999996</c:v>
                </c:pt>
                <c:pt idx="7755">
                  <c:v>6.0923600000000002</c:v>
                </c:pt>
                <c:pt idx="7756">
                  <c:v>6.16594</c:v>
                </c:pt>
                <c:pt idx="7757">
                  <c:v>6.2465099999999998</c:v>
                </c:pt>
                <c:pt idx="7758">
                  <c:v>6.3361599999999996</c:v>
                </c:pt>
                <c:pt idx="7759">
                  <c:v>6.4259399999999998</c:v>
                </c:pt>
                <c:pt idx="7760">
                  <c:v>6.5080999999999998</c:v>
                </c:pt>
                <c:pt idx="7761">
                  <c:v>6.5966100000000001</c:v>
                </c:pt>
                <c:pt idx="7762">
                  <c:v>6.6967999999999996</c:v>
                </c:pt>
                <c:pt idx="7763">
                  <c:v>6.7987700000000002</c:v>
                </c:pt>
                <c:pt idx="7764">
                  <c:v>6.8962500000000002</c:v>
                </c:pt>
                <c:pt idx="7765">
                  <c:v>6.9916799999999997</c:v>
                </c:pt>
                <c:pt idx="7766">
                  <c:v>7.0854200000000001</c:v>
                </c:pt>
                <c:pt idx="7767">
                  <c:v>7.1661000000000001</c:v>
                </c:pt>
                <c:pt idx="7768">
                  <c:v>7.24458</c:v>
                </c:pt>
                <c:pt idx="7769">
                  <c:v>7.3265700000000002</c:v>
                </c:pt>
                <c:pt idx="7770">
                  <c:v>7.3918999999999997</c:v>
                </c:pt>
                <c:pt idx="7771">
                  <c:v>7.4423500000000002</c:v>
                </c:pt>
                <c:pt idx="7772">
                  <c:v>7.4884599999999999</c:v>
                </c:pt>
                <c:pt idx="7773">
                  <c:v>7.52569</c:v>
                </c:pt>
                <c:pt idx="7774">
                  <c:v>7.5512699999999997</c:v>
                </c:pt>
                <c:pt idx="7775">
                  <c:v>7.5632400000000004</c:v>
                </c:pt>
                <c:pt idx="7776">
                  <c:v>7.5666700000000002</c:v>
                </c:pt>
                <c:pt idx="7777">
                  <c:v>7.5629999999999997</c:v>
                </c:pt>
                <c:pt idx="7778">
                  <c:v>7.5461299999999998</c:v>
                </c:pt>
                <c:pt idx="7779">
                  <c:v>7.5161300000000004</c:v>
                </c:pt>
                <c:pt idx="7780">
                  <c:v>7.4778500000000001</c:v>
                </c:pt>
                <c:pt idx="7781">
                  <c:v>7.4411300000000002</c:v>
                </c:pt>
                <c:pt idx="7782">
                  <c:v>7.3917700000000002</c:v>
                </c:pt>
                <c:pt idx="7783">
                  <c:v>7.3283300000000002</c:v>
                </c:pt>
                <c:pt idx="7784">
                  <c:v>7.2638699999999998</c:v>
                </c:pt>
                <c:pt idx="7785">
                  <c:v>7.1926699999999997</c:v>
                </c:pt>
                <c:pt idx="7786">
                  <c:v>7.1231999999999998</c:v>
                </c:pt>
                <c:pt idx="7787">
                  <c:v>7.0543899999999997</c:v>
                </c:pt>
                <c:pt idx="7788">
                  <c:v>6.9760400000000002</c:v>
                </c:pt>
                <c:pt idx="7789">
                  <c:v>6.9004899999999996</c:v>
                </c:pt>
                <c:pt idx="7790">
                  <c:v>6.8232900000000001</c:v>
                </c:pt>
                <c:pt idx="7791">
                  <c:v>6.7421800000000003</c:v>
                </c:pt>
                <c:pt idx="7792">
                  <c:v>6.6624600000000003</c:v>
                </c:pt>
                <c:pt idx="7793">
                  <c:v>6.5889199999999999</c:v>
                </c:pt>
                <c:pt idx="7794">
                  <c:v>6.51783</c:v>
                </c:pt>
                <c:pt idx="7795">
                  <c:v>6.4396100000000001</c:v>
                </c:pt>
                <c:pt idx="7796">
                  <c:v>6.3769900000000002</c:v>
                </c:pt>
                <c:pt idx="7797">
                  <c:v>6.32125</c:v>
                </c:pt>
                <c:pt idx="7798">
                  <c:v>6.2581499999999997</c:v>
                </c:pt>
                <c:pt idx="7799">
                  <c:v>6.19855</c:v>
                </c:pt>
                <c:pt idx="7800">
                  <c:v>6.1485200000000004</c:v>
                </c:pt>
                <c:pt idx="7801">
                  <c:v>6.0999600000000003</c:v>
                </c:pt>
                <c:pt idx="7802">
                  <c:v>6.0450200000000001</c:v>
                </c:pt>
                <c:pt idx="7803">
                  <c:v>5.9978100000000003</c:v>
                </c:pt>
                <c:pt idx="7804">
                  <c:v>5.9647100000000002</c:v>
                </c:pt>
                <c:pt idx="7805">
                  <c:v>5.9305500000000002</c:v>
                </c:pt>
                <c:pt idx="7806">
                  <c:v>5.8936700000000002</c:v>
                </c:pt>
                <c:pt idx="7807">
                  <c:v>5.8597599999999996</c:v>
                </c:pt>
                <c:pt idx="7808">
                  <c:v>5.8264699999999996</c:v>
                </c:pt>
                <c:pt idx="7809">
                  <c:v>5.8037000000000001</c:v>
                </c:pt>
                <c:pt idx="7810">
                  <c:v>5.7885299999999997</c:v>
                </c:pt>
                <c:pt idx="7811">
                  <c:v>5.7726800000000003</c:v>
                </c:pt>
                <c:pt idx="7812">
                  <c:v>5.7480000000000002</c:v>
                </c:pt>
                <c:pt idx="7813">
                  <c:v>5.7199600000000004</c:v>
                </c:pt>
                <c:pt idx="7814">
                  <c:v>5.6994600000000002</c:v>
                </c:pt>
                <c:pt idx="7815">
                  <c:v>5.6793199999999997</c:v>
                </c:pt>
                <c:pt idx="7816">
                  <c:v>5.6656500000000003</c:v>
                </c:pt>
                <c:pt idx="7817">
                  <c:v>5.6547299999999998</c:v>
                </c:pt>
                <c:pt idx="7818">
                  <c:v>5.6454599999999999</c:v>
                </c:pt>
                <c:pt idx="7819">
                  <c:v>5.6389399999999998</c:v>
                </c:pt>
                <c:pt idx="7820">
                  <c:v>5.6388999999999996</c:v>
                </c:pt>
                <c:pt idx="7821">
                  <c:v>5.6342999999999996</c:v>
                </c:pt>
                <c:pt idx="7822">
                  <c:v>5.61761</c:v>
                </c:pt>
                <c:pt idx="7823">
                  <c:v>5.6118300000000003</c:v>
                </c:pt>
                <c:pt idx="7824">
                  <c:v>5.6118800000000002</c:v>
                </c:pt>
                <c:pt idx="7825">
                  <c:v>5.6048299999999998</c:v>
                </c:pt>
                <c:pt idx="7826">
                  <c:v>5.5955199999999996</c:v>
                </c:pt>
                <c:pt idx="7827">
                  <c:v>5.5879200000000004</c:v>
                </c:pt>
                <c:pt idx="7828">
                  <c:v>5.5823099999999997</c:v>
                </c:pt>
                <c:pt idx="7829">
                  <c:v>5.5786199999999999</c:v>
                </c:pt>
                <c:pt idx="7830">
                  <c:v>5.5701400000000003</c:v>
                </c:pt>
                <c:pt idx="7831">
                  <c:v>5.5647700000000002</c:v>
                </c:pt>
                <c:pt idx="7832">
                  <c:v>5.5641600000000002</c:v>
                </c:pt>
                <c:pt idx="7833">
                  <c:v>5.5576600000000003</c:v>
                </c:pt>
                <c:pt idx="7834">
                  <c:v>5.54969</c:v>
                </c:pt>
                <c:pt idx="7835">
                  <c:v>5.5421199999999997</c:v>
                </c:pt>
                <c:pt idx="7836">
                  <c:v>5.5399399999999996</c:v>
                </c:pt>
                <c:pt idx="7837">
                  <c:v>5.5398199999999997</c:v>
                </c:pt>
                <c:pt idx="7838">
                  <c:v>5.5332600000000003</c:v>
                </c:pt>
                <c:pt idx="7839">
                  <c:v>5.5211899999999998</c:v>
                </c:pt>
                <c:pt idx="7840">
                  <c:v>5.52135</c:v>
                </c:pt>
                <c:pt idx="7841">
                  <c:v>5.5223100000000001</c:v>
                </c:pt>
                <c:pt idx="7842">
                  <c:v>5.5232400000000004</c:v>
                </c:pt>
                <c:pt idx="7843">
                  <c:v>5.5187999999999997</c:v>
                </c:pt>
                <c:pt idx="7844">
                  <c:v>5.5040199999999997</c:v>
                </c:pt>
                <c:pt idx="7845">
                  <c:v>5.4978800000000003</c:v>
                </c:pt>
                <c:pt idx="7846">
                  <c:v>5.4931599999999996</c:v>
                </c:pt>
                <c:pt idx="7847">
                  <c:v>5.4966299999999997</c:v>
                </c:pt>
                <c:pt idx="7848">
                  <c:v>5.4994100000000001</c:v>
                </c:pt>
                <c:pt idx="7849">
                  <c:v>5.4955699999999998</c:v>
                </c:pt>
                <c:pt idx="7850">
                  <c:v>5.49613</c:v>
                </c:pt>
                <c:pt idx="7851">
                  <c:v>5.4957599999999998</c:v>
                </c:pt>
                <c:pt idx="7852">
                  <c:v>5.4990500000000004</c:v>
                </c:pt>
                <c:pt idx="7853">
                  <c:v>5.4997499999999997</c:v>
                </c:pt>
                <c:pt idx="7854">
                  <c:v>5.4977099999999997</c:v>
                </c:pt>
                <c:pt idx="7855">
                  <c:v>5.49512</c:v>
                </c:pt>
                <c:pt idx="7856">
                  <c:v>5.4913699999999999</c:v>
                </c:pt>
                <c:pt idx="7857">
                  <c:v>5.4901999999999997</c:v>
                </c:pt>
                <c:pt idx="7858">
                  <c:v>5.4938099999999999</c:v>
                </c:pt>
                <c:pt idx="7859">
                  <c:v>5.49444</c:v>
                </c:pt>
                <c:pt idx="7860">
                  <c:v>5.4950200000000002</c:v>
                </c:pt>
                <c:pt idx="7861">
                  <c:v>5.4988400000000004</c:v>
                </c:pt>
                <c:pt idx="7862">
                  <c:v>5.4996299999999998</c:v>
                </c:pt>
                <c:pt idx="7863">
                  <c:v>5.5033500000000002</c:v>
                </c:pt>
                <c:pt idx="7864">
                  <c:v>5.5078500000000004</c:v>
                </c:pt>
                <c:pt idx="7865">
                  <c:v>5.5104699999999998</c:v>
                </c:pt>
                <c:pt idx="7866">
                  <c:v>5.5087200000000003</c:v>
                </c:pt>
                <c:pt idx="7867">
                  <c:v>5.5104499999999996</c:v>
                </c:pt>
                <c:pt idx="7868">
                  <c:v>5.5088200000000001</c:v>
                </c:pt>
                <c:pt idx="7869">
                  <c:v>5.5062899999999999</c:v>
                </c:pt>
                <c:pt idx="7870">
                  <c:v>5.5058299999999996</c:v>
                </c:pt>
                <c:pt idx="7871">
                  <c:v>5.5049400000000004</c:v>
                </c:pt>
                <c:pt idx="7872">
                  <c:v>5.5035499999999997</c:v>
                </c:pt>
                <c:pt idx="7873">
                  <c:v>5.5020499999999997</c:v>
                </c:pt>
                <c:pt idx="7874">
                  <c:v>5.4989400000000002</c:v>
                </c:pt>
                <c:pt idx="7875">
                  <c:v>5.49749</c:v>
                </c:pt>
                <c:pt idx="7876">
                  <c:v>5.5029000000000003</c:v>
                </c:pt>
                <c:pt idx="7877">
                  <c:v>5.5046200000000001</c:v>
                </c:pt>
                <c:pt idx="7878">
                  <c:v>5.4976700000000003</c:v>
                </c:pt>
                <c:pt idx="7879">
                  <c:v>5.4887600000000001</c:v>
                </c:pt>
                <c:pt idx="7880">
                  <c:v>5.4809299999999999</c:v>
                </c:pt>
                <c:pt idx="7881">
                  <c:v>5.4730800000000004</c:v>
                </c:pt>
                <c:pt idx="7882">
                  <c:v>5.47058</c:v>
                </c:pt>
                <c:pt idx="7883">
                  <c:v>5.4717099999999999</c:v>
                </c:pt>
                <c:pt idx="7884">
                  <c:v>5.4686700000000004</c:v>
                </c:pt>
                <c:pt idx="7885">
                  <c:v>5.4711299999999996</c:v>
                </c:pt>
                <c:pt idx="7886">
                  <c:v>5.4671000000000003</c:v>
                </c:pt>
                <c:pt idx="7887">
                  <c:v>5.4635300000000004</c:v>
                </c:pt>
                <c:pt idx="7888">
                  <c:v>5.4620499999999996</c:v>
                </c:pt>
                <c:pt idx="7889">
                  <c:v>5.4520499999999998</c:v>
                </c:pt>
                <c:pt idx="7890">
                  <c:v>5.4396199999999997</c:v>
                </c:pt>
                <c:pt idx="7891">
                  <c:v>5.4336900000000004</c:v>
                </c:pt>
                <c:pt idx="7892">
                  <c:v>5.4267899999999996</c:v>
                </c:pt>
                <c:pt idx="7893">
                  <c:v>5.4175199999999997</c:v>
                </c:pt>
                <c:pt idx="7894">
                  <c:v>5.4174499999999997</c:v>
                </c:pt>
                <c:pt idx="7895">
                  <c:v>5.4123799999999997</c:v>
                </c:pt>
                <c:pt idx="7896">
                  <c:v>5.4118700000000004</c:v>
                </c:pt>
                <c:pt idx="7897">
                  <c:v>5.4172399999999996</c:v>
                </c:pt>
                <c:pt idx="7898">
                  <c:v>5.4175300000000002</c:v>
                </c:pt>
                <c:pt idx="7899">
                  <c:v>5.4134799999999998</c:v>
                </c:pt>
                <c:pt idx="7900">
                  <c:v>5.4087800000000001</c:v>
                </c:pt>
                <c:pt idx="7901">
                  <c:v>5.4007100000000001</c:v>
                </c:pt>
                <c:pt idx="7902">
                  <c:v>5.39438</c:v>
                </c:pt>
                <c:pt idx="7903">
                  <c:v>5.3892300000000004</c:v>
                </c:pt>
                <c:pt idx="7904">
                  <c:v>5.3879700000000001</c:v>
                </c:pt>
                <c:pt idx="7905">
                  <c:v>5.3909200000000004</c:v>
                </c:pt>
                <c:pt idx="7906">
                  <c:v>5.38504</c:v>
                </c:pt>
                <c:pt idx="7907">
                  <c:v>5.3844700000000003</c:v>
                </c:pt>
                <c:pt idx="7908">
                  <c:v>5.3846699999999998</c:v>
                </c:pt>
                <c:pt idx="7909">
                  <c:v>5.3840599999999998</c:v>
                </c:pt>
                <c:pt idx="7910">
                  <c:v>5.3845299999999998</c:v>
                </c:pt>
                <c:pt idx="7911">
                  <c:v>5.3841400000000004</c:v>
                </c:pt>
                <c:pt idx="7912">
                  <c:v>5.3851500000000003</c:v>
                </c:pt>
                <c:pt idx="7913">
                  <c:v>5.3862500000000004</c:v>
                </c:pt>
                <c:pt idx="7914">
                  <c:v>5.3784900000000002</c:v>
                </c:pt>
                <c:pt idx="7915">
                  <c:v>5.3775399999999998</c:v>
                </c:pt>
                <c:pt idx="7916">
                  <c:v>5.3798300000000001</c:v>
                </c:pt>
                <c:pt idx="7917">
                  <c:v>5.3837900000000003</c:v>
                </c:pt>
                <c:pt idx="7918">
                  <c:v>5.3887900000000002</c:v>
                </c:pt>
                <c:pt idx="7919">
                  <c:v>5.3880499999999998</c:v>
                </c:pt>
                <c:pt idx="7920">
                  <c:v>5.3861299999999996</c:v>
                </c:pt>
                <c:pt idx="7921">
                  <c:v>5.3818900000000003</c:v>
                </c:pt>
                <c:pt idx="7922">
                  <c:v>5.3726700000000003</c:v>
                </c:pt>
                <c:pt idx="7923">
                  <c:v>5.3742200000000002</c:v>
                </c:pt>
                <c:pt idx="7924">
                  <c:v>5.3808299999999996</c:v>
                </c:pt>
                <c:pt idx="7925">
                  <c:v>5.3844700000000003</c:v>
                </c:pt>
                <c:pt idx="7926">
                  <c:v>5.3828899999999997</c:v>
                </c:pt>
                <c:pt idx="7927">
                  <c:v>5.3798599999999999</c:v>
                </c:pt>
                <c:pt idx="7928">
                  <c:v>5.3748800000000001</c:v>
                </c:pt>
                <c:pt idx="7929">
                  <c:v>5.3703900000000004</c:v>
                </c:pt>
                <c:pt idx="7930">
                  <c:v>5.3737199999999996</c:v>
                </c:pt>
                <c:pt idx="7931">
                  <c:v>5.3767300000000002</c:v>
                </c:pt>
                <c:pt idx="7932">
                  <c:v>5.3774699999999998</c:v>
                </c:pt>
                <c:pt idx="7933">
                  <c:v>5.3872299999999997</c:v>
                </c:pt>
                <c:pt idx="7934">
                  <c:v>5.3912800000000001</c:v>
                </c:pt>
                <c:pt idx="7935">
                  <c:v>5.3902400000000004</c:v>
                </c:pt>
                <c:pt idx="7936">
                  <c:v>5.3872200000000001</c:v>
                </c:pt>
                <c:pt idx="7937">
                  <c:v>5.3808999999999996</c:v>
                </c:pt>
                <c:pt idx="7938">
                  <c:v>5.3748699999999996</c:v>
                </c:pt>
                <c:pt idx="7939">
                  <c:v>5.3745099999999999</c:v>
                </c:pt>
                <c:pt idx="7940">
                  <c:v>5.3747699999999998</c:v>
                </c:pt>
                <c:pt idx="7941">
                  <c:v>5.3853600000000004</c:v>
                </c:pt>
                <c:pt idx="7942">
                  <c:v>5.3868099999999997</c:v>
                </c:pt>
                <c:pt idx="7943">
                  <c:v>5.3864799999999997</c:v>
                </c:pt>
                <c:pt idx="7944">
                  <c:v>5.4045199999999998</c:v>
                </c:pt>
                <c:pt idx="7945">
                  <c:v>5.41432</c:v>
                </c:pt>
                <c:pt idx="7946">
                  <c:v>5.4150600000000004</c:v>
                </c:pt>
                <c:pt idx="7947">
                  <c:v>5.4222400000000004</c:v>
                </c:pt>
                <c:pt idx="7948">
                  <c:v>5.4309200000000004</c:v>
                </c:pt>
                <c:pt idx="7949">
                  <c:v>5.4328700000000003</c:v>
                </c:pt>
                <c:pt idx="7950">
                  <c:v>5.4356299999999997</c:v>
                </c:pt>
                <c:pt idx="7951">
                  <c:v>5.4435700000000002</c:v>
                </c:pt>
                <c:pt idx="7952">
                  <c:v>5.4591200000000004</c:v>
                </c:pt>
                <c:pt idx="7953">
                  <c:v>5.4746699999999997</c:v>
                </c:pt>
                <c:pt idx="7954">
                  <c:v>5.4918899999999997</c:v>
                </c:pt>
                <c:pt idx="7955">
                  <c:v>5.5122600000000004</c:v>
                </c:pt>
                <c:pt idx="7956">
                  <c:v>5.5233299999999996</c:v>
                </c:pt>
                <c:pt idx="7957">
                  <c:v>5.5346799999999998</c:v>
                </c:pt>
                <c:pt idx="7958">
                  <c:v>5.5547700000000004</c:v>
                </c:pt>
                <c:pt idx="7959">
                  <c:v>5.5789200000000001</c:v>
                </c:pt>
                <c:pt idx="7960">
                  <c:v>5.6047099999999999</c:v>
                </c:pt>
                <c:pt idx="7961">
                  <c:v>5.6306399999999996</c:v>
                </c:pt>
                <c:pt idx="7962">
                  <c:v>5.6578799999999996</c:v>
                </c:pt>
                <c:pt idx="7963">
                  <c:v>5.68757</c:v>
                </c:pt>
                <c:pt idx="7964">
                  <c:v>5.7124699999999997</c:v>
                </c:pt>
                <c:pt idx="7965">
                  <c:v>5.7406600000000001</c:v>
                </c:pt>
                <c:pt idx="7966">
                  <c:v>5.7744</c:v>
                </c:pt>
                <c:pt idx="7967">
                  <c:v>5.8174000000000001</c:v>
                </c:pt>
                <c:pt idx="7968">
                  <c:v>5.8501700000000003</c:v>
                </c:pt>
                <c:pt idx="7969">
                  <c:v>5.88096</c:v>
                </c:pt>
                <c:pt idx="7970">
                  <c:v>5.91873</c:v>
                </c:pt>
                <c:pt idx="7971">
                  <c:v>5.9597800000000003</c:v>
                </c:pt>
                <c:pt idx="7972">
                  <c:v>6.00021</c:v>
                </c:pt>
                <c:pt idx="7973">
                  <c:v>6.0396700000000001</c:v>
                </c:pt>
                <c:pt idx="7974">
                  <c:v>6.0800200000000002</c:v>
                </c:pt>
                <c:pt idx="7975">
                  <c:v>6.1197100000000004</c:v>
                </c:pt>
                <c:pt idx="7976">
                  <c:v>6.1582299999999996</c:v>
                </c:pt>
                <c:pt idx="7977">
                  <c:v>6.1837400000000002</c:v>
                </c:pt>
                <c:pt idx="7978">
                  <c:v>6.2123100000000004</c:v>
                </c:pt>
                <c:pt idx="7979">
                  <c:v>6.25373</c:v>
                </c:pt>
                <c:pt idx="7980">
                  <c:v>6.2892000000000001</c:v>
                </c:pt>
                <c:pt idx="7981">
                  <c:v>6.3207899999999997</c:v>
                </c:pt>
                <c:pt idx="7982">
                  <c:v>6.3463399999999996</c:v>
                </c:pt>
                <c:pt idx="7983">
                  <c:v>6.3726799999999999</c:v>
                </c:pt>
                <c:pt idx="7984">
                  <c:v>6.4094199999999999</c:v>
                </c:pt>
                <c:pt idx="7985">
                  <c:v>6.43919</c:v>
                </c:pt>
                <c:pt idx="7986">
                  <c:v>6.4600499999999998</c:v>
                </c:pt>
                <c:pt idx="7987">
                  <c:v>6.4834699999999996</c:v>
                </c:pt>
                <c:pt idx="7988">
                  <c:v>6.5094000000000003</c:v>
                </c:pt>
                <c:pt idx="7989">
                  <c:v>6.5394600000000001</c:v>
                </c:pt>
                <c:pt idx="7990">
                  <c:v>6.5616700000000003</c:v>
                </c:pt>
                <c:pt idx="7991">
                  <c:v>6.5707100000000001</c:v>
                </c:pt>
                <c:pt idx="7992">
                  <c:v>6.5843400000000001</c:v>
                </c:pt>
                <c:pt idx="7993">
                  <c:v>6.6068600000000002</c:v>
                </c:pt>
                <c:pt idx="7994">
                  <c:v>6.6167400000000001</c:v>
                </c:pt>
                <c:pt idx="7995">
                  <c:v>6.6293800000000003</c:v>
                </c:pt>
                <c:pt idx="7996">
                  <c:v>6.6482000000000001</c:v>
                </c:pt>
                <c:pt idx="7997">
                  <c:v>6.6526800000000001</c:v>
                </c:pt>
                <c:pt idx="7998">
                  <c:v>6.6556499999999996</c:v>
                </c:pt>
                <c:pt idx="7999">
                  <c:v>6.6623299999999999</c:v>
                </c:pt>
                <c:pt idx="8000">
                  <c:v>6.6695799999999998</c:v>
                </c:pt>
                <c:pt idx="8001">
                  <c:v>6.6653399999999996</c:v>
                </c:pt>
                <c:pt idx="8002">
                  <c:v>6.6613100000000003</c:v>
                </c:pt>
                <c:pt idx="8003">
                  <c:v>6.6593099999999996</c:v>
                </c:pt>
                <c:pt idx="8004">
                  <c:v>6.6525999999999996</c:v>
                </c:pt>
                <c:pt idx="8005">
                  <c:v>6.6451200000000004</c:v>
                </c:pt>
                <c:pt idx="8006">
                  <c:v>6.6409500000000001</c:v>
                </c:pt>
                <c:pt idx="8007">
                  <c:v>6.6407299999999996</c:v>
                </c:pt>
                <c:pt idx="8008">
                  <c:v>6.6309500000000003</c:v>
                </c:pt>
                <c:pt idx="8009">
                  <c:v>6.6094099999999996</c:v>
                </c:pt>
                <c:pt idx="8010">
                  <c:v>6.5891799999999998</c:v>
                </c:pt>
                <c:pt idx="8011">
                  <c:v>6.5762900000000002</c:v>
                </c:pt>
                <c:pt idx="8012">
                  <c:v>6.5662099999999999</c:v>
                </c:pt>
                <c:pt idx="8013">
                  <c:v>6.5548400000000004</c:v>
                </c:pt>
                <c:pt idx="8014">
                  <c:v>6.5321600000000002</c:v>
                </c:pt>
                <c:pt idx="8015">
                  <c:v>6.5145900000000001</c:v>
                </c:pt>
                <c:pt idx="8016">
                  <c:v>6.5015400000000003</c:v>
                </c:pt>
                <c:pt idx="8017">
                  <c:v>6.4885700000000002</c:v>
                </c:pt>
                <c:pt idx="8018">
                  <c:v>6.4844999999999997</c:v>
                </c:pt>
                <c:pt idx="8019">
                  <c:v>6.48414</c:v>
                </c:pt>
                <c:pt idx="8020">
                  <c:v>6.4809400000000004</c:v>
                </c:pt>
                <c:pt idx="8021">
                  <c:v>6.4830699999999997</c:v>
                </c:pt>
                <c:pt idx="8022">
                  <c:v>6.4921699999999998</c:v>
                </c:pt>
                <c:pt idx="8023">
                  <c:v>6.51389</c:v>
                </c:pt>
                <c:pt idx="8024">
                  <c:v>6.5359499999999997</c:v>
                </c:pt>
                <c:pt idx="8025">
                  <c:v>6.5635199999999996</c:v>
                </c:pt>
                <c:pt idx="8026">
                  <c:v>6.5998200000000002</c:v>
                </c:pt>
                <c:pt idx="8027">
                  <c:v>6.6531700000000003</c:v>
                </c:pt>
                <c:pt idx="8028">
                  <c:v>6.7089600000000003</c:v>
                </c:pt>
                <c:pt idx="8029">
                  <c:v>6.76973</c:v>
                </c:pt>
                <c:pt idx="8030">
                  <c:v>6.8424500000000004</c:v>
                </c:pt>
                <c:pt idx="8031">
                  <c:v>6.9233099999999999</c:v>
                </c:pt>
                <c:pt idx="8032">
                  <c:v>7.0053200000000002</c:v>
                </c:pt>
                <c:pt idx="8033">
                  <c:v>7.0923600000000002</c:v>
                </c:pt>
                <c:pt idx="8034">
                  <c:v>7.19</c:v>
                </c:pt>
                <c:pt idx="8035">
                  <c:v>7.2881999999999998</c:v>
                </c:pt>
                <c:pt idx="8036">
                  <c:v>7.3953199999999999</c:v>
                </c:pt>
                <c:pt idx="8037">
                  <c:v>7.5037500000000001</c:v>
                </c:pt>
                <c:pt idx="8038">
                  <c:v>7.6089200000000003</c:v>
                </c:pt>
                <c:pt idx="8039">
                  <c:v>7.7017899999999999</c:v>
                </c:pt>
                <c:pt idx="8040">
                  <c:v>7.7876399999999997</c:v>
                </c:pt>
                <c:pt idx="8041">
                  <c:v>7.8821399999999997</c:v>
                </c:pt>
                <c:pt idx="8042">
                  <c:v>7.9728899999999996</c:v>
                </c:pt>
                <c:pt idx="8043">
                  <c:v>8.0461899999999993</c:v>
                </c:pt>
                <c:pt idx="8044">
                  <c:v>8.1128400000000003</c:v>
                </c:pt>
                <c:pt idx="8045">
                  <c:v>8.1762700000000006</c:v>
                </c:pt>
                <c:pt idx="8046">
                  <c:v>8.2257400000000001</c:v>
                </c:pt>
                <c:pt idx="8047">
                  <c:v>8.2578600000000009</c:v>
                </c:pt>
                <c:pt idx="8048">
                  <c:v>8.2803199999999997</c:v>
                </c:pt>
                <c:pt idx="8049">
                  <c:v>8.2936300000000003</c:v>
                </c:pt>
                <c:pt idx="8050">
                  <c:v>8.2951599999999992</c:v>
                </c:pt>
                <c:pt idx="8051">
                  <c:v>8.2797300000000007</c:v>
                </c:pt>
                <c:pt idx="8052">
                  <c:v>8.2495899999999995</c:v>
                </c:pt>
                <c:pt idx="8053">
                  <c:v>8.2194699999999994</c:v>
                </c:pt>
                <c:pt idx="8054">
                  <c:v>8.1852300000000007</c:v>
                </c:pt>
                <c:pt idx="8055">
                  <c:v>8.1304200000000009</c:v>
                </c:pt>
                <c:pt idx="8056">
                  <c:v>8.0541400000000003</c:v>
                </c:pt>
                <c:pt idx="8057">
                  <c:v>7.9830100000000002</c:v>
                </c:pt>
                <c:pt idx="8058">
                  <c:v>7.9112</c:v>
                </c:pt>
                <c:pt idx="8059">
                  <c:v>7.8287500000000003</c:v>
                </c:pt>
                <c:pt idx="8060">
                  <c:v>7.7476000000000003</c:v>
                </c:pt>
                <c:pt idx="8061">
                  <c:v>7.6621899999999998</c:v>
                </c:pt>
                <c:pt idx="8062">
                  <c:v>7.5670200000000003</c:v>
                </c:pt>
                <c:pt idx="8063">
                  <c:v>7.4703600000000003</c:v>
                </c:pt>
                <c:pt idx="8064">
                  <c:v>7.3795000000000002</c:v>
                </c:pt>
                <c:pt idx="8065">
                  <c:v>7.2912800000000004</c:v>
                </c:pt>
                <c:pt idx="8066">
                  <c:v>7.2068399999999997</c:v>
                </c:pt>
                <c:pt idx="8067">
                  <c:v>7.1168800000000001</c:v>
                </c:pt>
                <c:pt idx="8068">
                  <c:v>7.0346399999999996</c:v>
                </c:pt>
                <c:pt idx="8069">
                  <c:v>6.9592999999999998</c:v>
                </c:pt>
                <c:pt idx="8070">
                  <c:v>6.8801699999999997</c:v>
                </c:pt>
                <c:pt idx="8071">
                  <c:v>6.7959800000000001</c:v>
                </c:pt>
                <c:pt idx="8072">
                  <c:v>6.7144000000000004</c:v>
                </c:pt>
                <c:pt idx="8073">
                  <c:v>6.6461699999999997</c:v>
                </c:pt>
                <c:pt idx="8074">
                  <c:v>6.5794100000000002</c:v>
                </c:pt>
                <c:pt idx="8075">
                  <c:v>6.5126200000000001</c:v>
                </c:pt>
                <c:pt idx="8076">
                  <c:v>6.4442300000000001</c:v>
                </c:pt>
                <c:pt idx="8077">
                  <c:v>6.3822700000000001</c:v>
                </c:pt>
                <c:pt idx="8078">
                  <c:v>6.3276899999999996</c:v>
                </c:pt>
                <c:pt idx="8079">
                  <c:v>6.2768800000000002</c:v>
                </c:pt>
                <c:pt idx="8080">
                  <c:v>6.2349699999999997</c:v>
                </c:pt>
                <c:pt idx="8081">
                  <c:v>6.1870799999999999</c:v>
                </c:pt>
                <c:pt idx="8082">
                  <c:v>6.13828</c:v>
                </c:pt>
                <c:pt idx="8083">
                  <c:v>6.0923100000000003</c:v>
                </c:pt>
                <c:pt idx="8084">
                  <c:v>6.0566700000000004</c:v>
                </c:pt>
                <c:pt idx="8085">
                  <c:v>6.0233999999999996</c:v>
                </c:pt>
                <c:pt idx="8086">
                  <c:v>5.9836600000000004</c:v>
                </c:pt>
                <c:pt idx="8087">
                  <c:v>5.9425699999999999</c:v>
                </c:pt>
                <c:pt idx="8088">
                  <c:v>5.9049500000000004</c:v>
                </c:pt>
                <c:pt idx="8089">
                  <c:v>5.8781400000000001</c:v>
                </c:pt>
                <c:pt idx="8090">
                  <c:v>5.8581300000000001</c:v>
                </c:pt>
                <c:pt idx="8091">
                  <c:v>5.8247499999999999</c:v>
                </c:pt>
                <c:pt idx="8092">
                  <c:v>5.7887899999999997</c:v>
                </c:pt>
                <c:pt idx="8093">
                  <c:v>5.7703199999999999</c:v>
                </c:pt>
                <c:pt idx="8094">
                  <c:v>5.7505499999999996</c:v>
                </c:pt>
                <c:pt idx="8095">
                  <c:v>5.7270300000000001</c:v>
                </c:pt>
                <c:pt idx="8096">
                  <c:v>5.7061799999999998</c:v>
                </c:pt>
                <c:pt idx="8097">
                  <c:v>5.6907199999999998</c:v>
                </c:pt>
                <c:pt idx="8098">
                  <c:v>5.6830100000000003</c:v>
                </c:pt>
                <c:pt idx="8099">
                  <c:v>5.6731600000000002</c:v>
                </c:pt>
                <c:pt idx="8100">
                  <c:v>5.6574</c:v>
                </c:pt>
                <c:pt idx="8101">
                  <c:v>5.6406099999999997</c:v>
                </c:pt>
                <c:pt idx="8102">
                  <c:v>5.6241899999999996</c:v>
                </c:pt>
                <c:pt idx="8103">
                  <c:v>5.6089200000000003</c:v>
                </c:pt>
                <c:pt idx="8104">
                  <c:v>5.5913599999999999</c:v>
                </c:pt>
                <c:pt idx="8105">
                  <c:v>5.5700900000000004</c:v>
                </c:pt>
                <c:pt idx="8106">
                  <c:v>5.5506200000000003</c:v>
                </c:pt>
                <c:pt idx="8107">
                  <c:v>5.5408600000000003</c:v>
                </c:pt>
                <c:pt idx="8108">
                  <c:v>5.5397100000000004</c:v>
                </c:pt>
                <c:pt idx="8109">
                  <c:v>5.5373599999999996</c:v>
                </c:pt>
                <c:pt idx="8110">
                  <c:v>5.5346799999999998</c:v>
                </c:pt>
                <c:pt idx="8111">
                  <c:v>5.5261399999999998</c:v>
                </c:pt>
                <c:pt idx="8112">
                  <c:v>5.5081199999999999</c:v>
                </c:pt>
                <c:pt idx="8113">
                  <c:v>5.4912000000000001</c:v>
                </c:pt>
                <c:pt idx="8114">
                  <c:v>5.4856400000000001</c:v>
                </c:pt>
                <c:pt idx="8115">
                  <c:v>5.4829400000000001</c:v>
                </c:pt>
                <c:pt idx="8116">
                  <c:v>5.4801799999999998</c:v>
                </c:pt>
                <c:pt idx="8117">
                  <c:v>5.4714499999999999</c:v>
                </c:pt>
                <c:pt idx="8118">
                  <c:v>5.46251</c:v>
                </c:pt>
                <c:pt idx="8119">
                  <c:v>5.4632500000000004</c:v>
                </c:pt>
                <c:pt idx="8120">
                  <c:v>5.46462</c:v>
                </c:pt>
                <c:pt idx="8121">
                  <c:v>5.46096</c:v>
                </c:pt>
                <c:pt idx="8122">
                  <c:v>5.4568199999999996</c:v>
                </c:pt>
                <c:pt idx="8123">
                  <c:v>5.4506399999999999</c:v>
                </c:pt>
                <c:pt idx="8124">
                  <c:v>5.4404199999999996</c:v>
                </c:pt>
                <c:pt idx="8125">
                  <c:v>5.4358300000000002</c:v>
                </c:pt>
                <c:pt idx="8126">
                  <c:v>5.4320599999999999</c:v>
                </c:pt>
                <c:pt idx="8127">
                  <c:v>5.4337499999999999</c:v>
                </c:pt>
                <c:pt idx="8128">
                  <c:v>5.4392899999999997</c:v>
                </c:pt>
                <c:pt idx="8129">
                  <c:v>5.4359599999999997</c:v>
                </c:pt>
                <c:pt idx="8130">
                  <c:v>5.4290099999999999</c:v>
                </c:pt>
                <c:pt idx="8131">
                  <c:v>5.4164700000000003</c:v>
                </c:pt>
                <c:pt idx="8132">
                  <c:v>5.4124600000000003</c:v>
                </c:pt>
                <c:pt idx="8133">
                  <c:v>5.4101600000000003</c:v>
                </c:pt>
                <c:pt idx="8134">
                  <c:v>5.4071499999999997</c:v>
                </c:pt>
                <c:pt idx="8135">
                  <c:v>5.4159499999999996</c:v>
                </c:pt>
                <c:pt idx="8136">
                  <c:v>5.4191700000000003</c:v>
                </c:pt>
                <c:pt idx="8137">
                  <c:v>5.4133100000000001</c:v>
                </c:pt>
                <c:pt idx="8138">
                  <c:v>5.4115099999999998</c:v>
                </c:pt>
                <c:pt idx="8139">
                  <c:v>5.4048800000000004</c:v>
                </c:pt>
                <c:pt idx="8140">
                  <c:v>5.3950199999999997</c:v>
                </c:pt>
                <c:pt idx="8141">
                  <c:v>5.3902000000000001</c:v>
                </c:pt>
                <c:pt idx="8142">
                  <c:v>5.3913799999999998</c:v>
                </c:pt>
                <c:pt idx="8143">
                  <c:v>5.3876999999999997</c:v>
                </c:pt>
                <c:pt idx="8144">
                  <c:v>5.3790699999999996</c:v>
                </c:pt>
                <c:pt idx="8145">
                  <c:v>5.3726000000000003</c:v>
                </c:pt>
                <c:pt idx="8146">
                  <c:v>5.37263</c:v>
                </c:pt>
                <c:pt idx="8147">
                  <c:v>5.3699599999999998</c:v>
                </c:pt>
                <c:pt idx="8148">
                  <c:v>5.36496</c:v>
                </c:pt>
                <c:pt idx="8149">
                  <c:v>5.36653</c:v>
                </c:pt>
                <c:pt idx="8150">
                  <c:v>5.3644400000000001</c:v>
                </c:pt>
                <c:pt idx="8151">
                  <c:v>5.35663</c:v>
                </c:pt>
                <c:pt idx="8152">
                  <c:v>5.3581599999999998</c:v>
                </c:pt>
                <c:pt idx="8153">
                  <c:v>5.3634500000000003</c:v>
                </c:pt>
                <c:pt idx="8154">
                  <c:v>5.3632299999999997</c:v>
                </c:pt>
                <c:pt idx="8155">
                  <c:v>5.3696599999999997</c:v>
                </c:pt>
                <c:pt idx="8156">
                  <c:v>5.38192</c:v>
                </c:pt>
                <c:pt idx="8157">
                  <c:v>5.3949199999999999</c:v>
                </c:pt>
                <c:pt idx="8158">
                  <c:v>5.4110500000000004</c:v>
                </c:pt>
                <c:pt idx="8159">
                  <c:v>5.4322299999999997</c:v>
                </c:pt>
                <c:pt idx="8160">
                  <c:v>5.4604499999999998</c:v>
                </c:pt>
                <c:pt idx="8161">
                  <c:v>5.4978699999999998</c:v>
                </c:pt>
                <c:pt idx="8162">
                  <c:v>5.54251</c:v>
                </c:pt>
                <c:pt idx="8163">
                  <c:v>5.5952999999999999</c:v>
                </c:pt>
                <c:pt idx="8164">
                  <c:v>5.6599300000000001</c:v>
                </c:pt>
                <c:pt idx="8165">
                  <c:v>5.7294299999999998</c:v>
                </c:pt>
                <c:pt idx="8166">
                  <c:v>5.81386</c:v>
                </c:pt>
                <c:pt idx="8167">
                  <c:v>5.9203200000000002</c:v>
                </c:pt>
                <c:pt idx="8168">
                  <c:v>6.0405100000000003</c:v>
                </c:pt>
                <c:pt idx="8169">
                  <c:v>6.1713800000000001</c:v>
                </c:pt>
                <c:pt idx="8170">
                  <c:v>6.3238799999999999</c:v>
                </c:pt>
                <c:pt idx="8171">
                  <c:v>6.4853399999999999</c:v>
                </c:pt>
                <c:pt idx="8172">
                  <c:v>6.6572899999999997</c:v>
                </c:pt>
                <c:pt idx="8173">
                  <c:v>6.8433999999999999</c:v>
                </c:pt>
                <c:pt idx="8174">
                  <c:v>7.0450799999999996</c:v>
                </c:pt>
                <c:pt idx="8175">
                  <c:v>7.2710900000000001</c:v>
                </c:pt>
                <c:pt idx="8176">
                  <c:v>7.5102500000000001</c:v>
                </c:pt>
                <c:pt idx="8177">
                  <c:v>7.7555399999999999</c:v>
                </c:pt>
                <c:pt idx="8178">
                  <c:v>8.0045300000000008</c:v>
                </c:pt>
                <c:pt idx="8179">
                  <c:v>8.2591099999999997</c:v>
                </c:pt>
                <c:pt idx="8180">
                  <c:v>8.5251199999999994</c:v>
                </c:pt>
                <c:pt idx="8181">
                  <c:v>8.7903099999999998</c:v>
                </c:pt>
                <c:pt idx="8182">
                  <c:v>9.0388400000000004</c:v>
                </c:pt>
                <c:pt idx="8183">
                  <c:v>9.2808899999999994</c:v>
                </c:pt>
                <c:pt idx="8184">
                  <c:v>9.5132899999999996</c:v>
                </c:pt>
                <c:pt idx="8185">
                  <c:v>9.7353100000000001</c:v>
                </c:pt>
                <c:pt idx="8186">
                  <c:v>9.9470299999999998</c:v>
                </c:pt>
                <c:pt idx="8187">
                  <c:v>10.127470000000001</c:v>
                </c:pt>
                <c:pt idx="8188">
                  <c:v>10.28234</c:v>
                </c:pt>
                <c:pt idx="8189">
                  <c:v>10.41644</c:v>
                </c:pt>
                <c:pt idx="8190">
                  <c:v>10.529109999999999</c:v>
                </c:pt>
                <c:pt idx="8191">
                  <c:v>10.61886</c:v>
                </c:pt>
                <c:pt idx="8192">
                  <c:v>10.672330000000001</c:v>
                </c:pt>
                <c:pt idx="8193">
                  <c:v>10.696809999999999</c:v>
                </c:pt>
                <c:pt idx="8194">
                  <c:v>10.69786</c:v>
                </c:pt>
                <c:pt idx="8195">
                  <c:v>10.67632</c:v>
                </c:pt>
                <c:pt idx="8196">
                  <c:v>10.628500000000001</c:v>
                </c:pt>
                <c:pt idx="8197">
                  <c:v>10.56255</c:v>
                </c:pt>
                <c:pt idx="8198">
                  <c:v>10.46649</c:v>
                </c:pt>
                <c:pt idx="8199">
                  <c:v>10.354609999999999</c:v>
                </c:pt>
                <c:pt idx="8200">
                  <c:v>10.23291</c:v>
                </c:pt>
                <c:pt idx="8201">
                  <c:v>10.097759999999999</c:v>
                </c:pt>
                <c:pt idx="8202">
                  <c:v>9.9512099999999997</c:v>
                </c:pt>
                <c:pt idx="8203">
                  <c:v>9.7877500000000008</c:v>
                </c:pt>
                <c:pt idx="8204">
                  <c:v>9.6254799999999996</c:v>
                </c:pt>
                <c:pt idx="8205">
                  <c:v>9.4635499999999997</c:v>
                </c:pt>
                <c:pt idx="8206">
                  <c:v>9.2941900000000004</c:v>
                </c:pt>
                <c:pt idx="8207">
                  <c:v>9.1169200000000004</c:v>
                </c:pt>
                <c:pt idx="8208">
                  <c:v>8.9456900000000008</c:v>
                </c:pt>
                <c:pt idx="8209">
                  <c:v>8.7813599999999994</c:v>
                </c:pt>
                <c:pt idx="8210">
                  <c:v>8.6171699999999998</c:v>
                </c:pt>
                <c:pt idx="8211">
                  <c:v>8.4458800000000007</c:v>
                </c:pt>
                <c:pt idx="8212">
                  <c:v>8.2851199999999992</c:v>
                </c:pt>
                <c:pt idx="8213">
                  <c:v>8.1333599999999997</c:v>
                </c:pt>
                <c:pt idx="8214">
                  <c:v>7.9744799999999998</c:v>
                </c:pt>
                <c:pt idx="8215">
                  <c:v>7.8269599999999997</c:v>
                </c:pt>
                <c:pt idx="8216">
                  <c:v>7.6899699999999998</c:v>
                </c:pt>
                <c:pt idx="8217">
                  <c:v>7.5536899999999996</c:v>
                </c:pt>
                <c:pt idx="8218">
                  <c:v>7.4255399999999998</c:v>
                </c:pt>
                <c:pt idx="8219">
                  <c:v>7.3045999999999998</c:v>
                </c:pt>
                <c:pt idx="8220">
                  <c:v>7.1916200000000003</c:v>
                </c:pt>
                <c:pt idx="8221">
                  <c:v>7.08725</c:v>
                </c:pt>
                <c:pt idx="8222">
                  <c:v>6.98454</c:v>
                </c:pt>
                <c:pt idx="8223">
                  <c:v>6.8792499999999999</c:v>
                </c:pt>
                <c:pt idx="8224">
                  <c:v>6.7862999999999998</c:v>
                </c:pt>
                <c:pt idx="8225">
                  <c:v>6.7076799999999999</c:v>
                </c:pt>
                <c:pt idx="8226">
                  <c:v>6.6311299999999997</c:v>
                </c:pt>
                <c:pt idx="8227">
                  <c:v>6.5520300000000002</c:v>
                </c:pt>
                <c:pt idx="8228">
                  <c:v>6.4793700000000003</c:v>
                </c:pt>
                <c:pt idx="8229">
                  <c:v>6.4089400000000003</c:v>
                </c:pt>
                <c:pt idx="8230">
                  <c:v>6.3394599999999999</c:v>
                </c:pt>
                <c:pt idx="8231">
                  <c:v>6.2721999999999998</c:v>
                </c:pt>
                <c:pt idx="8232">
                  <c:v>6.2192600000000002</c:v>
                </c:pt>
                <c:pt idx="8233">
                  <c:v>6.1622199999999996</c:v>
                </c:pt>
                <c:pt idx="8234">
                  <c:v>6.1053499999999996</c:v>
                </c:pt>
                <c:pt idx="8235">
                  <c:v>6.0578099999999999</c:v>
                </c:pt>
                <c:pt idx="8236">
                  <c:v>6.0166899999999996</c:v>
                </c:pt>
                <c:pt idx="8237">
                  <c:v>5.9779299999999997</c:v>
                </c:pt>
                <c:pt idx="8238">
                  <c:v>5.9366099999999999</c:v>
                </c:pt>
                <c:pt idx="8239">
                  <c:v>5.8978299999999999</c:v>
                </c:pt>
                <c:pt idx="8240">
                  <c:v>5.8611300000000002</c:v>
                </c:pt>
                <c:pt idx="8241">
                  <c:v>5.8224600000000004</c:v>
                </c:pt>
                <c:pt idx="8242">
                  <c:v>5.7885900000000001</c:v>
                </c:pt>
                <c:pt idx="8243">
                  <c:v>5.7679200000000002</c:v>
                </c:pt>
                <c:pt idx="8244">
                  <c:v>5.7462400000000002</c:v>
                </c:pt>
                <c:pt idx="8245">
                  <c:v>5.7162199999999999</c:v>
                </c:pt>
                <c:pt idx="8246">
                  <c:v>5.6876199999999999</c:v>
                </c:pt>
                <c:pt idx="8247">
                  <c:v>5.6622899999999996</c:v>
                </c:pt>
                <c:pt idx="8248">
                  <c:v>5.6405399999999997</c:v>
                </c:pt>
                <c:pt idx="8249">
                  <c:v>5.6154900000000003</c:v>
                </c:pt>
                <c:pt idx="8250">
                  <c:v>5.5919100000000004</c:v>
                </c:pt>
                <c:pt idx="8251">
                  <c:v>5.5658200000000004</c:v>
                </c:pt>
                <c:pt idx="8252">
                  <c:v>5.5491299999999999</c:v>
                </c:pt>
                <c:pt idx="8253">
                  <c:v>5.5370100000000004</c:v>
                </c:pt>
                <c:pt idx="8254">
                  <c:v>5.5209799999999998</c:v>
                </c:pt>
                <c:pt idx="8255">
                  <c:v>5.5018599999999998</c:v>
                </c:pt>
                <c:pt idx="8256">
                  <c:v>5.4843400000000004</c:v>
                </c:pt>
                <c:pt idx="8257">
                  <c:v>5.4729299999999999</c:v>
                </c:pt>
                <c:pt idx="8258">
                  <c:v>5.4631999999999996</c:v>
                </c:pt>
                <c:pt idx="8259">
                  <c:v>5.4474799999999997</c:v>
                </c:pt>
                <c:pt idx="8260">
                  <c:v>5.4343199999999996</c:v>
                </c:pt>
                <c:pt idx="8261">
                  <c:v>5.4189800000000004</c:v>
                </c:pt>
                <c:pt idx="8262">
                  <c:v>5.4026899999999998</c:v>
                </c:pt>
                <c:pt idx="8263">
                  <c:v>5.3882099999999999</c:v>
                </c:pt>
                <c:pt idx="8264">
                  <c:v>5.3808499999999997</c:v>
                </c:pt>
                <c:pt idx="8265">
                  <c:v>5.3717899999999998</c:v>
                </c:pt>
                <c:pt idx="8266">
                  <c:v>5.3622399999999999</c:v>
                </c:pt>
                <c:pt idx="8267">
                  <c:v>5.3536700000000002</c:v>
                </c:pt>
                <c:pt idx="8268">
                  <c:v>5.34544</c:v>
                </c:pt>
                <c:pt idx="8269">
                  <c:v>5.3330799999999998</c:v>
                </c:pt>
                <c:pt idx="8270">
                  <c:v>5.3242200000000004</c:v>
                </c:pt>
                <c:pt idx="8271">
                  <c:v>5.3151099999999998</c:v>
                </c:pt>
                <c:pt idx="8272">
                  <c:v>5.3144</c:v>
                </c:pt>
                <c:pt idx="8273">
                  <c:v>5.3068900000000001</c:v>
                </c:pt>
                <c:pt idx="8274">
                  <c:v>5.2993100000000002</c:v>
                </c:pt>
                <c:pt idx="8275">
                  <c:v>5.2958600000000002</c:v>
                </c:pt>
                <c:pt idx="8276">
                  <c:v>5.2952500000000002</c:v>
                </c:pt>
                <c:pt idx="8277">
                  <c:v>5.2926900000000003</c:v>
                </c:pt>
                <c:pt idx="8278">
                  <c:v>5.2876300000000001</c:v>
                </c:pt>
                <c:pt idx="8279">
                  <c:v>5.2869599999999997</c:v>
                </c:pt>
                <c:pt idx="8280">
                  <c:v>5.2840800000000003</c:v>
                </c:pt>
                <c:pt idx="8281">
                  <c:v>5.2815200000000004</c:v>
                </c:pt>
                <c:pt idx="8282">
                  <c:v>5.2719500000000004</c:v>
                </c:pt>
                <c:pt idx="8283">
                  <c:v>5.2722899999999999</c:v>
                </c:pt>
                <c:pt idx="8284">
                  <c:v>5.2812900000000003</c:v>
                </c:pt>
                <c:pt idx="8285">
                  <c:v>5.2921899999999997</c:v>
                </c:pt>
                <c:pt idx="8286">
                  <c:v>5.2994399999999997</c:v>
                </c:pt>
                <c:pt idx="8287">
                  <c:v>5.3083900000000002</c:v>
                </c:pt>
                <c:pt idx="8288">
                  <c:v>5.3180199999999997</c:v>
                </c:pt>
                <c:pt idx="8289">
                  <c:v>5.3273400000000004</c:v>
                </c:pt>
                <c:pt idx="8290">
                  <c:v>5.3368500000000001</c:v>
                </c:pt>
                <c:pt idx="8291">
                  <c:v>5.3423400000000001</c:v>
                </c:pt>
                <c:pt idx="8292">
                  <c:v>5.3601400000000003</c:v>
                </c:pt>
                <c:pt idx="8293">
                  <c:v>5.3721500000000004</c:v>
                </c:pt>
                <c:pt idx="8294">
                  <c:v>5.3848500000000001</c:v>
                </c:pt>
                <c:pt idx="8295">
                  <c:v>5.3995899999999999</c:v>
                </c:pt>
                <c:pt idx="8296">
                  <c:v>5.41371</c:v>
                </c:pt>
                <c:pt idx="8297">
                  <c:v>5.42394</c:v>
                </c:pt>
                <c:pt idx="8298">
                  <c:v>5.4486800000000004</c:v>
                </c:pt>
                <c:pt idx="8299">
                  <c:v>5.4679599999999997</c:v>
                </c:pt>
                <c:pt idx="8300">
                  <c:v>5.4854599999999998</c:v>
                </c:pt>
                <c:pt idx="8301">
                  <c:v>5.50136</c:v>
                </c:pt>
                <c:pt idx="8302">
                  <c:v>5.5156400000000003</c:v>
                </c:pt>
                <c:pt idx="8303">
                  <c:v>5.5322899999999997</c:v>
                </c:pt>
                <c:pt idx="8304">
                  <c:v>5.5538499999999997</c:v>
                </c:pt>
                <c:pt idx="8305">
                  <c:v>5.5625</c:v>
                </c:pt>
                <c:pt idx="8306">
                  <c:v>5.5708099999999998</c:v>
                </c:pt>
                <c:pt idx="8307">
                  <c:v>5.5855399999999999</c:v>
                </c:pt>
                <c:pt idx="8308">
                  <c:v>5.5961499999999997</c:v>
                </c:pt>
                <c:pt idx="8309">
                  <c:v>5.5905100000000001</c:v>
                </c:pt>
                <c:pt idx="8310">
                  <c:v>5.5784599999999998</c:v>
                </c:pt>
                <c:pt idx="8311">
                  <c:v>5.5809699999999998</c:v>
                </c:pt>
                <c:pt idx="8312">
                  <c:v>5.5869400000000002</c:v>
                </c:pt>
                <c:pt idx="8313">
                  <c:v>5.5848000000000004</c:v>
                </c:pt>
                <c:pt idx="8314">
                  <c:v>5.5762299999999998</c:v>
                </c:pt>
                <c:pt idx="8315">
                  <c:v>5.5631899999999996</c:v>
                </c:pt>
                <c:pt idx="8316">
                  <c:v>5.5607199999999999</c:v>
                </c:pt>
                <c:pt idx="8317">
                  <c:v>5.5465600000000004</c:v>
                </c:pt>
                <c:pt idx="8318">
                  <c:v>5.5440199999999997</c:v>
                </c:pt>
                <c:pt idx="8319">
                  <c:v>5.5380599999999998</c:v>
                </c:pt>
                <c:pt idx="8320">
                  <c:v>5.53383</c:v>
                </c:pt>
                <c:pt idx="8321">
                  <c:v>5.5240999999999998</c:v>
                </c:pt>
                <c:pt idx="8322">
                  <c:v>5.5140500000000001</c:v>
                </c:pt>
                <c:pt idx="8323">
                  <c:v>5.4945399999999998</c:v>
                </c:pt>
                <c:pt idx="8324">
                  <c:v>5.4717799999999999</c:v>
                </c:pt>
                <c:pt idx="8325">
                  <c:v>5.45913</c:v>
                </c:pt>
                <c:pt idx="8326">
                  <c:v>5.4519799999999998</c:v>
                </c:pt>
                <c:pt idx="8327">
                  <c:v>5.4369100000000001</c:v>
                </c:pt>
                <c:pt idx="8328">
                  <c:v>5.4223299999999997</c:v>
                </c:pt>
                <c:pt idx="8329">
                  <c:v>5.4047099999999997</c:v>
                </c:pt>
                <c:pt idx="8330">
                  <c:v>5.3958899999999996</c:v>
                </c:pt>
                <c:pt idx="8331">
                  <c:v>5.3777600000000003</c:v>
                </c:pt>
                <c:pt idx="8332">
                  <c:v>5.3614100000000002</c:v>
                </c:pt>
                <c:pt idx="8333">
                  <c:v>5.3489599999999999</c:v>
                </c:pt>
                <c:pt idx="8334">
                  <c:v>5.3381800000000004</c:v>
                </c:pt>
                <c:pt idx="8335">
                  <c:v>5.3345000000000002</c:v>
                </c:pt>
                <c:pt idx="8336">
                  <c:v>5.3286100000000003</c:v>
                </c:pt>
                <c:pt idx="8337">
                  <c:v>5.3229699999999998</c:v>
                </c:pt>
                <c:pt idx="8338">
                  <c:v>5.3134800000000002</c:v>
                </c:pt>
                <c:pt idx="8339">
                  <c:v>5.3100899999999998</c:v>
                </c:pt>
                <c:pt idx="8340">
                  <c:v>5.3039699999999996</c:v>
                </c:pt>
                <c:pt idx="8341">
                  <c:v>5.2944699999999996</c:v>
                </c:pt>
                <c:pt idx="8342">
                  <c:v>5.2839999999999998</c:v>
                </c:pt>
                <c:pt idx="8343">
                  <c:v>5.2835999999999999</c:v>
                </c:pt>
                <c:pt idx="8344">
                  <c:v>5.2844699999999998</c:v>
                </c:pt>
                <c:pt idx="8345">
                  <c:v>5.2756699999999999</c:v>
                </c:pt>
                <c:pt idx="8346">
                  <c:v>5.2774999999999999</c:v>
                </c:pt>
                <c:pt idx="8347">
                  <c:v>5.2794499999999998</c:v>
                </c:pt>
                <c:pt idx="8348">
                  <c:v>5.2740400000000003</c:v>
                </c:pt>
                <c:pt idx="8349">
                  <c:v>5.2735399999999997</c:v>
                </c:pt>
                <c:pt idx="8350">
                  <c:v>5.2776300000000003</c:v>
                </c:pt>
                <c:pt idx="8351">
                  <c:v>5.2796799999999999</c:v>
                </c:pt>
                <c:pt idx="8352">
                  <c:v>5.2846900000000003</c:v>
                </c:pt>
                <c:pt idx="8353">
                  <c:v>5.2768499999999996</c:v>
                </c:pt>
                <c:pt idx="8354">
                  <c:v>5.2782799999999996</c:v>
                </c:pt>
                <c:pt idx="8355">
                  <c:v>5.2867300000000004</c:v>
                </c:pt>
                <c:pt idx="8356">
                  <c:v>5.2899599999999998</c:v>
                </c:pt>
                <c:pt idx="8357">
                  <c:v>5.2900600000000004</c:v>
                </c:pt>
                <c:pt idx="8358">
                  <c:v>5.2927299999999997</c:v>
                </c:pt>
                <c:pt idx="8359">
                  <c:v>5.2861799999999999</c:v>
                </c:pt>
                <c:pt idx="8360">
                  <c:v>5.2855499999999997</c:v>
                </c:pt>
                <c:pt idx="8361">
                  <c:v>5.2896700000000001</c:v>
                </c:pt>
                <c:pt idx="8362">
                  <c:v>5.2900700000000001</c:v>
                </c:pt>
                <c:pt idx="8363">
                  <c:v>5.2882499999999997</c:v>
                </c:pt>
                <c:pt idx="8364">
                  <c:v>5.2946</c:v>
                </c:pt>
                <c:pt idx="8365">
                  <c:v>5.2966300000000004</c:v>
                </c:pt>
                <c:pt idx="8366">
                  <c:v>5.2952599999999999</c:v>
                </c:pt>
                <c:pt idx="8367">
                  <c:v>5.2987799999999998</c:v>
                </c:pt>
                <c:pt idx="8368">
                  <c:v>5.2995599999999996</c:v>
                </c:pt>
                <c:pt idx="8369">
                  <c:v>5.29474</c:v>
                </c:pt>
                <c:pt idx="8370">
                  <c:v>5.2916400000000001</c:v>
                </c:pt>
                <c:pt idx="8371">
                  <c:v>5.2812999999999999</c:v>
                </c:pt>
                <c:pt idx="8372">
                  <c:v>5.2783300000000004</c:v>
                </c:pt>
                <c:pt idx="8373">
                  <c:v>5.2776800000000001</c:v>
                </c:pt>
                <c:pt idx="8374">
                  <c:v>5.2735200000000004</c:v>
                </c:pt>
                <c:pt idx="8375">
                  <c:v>5.2755900000000002</c:v>
                </c:pt>
                <c:pt idx="8376">
                  <c:v>5.2663200000000003</c:v>
                </c:pt>
                <c:pt idx="8377">
                  <c:v>5.2571899999999996</c:v>
                </c:pt>
                <c:pt idx="8378">
                  <c:v>5.2526400000000004</c:v>
                </c:pt>
                <c:pt idx="8379">
                  <c:v>5.2458600000000004</c:v>
                </c:pt>
                <c:pt idx="8380">
                  <c:v>5.2396000000000003</c:v>
                </c:pt>
                <c:pt idx="8381">
                  <c:v>5.2329999999999997</c:v>
                </c:pt>
                <c:pt idx="8382">
                  <c:v>5.2212199999999998</c:v>
                </c:pt>
                <c:pt idx="8383">
                  <c:v>5.2110599999999998</c:v>
                </c:pt>
                <c:pt idx="8384">
                  <c:v>5.1976199999999997</c:v>
                </c:pt>
                <c:pt idx="8385">
                  <c:v>5.1944400000000002</c:v>
                </c:pt>
                <c:pt idx="8386">
                  <c:v>5.1898200000000001</c:v>
                </c:pt>
                <c:pt idx="8387">
                  <c:v>5.1909400000000003</c:v>
                </c:pt>
                <c:pt idx="8388">
                  <c:v>5.18499</c:v>
                </c:pt>
                <c:pt idx="8389">
                  <c:v>5.1756799999999998</c:v>
                </c:pt>
                <c:pt idx="8390">
                  <c:v>5.1561300000000001</c:v>
                </c:pt>
                <c:pt idx="8391">
                  <c:v>5.1427100000000001</c:v>
                </c:pt>
                <c:pt idx="8392">
                  <c:v>5.1320600000000001</c:v>
                </c:pt>
                <c:pt idx="8393">
                  <c:v>5.1314000000000002</c:v>
                </c:pt>
                <c:pt idx="8394">
                  <c:v>5.1304699999999999</c:v>
                </c:pt>
                <c:pt idx="8395">
                  <c:v>5.1148400000000001</c:v>
                </c:pt>
                <c:pt idx="8396">
                  <c:v>5.1016899999999996</c:v>
                </c:pt>
                <c:pt idx="8397">
                  <c:v>5.1002999999999998</c:v>
                </c:pt>
                <c:pt idx="8398">
                  <c:v>5.0902200000000004</c:v>
                </c:pt>
                <c:pt idx="8399">
                  <c:v>5.0857599999999996</c:v>
                </c:pt>
                <c:pt idx="8400">
                  <c:v>5.0792200000000003</c:v>
                </c:pt>
                <c:pt idx="8401">
                  <c:v>5.07233</c:v>
                </c:pt>
                <c:pt idx="8402">
                  <c:v>5.0614999999999997</c:v>
                </c:pt>
                <c:pt idx="8403">
                  <c:v>5.0541099999999997</c:v>
                </c:pt>
                <c:pt idx="8404">
                  <c:v>5.0533200000000003</c:v>
                </c:pt>
                <c:pt idx="8405">
                  <c:v>5.0482399999999998</c:v>
                </c:pt>
                <c:pt idx="8406">
                  <c:v>5.0376300000000001</c:v>
                </c:pt>
                <c:pt idx="8407">
                  <c:v>5.0408799999999996</c:v>
                </c:pt>
                <c:pt idx="8408">
                  <c:v>5.0411599999999996</c:v>
                </c:pt>
                <c:pt idx="8409">
                  <c:v>5.0406700000000004</c:v>
                </c:pt>
                <c:pt idx="8410">
                  <c:v>5.0411299999999999</c:v>
                </c:pt>
                <c:pt idx="8411">
                  <c:v>5.0482800000000001</c:v>
                </c:pt>
                <c:pt idx="8412">
                  <c:v>5.0557600000000003</c:v>
                </c:pt>
                <c:pt idx="8413">
                  <c:v>5.0625099999999996</c:v>
                </c:pt>
                <c:pt idx="8414">
                  <c:v>5.0694400000000002</c:v>
                </c:pt>
                <c:pt idx="8415">
                  <c:v>5.07341</c:v>
                </c:pt>
                <c:pt idx="8416">
                  <c:v>5.0817100000000002</c:v>
                </c:pt>
                <c:pt idx="8417">
                  <c:v>5.0922700000000001</c:v>
                </c:pt>
                <c:pt idx="8418">
                  <c:v>5.1025200000000002</c:v>
                </c:pt>
                <c:pt idx="8419">
                  <c:v>5.1194800000000003</c:v>
                </c:pt>
                <c:pt idx="8420">
                  <c:v>5.1278199999999998</c:v>
                </c:pt>
                <c:pt idx="8421">
                  <c:v>5.1454700000000004</c:v>
                </c:pt>
                <c:pt idx="8422">
                  <c:v>5.1713300000000002</c:v>
                </c:pt>
                <c:pt idx="8423">
                  <c:v>5.1898600000000004</c:v>
                </c:pt>
                <c:pt idx="8424">
                  <c:v>5.2086499999999996</c:v>
                </c:pt>
                <c:pt idx="8425">
                  <c:v>5.2258500000000003</c:v>
                </c:pt>
                <c:pt idx="8426">
                  <c:v>5.2474999999999996</c:v>
                </c:pt>
                <c:pt idx="8427">
                  <c:v>5.2746300000000002</c:v>
                </c:pt>
                <c:pt idx="8428">
                  <c:v>5.2999499999999999</c:v>
                </c:pt>
                <c:pt idx="8429">
                  <c:v>5.3214899999999998</c:v>
                </c:pt>
                <c:pt idx="8430">
                  <c:v>5.3432599999999999</c:v>
                </c:pt>
                <c:pt idx="8431">
                  <c:v>5.3667499999999997</c:v>
                </c:pt>
                <c:pt idx="8432">
                  <c:v>5.3792799999999996</c:v>
                </c:pt>
                <c:pt idx="8433">
                  <c:v>5.3869600000000002</c:v>
                </c:pt>
                <c:pt idx="8434">
                  <c:v>5.4041699999999997</c:v>
                </c:pt>
                <c:pt idx="8435">
                  <c:v>5.4199299999999999</c:v>
                </c:pt>
                <c:pt idx="8436">
                  <c:v>5.4328900000000004</c:v>
                </c:pt>
                <c:pt idx="8437">
                  <c:v>5.4414199999999999</c:v>
                </c:pt>
                <c:pt idx="8438">
                  <c:v>5.44937</c:v>
                </c:pt>
                <c:pt idx="8439">
                  <c:v>5.4556300000000002</c:v>
                </c:pt>
                <c:pt idx="8440">
                  <c:v>5.4593699999999998</c:v>
                </c:pt>
                <c:pt idx="8441">
                  <c:v>5.46774</c:v>
                </c:pt>
                <c:pt idx="8442">
                  <c:v>5.4725700000000002</c:v>
                </c:pt>
                <c:pt idx="8443">
                  <c:v>5.4634600000000004</c:v>
                </c:pt>
                <c:pt idx="8444">
                  <c:v>5.4533399999999999</c:v>
                </c:pt>
                <c:pt idx="8445">
                  <c:v>5.4463299999999997</c:v>
                </c:pt>
                <c:pt idx="8446">
                  <c:v>5.44245</c:v>
                </c:pt>
                <c:pt idx="8447">
                  <c:v>5.4349699999999999</c:v>
                </c:pt>
                <c:pt idx="8448">
                  <c:v>5.4223800000000004</c:v>
                </c:pt>
                <c:pt idx="8449">
                  <c:v>5.4199900000000003</c:v>
                </c:pt>
                <c:pt idx="8450">
                  <c:v>5.4090999999999996</c:v>
                </c:pt>
                <c:pt idx="8451">
                  <c:v>5.3892699999999998</c:v>
                </c:pt>
                <c:pt idx="8452">
                  <c:v>5.3631500000000001</c:v>
                </c:pt>
                <c:pt idx="8453">
                  <c:v>5.3474599999999999</c:v>
                </c:pt>
                <c:pt idx="8454">
                  <c:v>5.3387599999999997</c:v>
                </c:pt>
                <c:pt idx="8455">
                  <c:v>5.3216799999999997</c:v>
                </c:pt>
                <c:pt idx="8456">
                  <c:v>5.29948</c:v>
                </c:pt>
                <c:pt idx="8457">
                  <c:v>5.2874999999999996</c:v>
                </c:pt>
                <c:pt idx="8458">
                  <c:v>5.2650100000000002</c:v>
                </c:pt>
                <c:pt idx="8459">
                  <c:v>5.2449599999999998</c:v>
                </c:pt>
                <c:pt idx="8460">
                  <c:v>5.2333100000000004</c:v>
                </c:pt>
                <c:pt idx="8461">
                  <c:v>5.2190200000000004</c:v>
                </c:pt>
                <c:pt idx="8462">
                  <c:v>5.2006800000000002</c:v>
                </c:pt>
                <c:pt idx="8463">
                  <c:v>5.1770800000000001</c:v>
                </c:pt>
                <c:pt idx="8464">
                  <c:v>5.1705500000000004</c:v>
                </c:pt>
                <c:pt idx="8465">
                  <c:v>5.1632899999999999</c:v>
                </c:pt>
                <c:pt idx="8466">
                  <c:v>5.1369699999999998</c:v>
                </c:pt>
                <c:pt idx="8467">
                  <c:v>5.1178100000000004</c:v>
                </c:pt>
                <c:pt idx="8468">
                  <c:v>5.1049300000000004</c:v>
                </c:pt>
                <c:pt idx="8469">
                  <c:v>5.0958500000000004</c:v>
                </c:pt>
                <c:pt idx="8470">
                  <c:v>5.0818000000000003</c:v>
                </c:pt>
                <c:pt idx="8471">
                  <c:v>5.0714600000000001</c:v>
                </c:pt>
                <c:pt idx="8472">
                  <c:v>5.0616199999999996</c:v>
                </c:pt>
                <c:pt idx="8473">
                  <c:v>5.0513300000000001</c:v>
                </c:pt>
                <c:pt idx="8474">
                  <c:v>5.0348199999999999</c:v>
                </c:pt>
                <c:pt idx="8475">
                  <c:v>5.0217400000000003</c:v>
                </c:pt>
                <c:pt idx="8476">
                  <c:v>5.0148799999999998</c:v>
                </c:pt>
                <c:pt idx="8477">
                  <c:v>5.0123899999999999</c:v>
                </c:pt>
                <c:pt idx="8478">
                  <c:v>5.0048599999999999</c:v>
                </c:pt>
                <c:pt idx="8479">
                  <c:v>4.9865300000000001</c:v>
                </c:pt>
                <c:pt idx="8480">
                  <c:v>4.9717099999999999</c:v>
                </c:pt>
                <c:pt idx="8481">
                  <c:v>4.9581999999999997</c:v>
                </c:pt>
                <c:pt idx="8482">
                  <c:v>4.9463999999999997</c:v>
                </c:pt>
                <c:pt idx="8483">
                  <c:v>4.9368400000000001</c:v>
                </c:pt>
                <c:pt idx="8484">
                  <c:v>4.9324700000000004</c:v>
                </c:pt>
                <c:pt idx="8485">
                  <c:v>4.9239899999999999</c:v>
                </c:pt>
                <c:pt idx="8486">
                  <c:v>4.9114500000000003</c:v>
                </c:pt>
                <c:pt idx="8487">
                  <c:v>4.90299</c:v>
                </c:pt>
                <c:pt idx="8488">
                  <c:v>4.8942399999999999</c:v>
                </c:pt>
                <c:pt idx="8489">
                  <c:v>4.8824699999999996</c:v>
                </c:pt>
                <c:pt idx="8490">
                  <c:v>4.8766600000000002</c:v>
                </c:pt>
                <c:pt idx="8491">
                  <c:v>4.8685400000000003</c:v>
                </c:pt>
                <c:pt idx="8492">
                  <c:v>4.8577199999999996</c:v>
                </c:pt>
                <c:pt idx="8493">
                  <c:v>4.8503100000000003</c:v>
                </c:pt>
                <c:pt idx="8494">
                  <c:v>4.8414000000000001</c:v>
                </c:pt>
                <c:pt idx="8495">
                  <c:v>4.8377100000000004</c:v>
                </c:pt>
                <c:pt idx="8496">
                  <c:v>4.8406399999999996</c:v>
                </c:pt>
                <c:pt idx="8497">
                  <c:v>4.8232699999999999</c:v>
                </c:pt>
                <c:pt idx="8498">
                  <c:v>4.8109099999999998</c:v>
                </c:pt>
                <c:pt idx="8499">
                  <c:v>4.8027600000000001</c:v>
                </c:pt>
                <c:pt idx="8500">
                  <c:v>4.8049900000000001</c:v>
                </c:pt>
                <c:pt idx="8501">
                  <c:v>4.7865799999999998</c:v>
                </c:pt>
                <c:pt idx="8502">
                  <c:v>4.7816799999999997</c:v>
                </c:pt>
                <c:pt idx="8503">
                  <c:v>4.7812999999999999</c:v>
                </c:pt>
                <c:pt idx="8504">
                  <c:v>4.7764499999999996</c:v>
                </c:pt>
                <c:pt idx="8505">
                  <c:v>4.7618400000000003</c:v>
                </c:pt>
                <c:pt idx="8506">
                  <c:v>4.7588100000000004</c:v>
                </c:pt>
                <c:pt idx="8507">
                  <c:v>4.7491399999999997</c:v>
                </c:pt>
                <c:pt idx="8508">
                  <c:v>4.7460000000000004</c:v>
                </c:pt>
                <c:pt idx="8509">
                  <c:v>4.7344200000000001</c:v>
                </c:pt>
                <c:pt idx="8510">
                  <c:v>4.7221500000000001</c:v>
                </c:pt>
                <c:pt idx="8511">
                  <c:v>4.7218600000000004</c:v>
                </c:pt>
                <c:pt idx="8512">
                  <c:v>4.7161400000000002</c:v>
                </c:pt>
                <c:pt idx="8513">
                  <c:v>4.7046400000000004</c:v>
                </c:pt>
                <c:pt idx="8514">
                  <c:v>4.6984399999999997</c:v>
                </c:pt>
                <c:pt idx="8515">
                  <c:v>4.6986100000000004</c:v>
                </c:pt>
                <c:pt idx="8516">
                  <c:v>4.6993600000000004</c:v>
                </c:pt>
                <c:pt idx="8517">
                  <c:v>4.68628</c:v>
                </c:pt>
                <c:pt idx="8518">
                  <c:v>4.6831199999999997</c:v>
                </c:pt>
                <c:pt idx="8519">
                  <c:v>4.6797700000000004</c:v>
                </c:pt>
                <c:pt idx="8520">
                  <c:v>4.6743499999999996</c:v>
                </c:pt>
                <c:pt idx="8521">
                  <c:v>4.6712899999999999</c:v>
                </c:pt>
                <c:pt idx="8522">
                  <c:v>4.6764799999999997</c:v>
                </c:pt>
                <c:pt idx="8523">
                  <c:v>4.6692999999999998</c:v>
                </c:pt>
                <c:pt idx="8524">
                  <c:v>4.6598699999999997</c:v>
                </c:pt>
                <c:pt idx="8525">
                  <c:v>4.6625100000000002</c:v>
                </c:pt>
                <c:pt idx="8526">
                  <c:v>4.6568399999999999</c:v>
                </c:pt>
                <c:pt idx="8527">
                  <c:v>4.6507100000000001</c:v>
                </c:pt>
                <c:pt idx="8528">
                  <c:v>4.6524700000000001</c:v>
                </c:pt>
                <c:pt idx="8529">
                  <c:v>4.6598300000000004</c:v>
                </c:pt>
                <c:pt idx="8530">
                  <c:v>4.65679</c:v>
                </c:pt>
                <c:pt idx="8531">
                  <c:v>4.6532799999999996</c:v>
                </c:pt>
                <c:pt idx="8532">
                  <c:v>4.6468499999999997</c:v>
                </c:pt>
                <c:pt idx="8533">
                  <c:v>4.6457800000000002</c:v>
                </c:pt>
                <c:pt idx="8534">
                  <c:v>4.6383599999999996</c:v>
                </c:pt>
                <c:pt idx="8535">
                  <c:v>4.6400100000000002</c:v>
                </c:pt>
                <c:pt idx="8536">
                  <c:v>4.6444200000000002</c:v>
                </c:pt>
                <c:pt idx="8537">
                  <c:v>4.6480800000000002</c:v>
                </c:pt>
                <c:pt idx="8538">
                  <c:v>4.6494299999999997</c:v>
                </c:pt>
                <c:pt idx="8539">
                  <c:v>4.6493700000000002</c:v>
                </c:pt>
                <c:pt idx="8540">
                  <c:v>4.6511699999999996</c:v>
                </c:pt>
                <c:pt idx="8541">
                  <c:v>4.6509499999999999</c:v>
                </c:pt>
                <c:pt idx="8542">
                  <c:v>4.65062</c:v>
                </c:pt>
                <c:pt idx="8543">
                  <c:v>4.6501200000000003</c:v>
                </c:pt>
                <c:pt idx="8544">
                  <c:v>4.6572899999999997</c:v>
                </c:pt>
                <c:pt idx="8545">
                  <c:v>4.6592399999999996</c:v>
                </c:pt>
                <c:pt idx="8546">
                  <c:v>4.6616299999999997</c:v>
                </c:pt>
                <c:pt idx="8547">
                  <c:v>4.6643299999999996</c:v>
                </c:pt>
                <c:pt idx="8548">
                  <c:v>4.6679399999999998</c:v>
                </c:pt>
                <c:pt idx="8549">
                  <c:v>4.6755399999999998</c:v>
                </c:pt>
                <c:pt idx="8550">
                  <c:v>4.6900300000000001</c:v>
                </c:pt>
                <c:pt idx="8551">
                  <c:v>4.7010100000000001</c:v>
                </c:pt>
                <c:pt idx="8552">
                  <c:v>4.6989000000000001</c:v>
                </c:pt>
                <c:pt idx="8553">
                  <c:v>4.6950700000000003</c:v>
                </c:pt>
                <c:pt idx="8554">
                  <c:v>4.7011000000000003</c:v>
                </c:pt>
                <c:pt idx="8555">
                  <c:v>4.7091599999999998</c:v>
                </c:pt>
                <c:pt idx="8556">
                  <c:v>4.7156500000000001</c:v>
                </c:pt>
                <c:pt idx="8557">
                  <c:v>4.7200899999999999</c:v>
                </c:pt>
                <c:pt idx="8558">
                  <c:v>4.73346</c:v>
                </c:pt>
                <c:pt idx="8559">
                  <c:v>4.7404299999999999</c:v>
                </c:pt>
                <c:pt idx="8560">
                  <c:v>4.7512499999999998</c:v>
                </c:pt>
                <c:pt idx="8561">
                  <c:v>4.7620199999999997</c:v>
                </c:pt>
                <c:pt idx="8562">
                  <c:v>4.7724399999999996</c:v>
                </c:pt>
                <c:pt idx="8563">
                  <c:v>4.7870200000000001</c:v>
                </c:pt>
                <c:pt idx="8564">
                  <c:v>4.7976000000000001</c:v>
                </c:pt>
                <c:pt idx="8565">
                  <c:v>4.8068999999999997</c:v>
                </c:pt>
                <c:pt idx="8566">
                  <c:v>4.8006000000000002</c:v>
                </c:pt>
                <c:pt idx="8567">
                  <c:v>4.8062699999999996</c:v>
                </c:pt>
                <c:pt idx="8568">
                  <c:v>4.8059700000000003</c:v>
                </c:pt>
                <c:pt idx="8569">
                  <c:v>4.8060099999999997</c:v>
                </c:pt>
                <c:pt idx="8570">
                  <c:v>4.8067200000000003</c:v>
                </c:pt>
                <c:pt idx="8571">
                  <c:v>4.8083799999999997</c:v>
                </c:pt>
                <c:pt idx="8572">
                  <c:v>4.8101099999999999</c:v>
                </c:pt>
                <c:pt idx="8573">
                  <c:v>4.8143900000000004</c:v>
                </c:pt>
                <c:pt idx="8574">
                  <c:v>4.8083999999999998</c:v>
                </c:pt>
                <c:pt idx="8575">
                  <c:v>4.8162700000000003</c:v>
                </c:pt>
                <c:pt idx="8576">
                  <c:v>4.8119300000000003</c:v>
                </c:pt>
                <c:pt idx="8577">
                  <c:v>4.8091200000000001</c:v>
                </c:pt>
                <c:pt idx="8578">
                  <c:v>4.8039100000000001</c:v>
                </c:pt>
                <c:pt idx="8579">
                  <c:v>4.8056799999999997</c:v>
                </c:pt>
                <c:pt idx="8580">
                  <c:v>4.8039500000000004</c:v>
                </c:pt>
                <c:pt idx="8581">
                  <c:v>4.8005699999999996</c:v>
                </c:pt>
                <c:pt idx="8582">
                  <c:v>4.7940100000000001</c:v>
                </c:pt>
                <c:pt idx="8583">
                  <c:v>4.7812900000000003</c:v>
                </c:pt>
                <c:pt idx="8584">
                  <c:v>4.7741499999999997</c:v>
                </c:pt>
                <c:pt idx="8585">
                  <c:v>4.77182</c:v>
                </c:pt>
                <c:pt idx="8586">
                  <c:v>4.7639399999999998</c:v>
                </c:pt>
                <c:pt idx="8587">
                  <c:v>4.7591099999999997</c:v>
                </c:pt>
                <c:pt idx="8588">
                  <c:v>4.7532800000000002</c:v>
                </c:pt>
                <c:pt idx="8589">
                  <c:v>4.7421699999999998</c:v>
                </c:pt>
                <c:pt idx="8590">
                  <c:v>4.7295299999999996</c:v>
                </c:pt>
                <c:pt idx="8591">
                  <c:v>4.7277199999999997</c:v>
                </c:pt>
                <c:pt idx="8592">
                  <c:v>4.7181800000000003</c:v>
                </c:pt>
                <c:pt idx="8593">
                  <c:v>4.7114000000000003</c:v>
                </c:pt>
                <c:pt idx="8594">
                  <c:v>4.7050700000000001</c:v>
                </c:pt>
                <c:pt idx="8595">
                  <c:v>4.6982799999999996</c:v>
                </c:pt>
                <c:pt idx="8596">
                  <c:v>4.6970000000000001</c:v>
                </c:pt>
                <c:pt idx="8597">
                  <c:v>4.6931900000000004</c:v>
                </c:pt>
                <c:pt idx="8598">
                  <c:v>4.6876600000000002</c:v>
                </c:pt>
                <c:pt idx="8599">
                  <c:v>4.6776900000000001</c:v>
                </c:pt>
                <c:pt idx="8600">
                  <c:v>4.6766399999999999</c:v>
                </c:pt>
                <c:pt idx="8601">
                  <c:v>4.6749700000000001</c:v>
                </c:pt>
                <c:pt idx="8602">
                  <c:v>4.6754899999999999</c:v>
                </c:pt>
                <c:pt idx="8603">
                  <c:v>4.6701100000000002</c:v>
                </c:pt>
                <c:pt idx="8604">
                  <c:v>4.6557300000000001</c:v>
                </c:pt>
                <c:pt idx="8605">
                  <c:v>4.6636499999999996</c:v>
                </c:pt>
                <c:pt idx="8606">
                  <c:v>4.6669200000000002</c:v>
                </c:pt>
                <c:pt idx="8607">
                  <c:v>4.6616499999999998</c:v>
                </c:pt>
                <c:pt idx="8608">
                  <c:v>4.6530100000000001</c:v>
                </c:pt>
                <c:pt idx="8609">
                  <c:v>4.6491400000000001</c:v>
                </c:pt>
                <c:pt idx="8610">
                  <c:v>4.6548999999999996</c:v>
                </c:pt>
                <c:pt idx="8611">
                  <c:v>4.6584099999999999</c:v>
                </c:pt>
                <c:pt idx="8612">
                  <c:v>4.6485900000000004</c:v>
                </c:pt>
                <c:pt idx="8613">
                  <c:v>4.6349299999999998</c:v>
                </c:pt>
                <c:pt idx="8614">
                  <c:v>4.6248199999999997</c:v>
                </c:pt>
                <c:pt idx="8615">
                  <c:v>4.6232100000000003</c:v>
                </c:pt>
                <c:pt idx="8616">
                  <c:v>4.6211700000000002</c:v>
                </c:pt>
                <c:pt idx="8617">
                  <c:v>4.6202100000000002</c:v>
                </c:pt>
                <c:pt idx="8618">
                  <c:v>4.6200599999999996</c:v>
                </c:pt>
                <c:pt idx="8619">
                  <c:v>4.6167100000000003</c:v>
                </c:pt>
                <c:pt idx="8620">
                  <c:v>4.6126800000000001</c:v>
                </c:pt>
                <c:pt idx="8621">
                  <c:v>4.6153700000000004</c:v>
                </c:pt>
                <c:pt idx="8622">
                  <c:v>4.6215700000000002</c:v>
                </c:pt>
                <c:pt idx="8623">
                  <c:v>4.6266600000000002</c:v>
                </c:pt>
                <c:pt idx="8624">
                  <c:v>4.6143599999999996</c:v>
                </c:pt>
                <c:pt idx="8625">
                  <c:v>4.6108000000000002</c:v>
                </c:pt>
                <c:pt idx="8626">
                  <c:v>4.6010299999999997</c:v>
                </c:pt>
                <c:pt idx="8627">
                  <c:v>4.6063900000000002</c:v>
                </c:pt>
                <c:pt idx="8628">
                  <c:v>4.6167299999999996</c:v>
                </c:pt>
                <c:pt idx="8629">
                  <c:v>4.6200999999999999</c:v>
                </c:pt>
                <c:pt idx="8630">
                  <c:v>4.6158000000000001</c:v>
                </c:pt>
                <c:pt idx="8631">
                  <c:v>4.6132</c:v>
                </c:pt>
                <c:pt idx="8632">
                  <c:v>4.6077000000000004</c:v>
                </c:pt>
                <c:pt idx="8633">
                  <c:v>4.6037299999999997</c:v>
                </c:pt>
                <c:pt idx="8634">
                  <c:v>4.6077500000000002</c:v>
                </c:pt>
                <c:pt idx="8635">
                  <c:v>4.6065500000000004</c:v>
                </c:pt>
                <c:pt idx="8636">
                  <c:v>4.6032200000000003</c:v>
                </c:pt>
                <c:pt idx="8637">
                  <c:v>4.6048</c:v>
                </c:pt>
                <c:pt idx="8638">
                  <c:v>4.6106800000000003</c:v>
                </c:pt>
                <c:pt idx="8639">
                  <c:v>4.6071</c:v>
                </c:pt>
                <c:pt idx="8640">
                  <c:v>4.6074200000000003</c:v>
                </c:pt>
                <c:pt idx="8641">
                  <c:v>4.60684</c:v>
                </c:pt>
                <c:pt idx="8642">
                  <c:v>4.6040799999999997</c:v>
                </c:pt>
                <c:pt idx="8643">
                  <c:v>4.6019500000000004</c:v>
                </c:pt>
                <c:pt idx="8644">
                  <c:v>4.5986799999999999</c:v>
                </c:pt>
                <c:pt idx="8645">
                  <c:v>4.5958600000000001</c:v>
                </c:pt>
                <c:pt idx="8646">
                  <c:v>4.5995499999999998</c:v>
                </c:pt>
                <c:pt idx="8647">
                  <c:v>4.5998200000000002</c:v>
                </c:pt>
                <c:pt idx="8648">
                  <c:v>4.5972799999999996</c:v>
                </c:pt>
                <c:pt idx="8649">
                  <c:v>4.5932500000000003</c:v>
                </c:pt>
                <c:pt idx="8650">
                  <c:v>4.5875700000000004</c:v>
                </c:pt>
                <c:pt idx="8651">
                  <c:v>4.5819000000000001</c:v>
                </c:pt>
                <c:pt idx="8652">
                  <c:v>4.5799099999999999</c:v>
                </c:pt>
                <c:pt idx="8653">
                  <c:v>4.5832499999999996</c:v>
                </c:pt>
                <c:pt idx="8654">
                  <c:v>4.5816499999999998</c:v>
                </c:pt>
                <c:pt idx="8655">
                  <c:v>4.58073</c:v>
                </c:pt>
                <c:pt idx="8656">
                  <c:v>4.5817800000000002</c:v>
                </c:pt>
                <c:pt idx="8657">
                  <c:v>4.5806500000000003</c:v>
                </c:pt>
                <c:pt idx="8658">
                  <c:v>4.5774400000000002</c:v>
                </c:pt>
                <c:pt idx="8659">
                  <c:v>4.58324</c:v>
                </c:pt>
                <c:pt idx="8660">
                  <c:v>4.58324</c:v>
                </c:pt>
                <c:pt idx="8661">
                  <c:v>4.58033</c:v>
                </c:pt>
                <c:pt idx="8662">
                  <c:v>4.5752199999999998</c:v>
                </c:pt>
                <c:pt idx="8663">
                  <c:v>4.5686799999999996</c:v>
                </c:pt>
                <c:pt idx="8664">
                  <c:v>4.5759299999999996</c:v>
                </c:pt>
                <c:pt idx="8665">
                  <c:v>4.58291</c:v>
                </c:pt>
                <c:pt idx="8666">
                  <c:v>4.5792000000000002</c:v>
                </c:pt>
                <c:pt idx="8667">
                  <c:v>4.5708799999999998</c:v>
                </c:pt>
                <c:pt idx="8668">
                  <c:v>4.5650199999999996</c:v>
                </c:pt>
                <c:pt idx="8669">
                  <c:v>4.57226</c:v>
                </c:pt>
                <c:pt idx="8670">
                  <c:v>4.5905899999999997</c:v>
                </c:pt>
                <c:pt idx="8671">
                  <c:v>4.5937999999999999</c:v>
                </c:pt>
                <c:pt idx="8672">
                  <c:v>4.58805</c:v>
                </c:pt>
                <c:pt idx="8673">
                  <c:v>4.5900999999999996</c:v>
                </c:pt>
                <c:pt idx="8674">
                  <c:v>4.5955700000000004</c:v>
                </c:pt>
                <c:pt idx="8675">
                  <c:v>4.5998099999999997</c:v>
                </c:pt>
                <c:pt idx="8676">
                  <c:v>4.5964299999999998</c:v>
                </c:pt>
                <c:pt idx="8677">
                  <c:v>4.5941200000000002</c:v>
                </c:pt>
                <c:pt idx="8678">
                  <c:v>4.5946400000000001</c:v>
                </c:pt>
                <c:pt idx="8679">
                  <c:v>4.5979200000000002</c:v>
                </c:pt>
                <c:pt idx="8680">
                  <c:v>4.6069300000000002</c:v>
                </c:pt>
                <c:pt idx="8681">
                  <c:v>4.6137499999999996</c:v>
                </c:pt>
                <c:pt idx="8682">
                  <c:v>4.6136799999999996</c:v>
                </c:pt>
                <c:pt idx="8683">
                  <c:v>4.6125400000000001</c:v>
                </c:pt>
                <c:pt idx="8684">
                  <c:v>4.6045299999999996</c:v>
                </c:pt>
                <c:pt idx="8685">
                  <c:v>4.6044499999999999</c:v>
                </c:pt>
                <c:pt idx="8686">
                  <c:v>4.6069899999999997</c:v>
                </c:pt>
                <c:pt idx="8687">
                  <c:v>4.6040200000000002</c:v>
                </c:pt>
                <c:pt idx="8688">
                  <c:v>4.60893</c:v>
                </c:pt>
                <c:pt idx="8689">
                  <c:v>4.6083299999999996</c:v>
                </c:pt>
                <c:pt idx="8690">
                  <c:v>4.6010299999999997</c:v>
                </c:pt>
                <c:pt idx="8691">
                  <c:v>4.6027899999999997</c:v>
                </c:pt>
                <c:pt idx="8692">
                  <c:v>4.6041600000000003</c:v>
                </c:pt>
                <c:pt idx="8693">
                  <c:v>4.6075900000000001</c:v>
                </c:pt>
                <c:pt idx="8694">
                  <c:v>4.6051700000000002</c:v>
                </c:pt>
                <c:pt idx="8695">
                  <c:v>4.5887900000000004</c:v>
                </c:pt>
                <c:pt idx="8696">
                  <c:v>4.5806800000000001</c:v>
                </c:pt>
                <c:pt idx="8697">
                  <c:v>4.5719599999999998</c:v>
                </c:pt>
                <c:pt idx="8698">
                  <c:v>4.5659599999999996</c:v>
                </c:pt>
                <c:pt idx="8699">
                  <c:v>4.5649100000000002</c:v>
                </c:pt>
                <c:pt idx="8700">
                  <c:v>4.5626499999999997</c:v>
                </c:pt>
                <c:pt idx="8701">
                  <c:v>4.5593599999999999</c:v>
                </c:pt>
                <c:pt idx="8702">
                  <c:v>4.5522</c:v>
                </c:pt>
                <c:pt idx="8703">
                  <c:v>4.5536799999999999</c:v>
                </c:pt>
                <c:pt idx="8704">
                  <c:v>4.5444800000000001</c:v>
                </c:pt>
                <c:pt idx="8705">
                  <c:v>4.5438200000000002</c:v>
                </c:pt>
                <c:pt idx="8706">
                  <c:v>4.5421800000000001</c:v>
                </c:pt>
                <c:pt idx="8707">
                  <c:v>4.5398899999999998</c:v>
                </c:pt>
                <c:pt idx="8708">
                  <c:v>4.5287499999999996</c:v>
                </c:pt>
                <c:pt idx="8709">
                  <c:v>4.5145400000000002</c:v>
                </c:pt>
                <c:pt idx="8710">
                  <c:v>4.5183499999999999</c:v>
                </c:pt>
                <c:pt idx="8711">
                  <c:v>4.51877</c:v>
                </c:pt>
                <c:pt idx="8712">
                  <c:v>4.5171000000000001</c:v>
                </c:pt>
                <c:pt idx="8713">
                  <c:v>4.5148599999999997</c:v>
                </c:pt>
                <c:pt idx="8714">
                  <c:v>4.5114700000000001</c:v>
                </c:pt>
                <c:pt idx="8715">
                  <c:v>4.5092100000000004</c:v>
                </c:pt>
                <c:pt idx="8716">
                  <c:v>4.5091000000000001</c:v>
                </c:pt>
                <c:pt idx="8717">
                  <c:v>4.5097100000000001</c:v>
                </c:pt>
                <c:pt idx="8718">
                  <c:v>4.5019200000000001</c:v>
                </c:pt>
                <c:pt idx="8719">
                  <c:v>4.4979199999999997</c:v>
                </c:pt>
                <c:pt idx="8720">
                  <c:v>4.4868300000000003</c:v>
                </c:pt>
                <c:pt idx="8721">
                  <c:v>4.4802299999999997</c:v>
                </c:pt>
                <c:pt idx="8722">
                  <c:v>4.4798299999999998</c:v>
                </c:pt>
                <c:pt idx="8723">
                  <c:v>4.4867299999999997</c:v>
                </c:pt>
                <c:pt idx="8724">
                  <c:v>4.4843099999999998</c:v>
                </c:pt>
                <c:pt idx="8725">
                  <c:v>4.4790299999999998</c:v>
                </c:pt>
                <c:pt idx="8726">
                  <c:v>4.4730299999999996</c:v>
                </c:pt>
                <c:pt idx="8727">
                  <c:v>4.4659199999999997</c:v>
                </c:pt>
                <c:pt idx="8728">
                  <c:v>4.4619499999999999</c:v>
                </c:pt>
                <c:pt idx="8729">
                  <c:v>4.4630900000000002</c:v>
                </c:pt>
                <c:pt idx="8730">
                  <c:v>4.46408</c:v>
                </c:pt>
                <c:pt idx="8731">
                  <c:v>4.4645400000000004</c:v>
                </c:pt>
                <c:pt idx="8732">
                  <c:v>4.4658300000000004</c:v>
                </c:pt>
                <c:pt idx="8733">
                  <c:v>4.4605199999999998</c:v>
                </c:pt>
                <c:pt idx="8734">
                  <c:v>4.4560700000000004</c:v>
                </c:pt>
                <c:pt idx="8735">
                  <c:v>4.4477000000000002</c:v>
                </c:pt>
                <c:pt idx="8736">
                  <c:v>4.4460899999999999</c:v>
                </c:pt>
                <c:pt idx="8737">
                  <c:v>4.4438300000000002</c:v>
                </c:pt>
                <c:pt idx="8738">
                  <c:v>4.4432299999999998</c:v>
                </c:pt>
                <c:pt idx="8739">
                  <c:v>4.4331899999999997</c:v>
                </c:pt>
                <c:pt idx="8740">
                  <c:v>4.4292299999999996</c:v>
                </c:pt>
                <c:pt idx="8741">
                  <c:v>4.4294000000000002</c:v>
                </c:pt>
                <c:pt idx="8742">
                  <c:v>4.4297399999999998</c:v>
                </c:pt>
                <c:pt idx="8743">
                  <c:v>4.4331300000000002</c:v>
                </c:pt>
                <c:pt idx="8744">
                  <c:v>4.4279099999999998</c:v>
                </c:pt>
                <c:pt idx="8745">
                  <c:v>4.4169</c:v>
                </c:pt>
                <c:pt idx="8746">
                  <c:v>4.4183599999999998</c:v>
                </c:pt>
                <c:pt idx="8747">
                  <c:v>4.4165599999999996</c:v>
                </c:pt>
                <c:pt idx="8748">
                  <c:v>4.4129100000000001</c:v>
                </c:pt>
                <c:pt idx="8749">
                  <c:v>4.4047000000000001</c:v>
                </c:pt>
                <c:pt idx="8750">
                  <c:v>4.4047099999999997</c:v>
                </c:pt>
                <c:pt idx="8751">
                  <c:v>4.4065500000000002</c:v>
                </c:pt>
                <c:pt idx="8752">
                  <c:v>4.4049199999999997</c:v>
                </c:pt>
                <c:pt idx="8753">
                  <c:v>4.4030699999999996</c:v>
                </c:pt>
                <c:pt idx="8754">
                  <c:v>4.4096799999999998</c:v>
                </c:pt>
                <c:pt idx="8755">
                  <c:v>4.4134500000000001</c:v>
                </c:pt>
                <c:pt idx="8756">
                  <c:v>4.39832</c:v>
                </c:pt>
                <c:pt idx="8757">
                  <c:v>4.39412</c:v>
                </c:pt>
                <c:pt idx="8758">
                  <c:v>4.3869499999999997</c:v>
                </c:pt>
                <c:pt idx="8759">
                  <c:v>4.3892899999999999</c:v>
                </c:pt>
                <c:pt idx="8760">
                  <c:v>4.3890900000000004</c:v>
                </c:pt>
                <c:pt idx="8761">
                  <c:v>4.3798500000000002</c:v>
                </c:pt>
                <c:pt idx="8762">
                  <c:v>4.3786899999999997</c:v>
                </c:pt>
                <c:pt idx="8763">
                  <c:v>4.3770499999999997</c:v>
                </c:pt>
                <c:pt idx="8764">
                  <c:v>4.3792099999999996</c:v>
                </c:pt>
                <c:pt idx="8765">
                  <c:v>4.3688599999999997</c:v>
                </c:pt>
                <c:pt idx="8766">
                  <c:v>4.3696900000000003</c:v>
                </c:pt>
                <c:pt idx="8767">
                  <c:v>4.3739699999999999</c:v>
                </c:pt>
                <c:pt idx="8768">
                  <c:v>4.3691899999999997</c:v>
                </c:pt>
                <c:pt idx="8769">
                  <c:v>4.3685400000000003</c:v>
                </c:pt>
                <c:pt idx="8770">
                  <c:v>4.3692000000000002</c:v>
                </c:pt>
                <c:pt idx="8771">
                  <c:v>4.3737599999999999</c:v>
                </c:pt>
                <c:pt idx="8772">
                  <c:v>4.3701499999999998</c:v>
                </c:pt>
                <c:pt idx="8773">
                  <c:v>4.36496</c:v>
                </c:pt>
                <c:pt idx="8774">
                  <c:v>4.3702899999999998</c:v>
                </c:pt>
                <c:pt idx="8775">
                  <c:v>4.3647099999999996</c:v>
                </c:pt>
                <c:pt idx="8776">
                  <c:v>4.3664899999999998</c:v>
                </c:pt>
                <c:pt idx="8777">
                  <c:v>4.3600399999999997</c:v>
                </c:pt>
                <c:pt idx="8778">
                  <c:v>4.3596599999999999</c:v>
                </c:pt>
                <c:pt idx="8779">
                  <c:v>4.3584500000000004</c:v>
                </c:pt>
                <c:pt idx="8780">
                  <c:v>4.3583100000000004</c:v>
                </c:pt>
                <c:pt idx="8781">
                  <c:v>4.3539099999999999</c:v>
                </c:pt>
                <c:pt idx="8782">
                  <c:v>4.3472299999999997</c:v>
                </c:pt>
                <c:pt idx="8783">
                  <c:v>4.3403200000000002</c:v>
                </c:pt>
                <c:pt idx="8784">
                  <c:v>4.3423600000000002</c:v>
                </c:pt>
                <c:pt idx="8785">
                  <c:v>4.3384900000000002</c:v>
                </c:pt>
                <c:pt idx="8786">
                  <c:v>4.3411099999999996</c:v>
                </c:pt>
                <c:pt idx="8787">
                  <c:v>4.3388600000000004</c:v>
                </c:pt>
                <c:pt idx="8788">
                  <c:v>4.3384</c:v>
                </c:pt>
                <c:pt idx="8789">
                  <c:v>4.3381800000000004</c:v>
                </c:pt>
                <c:pt idx="8790">
                  <c:v>4.3417199999999996</c:v>
                </c:pt>
                <c:pt idx="8791">
                  <c:v>4.3391299999999999</c:v>
                </c:pt>
                <c:pt idx="8792">
                  <c:v>4.3288399999999996</c:v>
                </c:pt>
                <c:pt idx="8793">
                  <c:v>4.32247</c:v>
                </c:pt>
                <c:pt idx="8794">
                  <c:v>4.3250900000000003</c:v>
                </c:pt>
                <c:pt idx="8795">
                  <c:v>4.3215700000000004</c:v>
                </c:pt>
                <c:pt idx="8796">
                  <c:v>4.3158599999999998</c:v>
                </c:pt>
                <c:pt idx="8797">
                  <c:v>4.3122499999999997</c:v>
                </c:pt>
                <c:pt idx="8798">
                  <c:v>4.3068200000000001</c:v>
                </c:pt>
                <c:pt idx="8799">
                  <c:v>4.3049600000000003</c:v>
                </c:pt>
                <c:pt idx="8800">
                  <c:v>4.3025099999999998</c:v>
                </c:pt>
                <c:pt idx="8801">
                  <c:v>4.2943100000000003</c:v>
                </c:pt>
                <c:pt idx="8802">
                  <c:v>4.2848499999999996</c:v>
                </c:pt>
                <c:pt idx="8803">
                  <c:v>4.28477</c:v>
                </c:pt>
                <c:pt idx="8804">
                  <c:v>4.2891599999999999</c:v>
                </c:pt>
                <c:pt idx="8805">
                  <c:v>4.2820200000000002</c:v>
                </c:pt>
                <c:pt idx="8806">
                  <c:v>4.2806100000000002</c:v>
                </c:pt>
                <c:pt idx="8807">
                  <c:v>4.2828200000000001</c:v>
                </c:pt>
                <c:pt idx="8808">
                  <c:v>4.27841</c:v>
                </c:pt>
                <c:pt idx="8809">
                  <c:v>4.2739000000000003</c:v>
                </c:pt>
                <c:pt idx="8810">
                  <c:v>4.2744200000000001</c:v>
                </c:pt>
                <c:pt idx="8811">
                  <c:v>4.2677100000000001</c:v>
                </c:pt>
                <c:pt idx="8812">
                  <c:v>4.2683799999999996</c:v>
                </c:pt>
                <c:pt idx="8813">
                  <c:v>4.2608800000000002</c:v>
                </c:pt>
                <c:pt idx="8814">
                  <c:v>4.2604199999999999</c:v>
                </c:pt>
                <c:pt idx="8815">
                  <c:v>4.2592600000000003</c:v>
                </c:pt>
                <c:pt idx="8816">
                  <c:v>4.2498199999999997</c:v>
                </c:pt>
                <c:pt idx="8817">
                  <c:v>4.2480000000000002</c:v>
                </c:pt>
                <c:pt idx="8818">
                  <c:v>4.2510399999999997</c:v>
                </c:pt>
                <c:pt idx="8819">
                  <c:v>4.2535499999999997</c:v>
                </c:pt>
                <c:pt idx="8820">
                  <c:v>4.25617</c:v>
                </c:pt>
                <c:pt idx="8821">
                  <c:v>4.2503399999999996</c:v>
                </c:pt>
                <c:pt idx="8822">
                  <c:v>4.24031</c:v>
                </c:pt>
                <c:pt idx="8823">
                  <c:v>4.2362099999999998</c:v>
                </c:pt>
                <c:pt idx="8824">
                  <c:v>4.2442099999999998</c:v>
                </c:pt>
                <c:pt idx="8825">
                  <c:v>4.2500600000000004</c:v>
                </c:pt>
                <c:pt idx="8826">
                  <c:v>4.2465000000000002</c:v>
                </c:pt>
                <c:pt idx="8827">
                  <c:v>4.2437100000000001</c:v>
                </c:pt>
                <c:pt idx="8828">
                  <c:v>4.2393599999999996</c:v>
                </c:pt>
                <c:pt idx="8829">
                  <c:v>4.2350399999999997</c:v>
                </c:pt>
                <c:pt idx="8830">
                  <c:v>4.22431</c:v>
                </c:pt>
                <c:pt idx="8831">
                  <c:v>4.2257400000000001</c:v>
                </c:pt>
                <c:pt idx="8832">
                  <c:v>4.2248200000000002</c:v>
                </c:pt>
                <c:pt idx="8833">
                  <c:v>4.2247199999999996</c:v>
                </c:pt>
                <c:pt idx="8834">
                  <c:v>4.2246800000000002</c:v>
                </c:pt>
                <c:pt idx="8835">
                  <c:v>4.2226600000000003</c:v>
                </c:pt>
                <c:pt idx="8836">
                  <c:v>4.2161600000000004</c:v>
                </c:pt>
                <c:pt idx="8837">
                  <c:v>4.20899</c:v>
                </c:pt>
                <c:pt idx="8838">
                  <c:v>4.2050299999999998</c:v>
                </c:pt>
                <c:pt idx="8839">
                  <c:v>4.2091000000000003</c:v>
                </c:pt>
                <c:pt idx="8840">
                  <c:v>4.2114700000000003</c:v>
                </c:pt>
                <c:pt idx="8841">
                  <c:v>4.2096600000000004</c:v>
                </c:pt>
                <c:pt idx="8842">
                  <c:v>4.2027200000000002</c:v>
                </c:pt>
                <c:pt idx="8843">
                  <c:v>4.1969000000000003</c:v>
                </c:pt>
                <c:pt idx="8844">
                  <c:v>4.2033800000000001</c:v>
                </c:pt>
                <c:pt idx="8845">
                  <c:v>4.2004099999999998</c:v>
                </c:pt>
                <c:pt idx="8846">
                  <c:v>4.1962999999999999</c:v>
                </c:pt>
                <c:pt idx="8847">
                  <c:v>4.19123</c:v>
                </c:pt>
                <c:pt idx="8848">
                  <c:v>4.1925499999999998</c:v>
                </c:pt>
                <c:pt idx="8849">
                  <c:v>4.1952400000000001</c:v>
                </c:pt>
                <c:pt idx="8850">
                  <c:v>4.1935399999999996</c:v>
                </c:pt>
                <c:pt idx="8851">
                  <c:v>4.1871</c:v>
                </c:pt>
                <c:pt idx="8852">
                  <c:v>4.17971</c:v>
                </c:pt>
                <c:pt idx="8853">
                  <c:v>4.1856099999999996</c:v>
                </c:pt>
                <c:pt idx="8854">
                  <c:v>4.1870700000000003</c:v>
                </c:pt>
                <c:pt idx="8855">
                  <c:v>4.1767300000000001</c:v>
                </c:pt>
                <c:pt idx="8856">
                  <c:v>4.1812699999999996</c:v>
                </c:pt>
                <c:pt idx="8857">
                  <c:v>4.1811199999999999</c:v>
                </c:pt>
                <c:pt idx="8858">
                  <c:v>4.17523</c:v>
                </c:pt>
                <c:pt idx="8859">
                  <c:v>4.1787299999999998</c:v>
                </c:pt>
                <c:pt idx="8860">
                  <c:v>4.1739499999999996</c:v>
                </c:pt>
                <c:pt idx="8861">
                  <c:v>4.1718000000000002</c:v>
                </c:pt>
                <c:pt idx="8862">
                  <c:v>4.1651199999999999</c:v>
                </c:pt>
                <c:pt idx="8863">
                  <c:v>4.1679199999999996</c:v>
                </c:pt>
                <c:pt idx="8864">
                  <c:v>4.17347</c:v>
                </c:pt>
                <c:pt idx="8865">
                  <c:v>4.1631400000000003</c:v>
                </c:pt>
                <c:pt idx="8866">
                  <c:v>4.16371</c:v>
                </c:pt>
                <c:pt idx="8867">
                  <c:v>4.16479</c:v>
                </c:pt>
                <c:pt idx="8868">
                  <c:v>4.1698000000000004</c:v>
                </c:pt>
                <c:pt idx="8869">
                  <c:v>4.1680000000000001</c:v>
                </c:pt>
                <c:pt idx="8870">
                  <c:v>4.1619999999999999</c:v>
                </c:pt>
                <c:pt idx="8871">
                  <c:v>4.1574600000000004</c:v>
                </c:pt>
                <c:pt idx="8872">
                  <c:v>4.1616900000000001</c:v>
                </c:pt>
                <c:pt idx="8873">
                  <c:v>4.1599199999999996</c:v>
                </c:pt>
                <c:pt idx="8874">
                  <c:v>4.1559999999999997</c:v>
                </c:pt>
                <c:pt idx="8875">
                  <c:v>4.1528400000000003</c:v>
                </c:pt>
                <c:pt idx="8876">
                  <c:v>4.1525699999999999</c:v>
                </c:pt>
                <c:pt idx="8877">
                  <c:v>4.1514699999999998</c:v>
                </c:pt>
                <c:pt idx="8878">
                  <c:v>4.1455700000000002</c:v>
                </c:pt>
                <c:pt idx="8879">
                  <c:v>4.1374300000000002</c:v>
                </c:pt>
                <c:pt idx="8880">
                  <c:v>4.1372200000000001</c:v>
                </c:pt>
                <c:pt idx="8881">
                  <c:v>4.1353299999999997</c:v>
                </c:pt>
                <c:pt idx="8882">
                  <c:v>4.1402000000000001</c:v>
                </c:pt>
                <c:pt idx="8883">
                  <c:v>4.1356799999999998</c:v>
                </c:pt>
                <c:pt idx="8884">
                  <c:v>4.1302199999999996</c:v>
                </c:pt>
                <c:pt idx="8885">
                  <c:v>4.1192599999999997</c:v>
                </c:pt>
                <c:pt idx="8886">
                  <c:v>4.1197699999999999</c:v>
                </c:pt>
                <c:pt idx="8887">
                  <c:v>4.1209800000000003</c:v>
                </c:pt>
                <c:pt idx="8888">
                  <c:v>4.1201400000000001</c:v>
                </c:pt>
                <c:pt idx="8889">
                  <c:v>4.1089799999999999</c:v>
                </c:pt>
                <c:pt idx="8890">
                  <c:v>4.1135400000000004</c:v>
                </c:pt>
                <c:pt idx="8891">
                  <c:v>4.1137499999999996</c:v>
                </c:pt>
                <c:pt idx="8892">
                  <c:v>4.1174099999999996</c:v>
                </c:pt>
                <c:pt idx="8893">
                  <c:v>4.1139000000000001</c:v>
                </c:pt>
                <c:pt idx="8894">
                  <c:v>4.1156300000000003</c:v>
                </c:pt>
                <c:pt idx="8895">
                  <c:v>4.11843</c:v>
                </c:pt>
                <c:pt idx="8896">
                  <c:v>4.1201999999999996</c:v>
                </c:pt>
                <c:pt idx="8897">
                  <c:v>4.1163600000000002</c:v>
                </c:pt>
                <c:pt idx="8898">
                  <c:v>4.1079999999999997</c:v>
                </c:pt>
                <c:pt idx="8899">
                  <c:v>4.1016899999999996</c:v>
                </c:pt>
                <c:pt idx="8900">
                  <c:v>4.0991900000000001</c:v>
                </c:pt>
                <c:pt idx="8901">
                  <c:v>4.09849</c:v>
                </c:pt>
                <c:pt idx="8902">
                  <c:v>4.09985</c:v>
                </c:pt>
                <c:pt idx="8903">
                  <c:v>4.10182</c:v>
                </c:pt>
                <c:pt idx="8904">
                  <c:v>4.0990700000000002</c:v>
                </c:pt>
                <c:pt idx="8905">
                  <c:v>4.0922099999999997</c:v>
                </c:pt>
                <c:pt idx="8906">
                  <c:v>4.09253</c:v>
                </c:pt>
                <c:pt idx="8907">
                  <c:v>4.0934999999999997</c:v>
                </c:pt>
                <c:pt idx="8908">
                  <c:v>4.0872900000000003</c:v>
                </c:pt>
                <c:pt idx="8909">
                  <c:v>4.0893800000000002</c:v>
                </c:pt>
                <c:pt idx="8910">
                  <c:v>4.0873100000000004</c:v>
                </c:pt>
                <c:pt idx="8911">
                  <c:v>4.0892600000000003</c:v>
                </c:pt>
                <c:pt idx="8912">
                  <c:v>4.0851300000000004</c:v>
                </c:pt>
                <c:pt idx="8913">
                  <c:v>4.0874199999999998</c:v>
                </c:pt>
                <c:pt idx="8914">
                  <c:v>4.0885300000000004</c:v>
                </c:pt>
                <c:pt idx="8915">
                  <c:v>4.0949999999999998</c:v>
                </c:pt>
                <c:pt idx="8916">
                  <c:v>4.0956700000000001</c:v>
                </c:pt>
                <c:pt idx="8917">
                  <c:v>4.0945999999999998</c:v>
                </c:pt>
                <c:pt idx="8918">
                  <c:v>4.0830799999999998</c:v>
                </c:pt>
                <c:pt idx="8919">
                  <c:v>4.0756100000000002</c:v>
                </c:pt>
                <c:pt idx="8920">
                  <c:v>4.0744400000000001</c:v>
                </c:pt>
                <c:pt idx="8921">
                  <c:v>4.0796700000000001</c:v>
                </c:pt>
                <c:pt idx="8922">
                  <c:v>4.0896600000000003</c:v>
                </c:pt>
                <c:pt idx="8923">
                  <c:v>4.0892600000000003</c:v>
                </c:pt>
                <c:pt idx="8924">
                  <c:v>4.0862100000000003</c:v>
                </c:pt>
                <c:pt idx="8925">
                  <c:v>4.0806300000000002</c:v>
                </c:pt>
                <c:pt idx="8926">
                  <c:v>4.0821100000000001</c:v>
                </c:pt>
                <c:pt idx="8927">
                  <c:v>4.0839299999999996</c:v>
                </c:pt>
                <c:pt idx="8928">
                  <c:v>4.0798899999999998</c:v>
                </c:pt>
                <c:pt idx="8929">
                  <c:v>4.0774600000000003</c:v>
                </c:pt>
                <c:pt idx="8930">
                  <c:v>4.0684399999999998</c:v>
                </c:pt>
                <c:pt idx="8931">
                  <c:v>4.0766400000000003</c:v>
                </c:pt>
                <c:pt idx="8932">
                  <c:v>4.08087</c:v>
                </c:pt>
                <c:pt idx="8933">
                  <c:v>4.0872799999999998</c:v>
                </c:pt>
                <c:pt idx="8934">
                  <c:v>4.0766299999999998</c:v>
                </c:pt>
                <c:pt idx="8935">
                  <c:v>4.0638199999999998</c:v>
                </c:pt>
                <c:pt idx="8936">
                  <c:v>4.0604300000000002</c:v>
                </c:pt>
                <c:pt idx="8937">
                  <c:v>4.0570399999999998</c:v>
                </c:pt>
                <c:pt idx="8938">
                  <c:v>4.0516800000000002</c:v>
                </c:pt>
                <c:pt idx="8939">
                  <c:v>4.0553800000000004</c:v>
                </c:pt>
                <c:pt idx="8940">
                  <c:v>4.0483399999999996</c:v>
                </c:pt>
                <c:pt idx="8941">
                  <c:v>4.0465299999999997</c:v>
                </c:pt>
                <c:pt idx="8942">
                  <c:v>4.0361099999999999</c:v>
                </c:pt>
                <c:pt idx="8943">
                  <c:v>4.0336400000000001</c:v>
                </c:pt>
                <c:pt idx="8944">
                  <c:v>4.0390499999999996</c:v>
                </c:pt>
                <c:pt idx="8945">
                  <c:v>4.0380599999999998</c:v>
                </c:pt>
                <c:pt idx="8946">
                  <c:v>4.0356899999999998</c:v>
                </c:pt>
                <c:pt idx="8947">
                  <c:v>4.0313999999999997</c:v>
                </c:pt>
                <c:pt idx="8948">
                  <c:v>4.0263099999999996</c:v>
                </c:pt>
                <c:pt idx="8949">
                  <c:v>4.0278099999999997</c:v>
                </c:pt>
                <c:pt idx="8950">
                  <c:v>4.0293400000000004</c:v>
                </c:pt>
                <c:pt idx="8951">
                  <c:v>4.0277000000000003</c:v>
                </c:pt>
                <c:pt idx="8952">
                  <c:v>4.0213000000000001</c:v>
                </c:pt>
                <c:pt idx="8953">
                  <c:v>4.0192199999999998</c:v>
                </c:pt>
                <c:pt idx="8954">
                  <c:v>4.0213400000000004</c:v>
                </c:pt>
                <c:pt idx="8955">
                  <c:v>4.0176699999999999</c:v>
                </c:pt>
                <c:pt idx="8956">
                  <c:v>4.0140700000000002</c:v>
                </c:pt>
                <c:pt idx="8957">
                  <c:v>4.0166000000000004</c:v>
                </c:pt>
                <c:pt idx="8958">
                  <c:v>4.0198999999999998</c:v>
                </c:pt>
                <c:pt idx="8959">
                  <c:v>4.0199600000000002</c:v>
                </c:pt>
                <c:pt idx="8960">
                  <c:v>4.02257</c:v>
                </c:pt>
                <c:pt idx="8961">
                  <c:v>4.0202200000000001</c:v>
                </c:pt>
                <c:pt idx="8962">
                  <c:v>4.0229999999999997</c:v>
                </c:pt>
                <c:pt idx="8963">
                  <c:v>4.0285900000000003</c:v>
                </c:pt>
                <c:pt idx="8964">
                  <c:v>4.0245699999999998</c:v>
                </c:pt>
                <c:pt idx="8965">
                  <c:v>4.0196800000000001</c:v>
                </c:pt>
                <c:pt idx="8966">
                  <c:v>4.0209999999999999</c:v>
                </c:pt>
                <c:pt idx="8967">
                  <c:v>4.0208599999999999</c:v>
                </c:pt>
                <c:pt idx="8968">
                  <c:v>4.0175099999999997</c:v>
                </c:pt>
                <c:pt idx="8969">
                  <c:v>4.0159200000000004</c:v>
                </c:pt>
                <c:pt idx="8970">
                  <c:v>4.0101500000000003</c:v>
                </c:pt>
                <c:pt idx="8971">
                  <c:v>4.0071000000000003</c:v>
                </c:pt>
                <c:pt idx="8972">
                  <c:v>4.0103400000000002</c:v>
                </c:pt>
                <c:pt idx="8973">
                  <c:v>4.0163200000000003</c:v>
                </c:pt>
                <c:pt idx="8974">
                  <c:v>4.0188499999999996</c:v>
                </c:pt>
                <c:pt idx="8975">
                  <c:v>4.0309100000000004</c:v>
                </c:pt>
                <c:pt idx="8976">
                  <c:v>4.0286400000000002</c:v>
                </c:pt>
                <c:pt idx="8977">
                  <c:v>4.0338700000000003</c:v>
                </c:pt>
                <c:pt idx="8978">
                  <c:v>4.0392299999999999</c:v>
                </c:pt>
                <c:pt idx="8979">
                  <c:v>4.0449900000000003</c:v>
                </c:pt>
                <c:pt idx="8980">
                  <c:v>4.0514900000000003</c:v>
                </c:pt>
                <c:pt idx="8981">
                  <c:v>4.0563000000000002</c:v>
                </c:pt>
                <c:pt idx="8982">
                  <c:v>4.05877</c:v>
                </c:pt>
                <c:pt idx="8983">
                  <c:v>4.0547000000000004</c:v>
                </c:pt>
                <c:pt idx="8984">
                  <c:v>4.0509300000000001</c:v>
                </c:pt>
                <c:pt idx="8985">
                  <c:v>4.0471599999999999</c:v>
                </c:pt>
                <c:pt idx="8986">
                  <c:v>4.0548200000000003</c:v>
                </c:pt>
                <c:pt idx="8987">
                  <c:v>4.0634399999999999</c:v>
                </c:pt>
                <c:pt idx="8988">
                  <c:v>4.0718300000000003</c:v>
                </c:pt>
                <c:pt idx="8989">
                  <c:v>4.0803700000000003</c:v>
                </c:pt>
                <c:pt idx="8990">
                  <c:v>4.0811500000000001</c:v>
                </c:pt>
                <c:pt idx="8991">
                  <c:v>4.0794899999999998</c:v>
                </c:pt>
                <c:pt idx="8992">
                  <c:v>4.0820400000000001</c:v>
                </c:pt>
                <c:pt idx="8993">
                  <c:v>4.0826599999999997</c:v>
                </c:pt>
                <c:pt idx="8994">
                  <c:v>4.0860700000000003</c:v>
                </c:pt>
                <c:pt idx="8995">
                  <c:v>4.0913700000000004</c:v>
                </c:pt>
                <c:pt idx="8996">
                  <c:v>4.0948099999999998</c:v>
                </c:pt>
                <c:pt idx="8997">
                  <c:v>4.09361</c:v>
                </c:pt>
                <c:pt idx="8998">
                  <c:v>4.0871700000000004</c:v>
                </c:pt>
                <c:pt idx="8999">
                  <c:v>4.0732200000000001</c:v>
                </c:pt>
                <c:pt idx="9000">
                  <c:v>4.0728499999999999</c:v>
                </c:pt>
                <c:pt idx="9001">
                  <c:v>4.0724400000000003</c:v>
                </c:pt>
                <c:pt idx="9002">
                  <c:v>4.0679499999999997</c:v>
                </c:pt>
                <c:pt idx="9003">
                  <c:v>4.0633699999999999</c:v>
                </c:pt>
                <c:pt idx="9004">
                  <c:v>4.0513199999999996</c:v>
                </c:pt>
                <c:pt idx="9005">
                  <c:v>4.0468200000000003</c:v>
                </c:pt>
                <c:pt idx="9006">
                  <c:v>4.0401199999999999</c:v>
                </c:pt>
                <c:pt idx="9007">
                  <c:v>4.0395500000000002</c:v>
                </c:pt>
                <c:pt idx="9008">
                  <c:v>4.0318899999999998</c:v>
                </c:pt>
                <c:pt idx="9009">
                  <c:v>4.0206200000000001</c:v>
                </c:pt>
                <c:pt idx="9010">
                  <c:v>4.0046499999999998</c:v>
                </c:pt>
                <c:pt idx="9011">
                  <c:v>4.0021500000000003</c:v>
                </c:pt>
                <c:pt idx="9012">
                  <c:v>3.99776</c:v>
                </c:pt>
                <c:pt idx="9013">
                  <c:v>3.9906100000000002</c:v>
                </c:pt>
                <c:pt idx="9014">
                  <c:v>3.9831599999999998</c:v>
                </c:pt>
                <c:pt idx="9015">
                  <c:v>3.9829500000000002</c:v>
                </c:pt>
                <c:pt idx="9016">
                  <c:v>3.9744999999999999</c:v>
                </c:pt>
                <c:pt idx="9017">
                  <c:v>3.9645899999999998</c:v>
                </c:pt>
                <c:pt idx="9018">
                  <c:v>3.95268</c:v>
                </c:pt>
                <c:pt idx="9019">
                  <c:v>3.9371900000000002</c:v>
                </c:pt>
                <c:pt idx="9020">
                  <c:v>3.9344100000000002</c:v>
                </c:pt>
                <c:pt idx="9021">
                  <c:v>3.9262800000000002</c:v>
                </c:pt>
                <c:pt idx="9022">
                  <c:v>3.9203899999999998</c:v>
                </c:pt>
                <c:pt idx="9023">
                  <c:v>3.919</c:v>
                </c:pt>
                <c:pt idx="9024">
                  <c:v>3.8995600000000001</c:v>
                </c:pt>
                <c:pt idx="9025">
                  <c:v>3.8959000000000001</c:v>
                </c:pt>
                <c:pt idx="9026">
                  <c:v>3.8991400000000001</c:v>
                </c:pt>
                <c:pt idx="9027">
                  <c:v>3.8965999999999998</c:v>
                </c:pt>
                <c:pt idx="9028">
                  <c:v>3.89608</c:v>
                </c:pt>
                <c:pt idx="9029">
                  <c:v>3.8933399999999998</c:v>
                </c:pt>
                <c:pt idx="9030">
                  <c:v>3.8796200000000001</c:v>
                </c:pt>
                <c:pt idx="9031">
                  <c:v>3.87662</c:v>
                </c:pt>
                <c:pt idx="9032">
                  <c:v>3.8738600000000001</c:v>
                </c:pt>
                <c:pt idx="9033">
                  <c:v>3.8658199999999998</c:v>
                </c:pt>
                <c:pt idx="9034">
                  <c:v>3.86734</c:v>
                </c:pt>
                <c:pt idx="9035">
                  <c:v>3.8675999999999999</c:v>
                </c:pt>
                <c:pt idx="9036">
                  <c:v>3.8636499999999998</c:v>
                </c:pt>
                <c:pt idx="9037">
                  <c:v>3.8574099999999998</c:v>
                </c:pt>
                <c:pt idx="9038">
                  <c:v>3.8566199999999999</c:v>
                </c:pt>
                <c:pt idx="9039">
                  <c:v>3.8536999999999999</c:v>
                </c:pt>
                <c:pt idx="9040">
                  <c:v>3.8469000000000002</c:v>
                </c:pt>
                <c:pt idx="9041">
                  <c:v>3.8420100000000001</c:v>
                </c:pt>
                <c:pt idx="9042">
                  <c:v>3.8406199999999999</c:v>
                </c:pt>
                <c:pt idx="9043">
                  <c:v>3.83941</c:v>
                </c:pt>
                <c:pt idx="9044">
                  <c:v>3.83134</c:v>
                </c:pt>
                <c:pt idx="9045">
                  <c:v>3.8284400000000001</c:v>
                </c:pt>
                <c:pt idx="9046">
                  <c:v>3.8296199999999998</c:v>
                </c:pt>
                <c:pt idx="9047">
                  <c:v>3.8344900000000002</c:v>
                </c:pt>
                <c:pt idx="9048">
                  <c:v>3.83352</c:v>
                </c:pt>
                <c:pt idx="9049">
                  <c:v>3.8238699999999999</c:v>
                </c:pt>
                <c:pt idx="9050">
                  <c:v>3.8111100000000002</c:v>
                </c:pt>
                <c:pt idx="9051">
                  <c:v>3.8065799999999999</c:v>
                </c:pt>
                <c:pt idx="9052">
                  <c:v>3.8108</c:v>
                </c:pt>
                <c:pt idx="9053">
                  <c:v>3.8064300000000002</c:v>
                </c:pt>
                <c:pt idx="9054">
                  <c:v>3.8042600000000002</c:v>
                </c:pt>
                <c:pt idx="9055">
                  <c:v>3.80308</c:v>
                </c:pt>
                <c:pt idx="9056">
                  <c:v>3.7936899999999998</c:v>
                </c:pt>
                <c:pt idx="9057">
                  <c:v>3.7929499999999998</c:v>
                </c:pt>
                <c:pt idx="9058">
                  <c:v>3.79156</c:v>
                </c:pt>
                <c:pt idx="9059">
                  <c:v>3.7814100000000002</c:v>
                </c:pt>
                <c:pt idx="9060">
                  <c:v>3.7764799999999998</c:v>
                </c:pt>
                <c:pt idx="9061">
                  <c:v>3.7700999999999998</c:v>
                </c:pt>
                <c:pt idx="9062">
                  <c:v>3.7735099999999999</c:v>
                </c:pt>
                <c:pt idx="9063">
                  <c:v>3.7667299999999999</c:v>
                </c:pt>
                <c:pt idx="9064">
                  <c:v>3.7707199999999998</c:v>
                </c:pt>
                <c:pt idx="9065">
                  <c:v>3.7736299999999998</c:v>
                </c:pt>
                <c:pt idx="9066">
                  <c:v>3.7674500000000002</c:v>
                </c:pt>
                <c:pt idx="9067">
                  <c:v>3.7652999999999999</c:v>
                </c:pt>
                <c:pt idx="9068">
                  <c:v>3.7693599999999998</c:v>
                </c:pt>
                <c:pt idx="9069">
                  <c:v>3.7766500000000001</c:v>
                </c:pt>
                <c:pt idx="9070">
                  <c:v>3.7741600000000002</c:v>
                </c:pt>
                <c:pt idx="9071">
                  <c:v>3.7677700000000001</c:v>
                </c:pt>
                <c:pt idx="9072">
                  <c:v>3.7598699999999998</c:v>
                </c:pt>
                <c:pt idx="9073">
                  <c:v>3.7541899999999999</c:v>
                </c:pt>
                <c:pt idx="9074">
                  <c:v>3.7556500000000002</c:v>
                </c:pt>
                <c:pt idx="9075">
                  <c:v>3.7623199999999999</c:v>
                </c:pt>
                <c:pt idx="9076">
                  <c:v>3.7533099999999999</c:v>
                </c:pt>
                <c:pt idx="9077">
                  <c:v>3.7431199999999998</c:v>
                </c:pt>
                <c:pt idx="9078">
                  <c:v>3.7410000000000001</c:v>
                </c:pt>
                <c:pt idx="9079">
                  <c:v>3.75231</c:v>
                </c:pt>
                <c:pt idx="9080">
                  <c:v>3.7518400000000001</c:v>
                </c:pt>
                <c:pt idx="9081">
                  <c:v>3.74796</c:v>
                </c:pt>
                <c:pt idx="9082">
                  <c:v>3.7426200000000001</c:v>
                </c:pt>
                <c:pt idx="9083">
                  <c:v>3.7389999999999999</c:v>
                </c:pt>
                <c:pt idx="9084">
                  <c:v>3.7379799999999999</c:v>
                </c:pt>
                <c:pt idx="9085">
                  <c:v>3.7435900000000002</c:v>
                </c:pt>
                <c:pt idx="9086">
                  <c:v>3.75014</c:v>
                </c:pt>
                <c:pt idx="9087">
                  <c:v>3.7436500000000001</c:v>
                </c:pt>
                <c:pt idx="9088">
                  <c:v>3.7476099999999999</c:v>
                </c:pt>
                <c:pt idx="9089">
                  <c:v>3.7567699999999999</c:v>
                </c:pt>
                <c:pt idx="9090">
                  <c:v>3.75671</c:v>
                </c:pt>
                <c:pt idx="9091">
                  <c:v>3.7569900000000001</c:v>
                </c:pt>
                <c:pt idx="9092">
                  <c:v>3.75888</c:v>
                </c:pt>
                <c:pt idx="9093">
                  <c:v>3.7607599999999999</c:v>
                </c:pt>
                <c:pt idx="9094">
                  <c:v>3.7562000000000002</c:v>
                </c:pt>
                <c:pt idx="9095">
                  <c:v>3.7518400000000001</c:v>
                </c:pt>
                <c:pt idx="9096">
                  <c:v>3.7541899999999999</c:v>
                </c:pt>
                <c:pt idx="9097">
                  <c:v>3.7517100000000001</c:v>
                </c:pt>
                <c:pt idx="9098">
                  <c:v>3.7512699999999999</c:v>
                </c:pt>
                <c:pt idx="9099">
                  <c:v>3.75698</c:v>
                </c:pt>
                <c:pt idx="9100">
                  <c:v>3.7658900000000002</c:v>
                </c:pt>
                <c:pt idx="9101">
                  <c:v>3.7717100000000001</c:v>
                </c:pt>
                <c:pt idx="9102">
                  <c:v>3.76851</c:v>
                </c:pt>
                <c:pt idx="9103">
                  <c:v>3.7675000000000001</c:v>
                </c:pt>
                <c:pt idx="9104">
                  <c:v>3.7719399999999998</c:v>
                </c:pt>
                <c:pt idx="9105">
                  <c:v>3.77874</c:v>
                </c:pt>
                <c:pt idx="9106">
                  <c:v>3.7776299999999998</c:v>
                </c:pt>
                <c:pt idx="9107">
                  <c:v>3.7695599999999998</c:v>
                </c:pt>
                <c:pt idx="9108">
                  <c:v>3.7694999999999999</c:v>
                </c:pt>
                <c:pt idx="9109">
                  <c:v>3.7772399999999999</c:v>
                </c:pt>
                <c:pt idx="9110">
                  <c:v>3.7764899999999999</c:v>
                </c:pt>
                <c:pt idx="9111">
                  <c:v>3.7685</c:v>
                </c:pt>
                <c:pt idx="9112">
                  <c:v>3.7724799999999998</c:v>
                </c:pt>
                <c:pt idx="9113">
                  <c:v>3.7699699999999998</c:v>
                </c:pt>
                <c:pt idx="9114">
                  <c:v>3.7727300000000001</c:v>
                </c:pt>
                <c:pt idx="9115">
                  <c:v>3.7759499999999999</c:v>
                </c:pt>
                <c:pt idx="9116">
                  <c:v>3.7684199999999999</c:v>
                </c:pt>
                <c:pt idx="9117">
                  <c:v>3.7660999999999998</c:v>
                </c:pt>
                <c:pt idx="9118">
                  <c:v>3.7672500000000002</c:v>
                </c:pt>
                <c:pt idx="9119">
                  <c:v>3.7696200000000002</c:v>
                </c:pt>
                <c:pt idx="9120">
                  <c:v>3.7627000000000002</c:v>
                </c:pt>
                <c:pt idx="9121">
                  <c:v>3.7541600000000002</c:v>
                </c:pt>
                <c:pt idx="9122">
                  <c:v>3.75162</c:v>
                </c:pt>
                <c:pt idx="9123">
                  <c:v>3.7413099999999999</c:v>
                </c:pt>
                <c:pt idx="9124">
                  <c:v>3.73908</c:v>
                </c:pt>
                <c:pt idx="9125">
                  <c:v>3.7352099999999999</c:v>
                </c:pt>
                <c:pt idx="9126">
                  <c:v>3.7285499999999998</c:v>
                </c:pt>
                <c:pt idx="9127">
                  <c:v>3.7194699999999998</c:v>
                </c:pt>
                <c:pt idx="9128">
                  <c:v>3.7159399999999998</c:v>
                </c:pt>
                <c:pt idx="9129">
                  <c:v>3.7103999999999999</c:v>
                </c:pt>
                <c:pt idx="9130">
                  <c:v>3.70505</c:v>
                </c:pt>
                <c:pt idx="9131">
                  <c:v>3.7067399999999999</c:v>
                </c:pt>
                <c:pt idx="9132">
                  <c:v>3.7050999999999998</c:v>
                </c:pt>
                <c:pt idx="9133">
                  <c:v>3.6965599999999998</c:v>
                </c:pt>
                <c:pt idx="9134">
                  <c:v>3.69109</c:v>
                </c:pt>
                <c:pt idx="9135">
                  <c:v>3.68628</c:v>
                </c:pt>
                <c:pt idx="9136">
                  <c:v>3.6796899999999999</c:v>
                </c:pt>
                <c:pt idx="9137">
                  <c:v>3.6770499999999999</c:v>
                </c:pt>
                <c:pt idx="9138">
                  <c:v>3.6724100000000002</c:v>
                </c:pt>
                <c:pt idx="9139">
                  <c:v>3.6623100000000002</c:v>
                </c:pt>
                <c:pt idx="9140">
                  <c:v>3.6589200000000002</c:v>
                </c:pt>
                <c:pt idx="9141">
                  <c:v>3.65937</c:v>
                </c:pt>
                <c:pt idx="9142">
                  <c:v>3.6561599999999999</c:v>
                </c:pt>
                <c:pt idx="9143">
                  <c:v>3.6505399999999999</c:v>
                </c:pt>
                <c:pt idx="9144">
                  <c:v>3.64724</c:v>
                </c:pt>
                <c:pt idx="9145">
                  <c:v>3.64303</c:v>
                </c:pt>
                <c:pt idx="9146">
                  <c:v>3.6405099999999999</c:v>
                </c:pt>
                <c:pt idx="9147">
                  <c:v>3.6356099999999998</c:v>
                </c:pt>
                <c:pt idx="9148">
                  <c:v>3.6340599999999998</c:v>
                </c:pt>
                <c:pt idx="9149">
                  <c:v>3.6362199999999998</c:v>
                </c:pt>
                <c:pt idx="9150">
                  <c:v>3.6407799999999999</c:v>
                </c:pt>
                <c:pt idx="9151">
                  <c:v>3.6430799999999999</c:v>
                </c:pt>
                <c:pt idx="9152">
                  <c:v>3.6382400000000001</c:v>
                </c:pt>
                <c:pt idx="9153">
                  <c:v>3.6335799999999998</c:v>
                </c:pt>
                <c:pt idx="9154">
                  <c:v>3.6372800000000001</c:v>
                </c:pt>
                <c:pt idx="9155">
                  <c:v>3.6417099999999998</c:v>
                </c:pt>
                <c:pt idx="9156">
                  <c:v>3.6430400000000001</c:v>
                </c:pt>
                <c:pt idx="9157">
                  <c:v>3.64317</c:v>
                </c:pt>
                <c:pt idx="9158">
                  <c:v>3.6365400000000001</c:v>
                </c:pt>
                <c:pt idx="9159">
                  <c:v>3.6344599999999998</c:v>
                </c:pt>
                <c:pt idx="9160">
                  <c:v>3.6374599999999999</c:v>
                </c:pt>
                <c:pt idx="9161">
                  <c:v>3.64086</c:v>
                </c:pt>
                <c:pt idx="9162">
                  <c:v>3.6446900000000002</c:v>
                </c:pt>
                <c:pt idx="9163">
                  <c:v>3.6481499999999998</c:v>
                </c:pt>
                <c:pt idx="9164">
                  <c:v>3.6441499999999998</c:v>
                </c:pt>
                <c:pt idx="9165">
                  <c:v>3.6389499999999999</c:v>
                </c:pt>
                <c:pt idx="9166">
                  <c:v>3.6412200000000001</c:v>
                </c:pt>
                <c:pt idx="9167">
                  <c:v>3.6404899999999998</c:v>
                </c:pt>
                <c:pt idx="9168">
                  <c:v>3.6347200000000002</c:v>
                </c:pt>
                <c:pt idx="9169">
                  <c:v>3.63158</c:v>
                </c:pt>
                <c:pt idx="9170">
                  <c:v>3.6177999999999999</c:v>
                </c:pt>
                <c:pt idx="9171">
                  <c:v>3.6085500000000001</c:v>
                </c:pt>
                <c:pt idx="9172">
                  <c:v>3.60724</c:v>
                </c:pt>
                <c:pt idx="9173">
                  <c:v>3.6097199999999998</c:v>
                </c:pt>
                <c:pt idx="9174">
                  <c:v>3.61266</c:v>
                </c:pt>
                <c:pt idx="9175">
                  <c:v>3.6137000000000001</c:v>
                </c:pt>
                <c:pt idx="9176">
                  <c:v>3.6172900000000001</c:v>
                </c:pt>
                <c:pt idx="9177">
                  <c:v>3.6115900000000001</c:v>
                </c:pt>
                <c:pt idx="9178">
                  <c:v>3.6053000000000002</c:v>
                </c:pt>
                <c:pt idx="9179">
                  <c:v>3.6025499999999999</c:v>
                </c:pt>
                <c:pt idx="9180">
                  <c:v>3.6033300000000001</c:v>
                </c:pt>
                <c:pt idx="9181">
                  <c:v>3.6053500000000001</c:v>
                </c:pt>
                <c:pt idx="9182">
                  <c:v>3.6096599999999999</c:v>
                </c:pt>
                <c:pt idx="9183">
                  <c:v>3.60507</c:v>
                </c:pt>
                <c:pt idx="9184">
                  <c:v>3.60548</c:v>
                </c:pt>
                <c:pt idx="9185">
                  <c:v>3.6018599999999998</c:v>
                </c:pt>
                <c:pt idx="9186">
                  <c:v>3.5970200000000001</c:v>
                </c:pt>
                <c:pt idx="9187">
                  <c:v>3.5941700000000001</c:v>
                </c:pt>
                <c:pt idx="9188">
                  <c:v>3.5937299999999999</c:v>
                </c:pt>
                <c:pt idx="9189">
                  <c:v>3.5961699999999999</c:v>
                </c:pt>
                <c:pt idx="9190">
                  <c:v>3.5916199999999998</c:v>
                </c:pt>
                <c:pt idx="9191">
                  <c:v>3.5872299999999999</c:v>
                </c:pt>
                <c:pt idx="9192">
                  <c:v>3.5823700000000001</c:v>
                </c:pt>
                <c:pt idx="9193">
                  <c:v>3.5754199999999998</c:v>
                </c:pt>
                <c:pt idx="9194">
                  <c:v>3.5747399999999998</c:v>
                </c:pt>
                <c:pt idx="9195">
                  <c:v>3.5684499999999999</c:v>
                </c:pt>
                <c:pt idx="9196">
                  <c:v>3.56785</c:v>
                </c:pt>
                <c:pt idx="9197">
                  <c:v>3.5776699999999999</c:v>
                </c:pt>
                <c:pt idx="9198">
                  <c:v>3.5798800000000002</c:v>
                </c:pt>
                <c:pt idx="9199">
                  <c:v>3.5674199999999998</c:v>
                </c:pt>
                <c:pt idx="9200">
                  <c:v>3.5626000000000002</c:v>
                </c:pt>
                <c:pt idx="9201">
                  <c:v>3.56108</c:v>
                </c:pt>
                <c:pt idx="9202">
                  <c:v>3.5630000000000002</c:v>
                </c:pt>
                <c:pt idx="9203">
                  <c:v>3.5558200000000002</c:v>
                </c:pt>
                <c:pt idx="9204">
                  <c:v>3.55281</c:v>
                </c:pt>
                <c:pt idx="9205">
                  <c:v>3.55402</c:v>
                </c:pt>
                <c:pt idx="9206">
                  <c:v>3.56033</c:v>
                </c:pt>
                <c:pt idx="9207">
                  <c:v>3.5640800000000001</c:v>
                </c:pt>
                <c:pt idx="9208">
                  <c:v>3.5531899999999998</c:v>
                </c:pt>
                <c:pt idx="9209">
                  <c:v>3.54982</c:v>
                </c:pt>
                <c:pt idx="9210">
                  <c:v>3.5489600000000001</c:v>
                </c:pt>
                <c:pt idx="9211">
                  <c:v>3.5448300000000001</c:v>
                </c:pt>
                <c:pt idx="9212">
                  <c:v>3.5402399999999998</c:v>
                </c:pt>
                <c:pt idx="9213">
                  <c:v>3.5367999999999999</c:v>
                </c:pt>
                <c:pt idx="9214">
                  <c:v>3.53539</c:v>
                </c:pt>
                <c:pt idx="9215">
                  <c:v>3.5417700000000001</c:v>
                </c:pt>
                <c:pt idx="9216">
                  <c:v>3.5435599999999998</c:v>
                </c:pt>
                <c:pt idx="9217">
                  <c:v>3.5438499999999999</c:v>
                </c:pt>
                <c:pt idx="9218">
                  <c:v>3.5455800000000002</c:v>
                </c:pt>
                <c:pt idx="9219">
                  <c:v>3.5386199999999999</c:v>
                </c:pt>
                <c:pt idx="9220">
                  <c:v>3.5309900000000001</c:v>
                </c:pt>
                <c:pt idx="9221">
                  <c:v>3.5350299999999999</c:v>
                </c:pt>
                <c:pt idx="9222">
                  <c:v>3.5381900000000002</c:v>
                </c:pt>
                <c:pt idx="9223">
                  <c:v>3.53274</c:v>
                </c:pt>
                <c:pt idx="9224">
                  <c:v>3.5301999999999998</c:v>
                </c:pt>
                <c:pt idx="9225">
                  <c:v>3.5343499999999999</c:v>
                </c:pt>
                <c:pt idx="9226">
                  <c:v>3.5445700000000002</c:v>
                </c:pt>
                <c:pt idx="9227">
                  <c:v>3.5422600000000002</c:v>
                </c:pt>
                <c:pt idx="9228">
                  <c:v>3.5345499999999999</c:v>
                </c:pt>
                <c:pt idx="9229">
                  <c:v>3.5259200000000002</c:v>
                </c:pt>
                <c:pt idx="9230">
                  <c:v>3.5255999999999998</c:v>
                </c:pt>
                <c:pt idx="9231">
                  <c:v>3.53233</c:v>
                </c:pt>
                <c:pt idx="9232">
                  <c:v>3.5325500000000001</c:v>
                </c:pt>
                <c:pt idx="9233">
                  <c:v>3.52624</c:v>
                </c:pt>
                <c:pt idx="9234">
                  <c:v>3.5287999999999999</c:v>
                </c:pt>
                <c:pt idx="9235">
                  <c:v>3.5292400000000002</c:v>
                </c:pt>
                <c:pt idx="9236">
                  <c:v>3.5307599999999999</c:v>
                </c:pt>
                <c:pt idx="9237">
                  <c:v>3.5344600000000002</c:v>
                </c:pt>
                <c:pt idx="9238">
                  <c:v>3.5385</c:v>
                </c:pt>
                <c:pt idx="9239">
                  <c:v>3.5421800000000001</c:v>
                </c:pt>
                <c:pt idx="9240">
                  <c:v>3.5397799999999999</c:v>
                </c:pt>
                <c:pt idx="9241">
                  <c:v>3.5331899999999998</c:v>
                </c:pt>
                <c:pt idx="9242">
                  <c:v>3.5271499999999998</c:v>
                </c:pt>
                <c:pt idx="9243">
                  <c:v>3.5285799999999998</c:v>
                </c:pt>
                <c:pt idx="9244">
                  <c:v>3.5285799999999998</c:v>
                </c:pt>
                <c:pt idx="9245">
                  <c:v>3.5231400000000002</c:v>
                </c:pt>
                <c:pt idx="9246">
                  <c:v>3.51871</c:v>
                </c:pt>
                <c:pt idx="9247">
                  <c:v>3.5186999999999999</c:v>
                </c:pt>
                <c:pt idx="9248">
                  <c:v>3.5167099999999998</c:v>
                </c:pt>
                <c:pt idx="9249">
                  <c:v>3.5166900000000001</c:v>
                </c:pt>
                <c:pt idx="9250">
                  <c:v>3.5190999999999999</c:v>
                </c:pt>
                <c:pt idx="9251">
                  <c:v>3.5208900000000001</c:v>
                </c:pt>
                <c:pt idx="9252">
                  <c:v>3.5162800000000001</c:v>
                </c:pt>
                <c:pt idx="9253">
                  <c:v>3.5074100000000001</c:v>
                </c:pt>
                <c:pt idx="9254">
                  <c:v>3.5138199999999999</c:v>
                </c:pt>
                <c:pt idx="9255">
                  <c:v>3.5177100000000001</c:v>
                </c:pt>
                <c:pt idx="9256">
                  <c:v>3.5095999999999998</c:v>
                </c:pt>
                <c:pt idx="9257">
                  <c:v>3.4996900000000002</c:v>
                </c:pt>
                <c:pt idx="9258">
                  <c:v>3.4925299999999999</c:v>
                </c:pt>
                <c:pt idx="9259">
                  <c:v>3.4938199999999999</c:v>
                </c:pt>
                <c:pt idx="9260">
                  <c:v>3.4944099999999998</c:v>
                </c:pt>
                <c:pt idx="9261">
                  <c:v>3.4956900000000002</c:v>
                </c:pt>
                <c:pt idx="9262">
                  <c:v>3.4984799999999998</c:v>
                </c:pt>
                <c:pt idx="9263">
                  <c:v>3.5029499999999998</c:v>
                </c:pt>
                <c:pt idx="9264">
                  <c:v>3.5035799999999999</c:v>
                </c:pt>
                <c:pt idx="9265">
                  <c:v>3.4989400000000002</c:v>
                </c:pt>
                <c:pt idx="9266">
                  <c:v>3.4938500000000001</c:v>
                </c:pt>
                <c:pt idx="9267">
                  <c:v>3.4900099999999998</c:v>
                </c:pt>
                <c:pt idx="9268">
                  <c:v>3.48611</c:v>
                </c:pt>
                <c:pt idx="9269">
                  <c:v>3.4784000000000002</c:v>
                </c:pt>
                <c:pt idx="9270">
                  <c:v>3.4745499999999998</c:v>
                </c:pt>
                <c:pt idx="9271">
                  <c:v>3.4701399999999998</c:v>
                </c:pt>
                <c:pt idx="9272">
                  <c:v>3.47682</c:v>
                </c:pt>
                <c:pt idx="9273">
                  <c:v>3.4764300000000001</c:v>
                </c:pt>
                <c:pt idx="9274">
                  <c:v>3.4685700000000002</c:v>
                </c:pt>
                <c:pt idx="9275">
                  <c:v>3.4645700000000001</c:v>
                </c:pt>
                <c:pt idx="9276">
                  <c:v>3.46726</c:v>
                </c:pt>
                <c:pt idx="9277">
                  <c:v>3.4725799999999998</c:v>
                </c:pt>
                <c:pt idx="9278">
                  <c:v>3.4706000000000001</c:v>
                </c:pt>
                <c:pt idx="9279">
                  <c:v>3.46793</c:v>
                </c:pt>
                <c:pt idx="9280">
                  <c:v>3.4636499999999999</c:v>
                </c:pt>
                <c:pt idx="9281">
                  <c:v>3.4603799999999998</c:v>
                </c:pt>
                <c:pt idx="9282">
                  <c:v>3.4620000000000002</c:v>
                </c:pt>
                <c:pt idx="9283">
                  <c:v>3.4582700000000002</c:v>
                </c:pt>
                <c:pt idx="9284">
                  <c:v>3.4546600000000001</c:v>
                </c:pt>
                <c:pt idx="9285">
                  <c:v>3.4563899999999999</c:v>
                </c:pt>
                <c:pt idx="9286">
                  <c:v>3.4658799999999998</c:v>
                </c:pt>
                <c:pt idx="9287">
                  <c:v>3.4662700000000002</c:v>
                </c:pt>
                <c:pt idx="9288">
                  <c:v>3.4611499999999999</c:v>
                </c:pt>
                <c:pt idx="9289">
                  <c:v>3.4599799999999998</c:v>
                </c:pt>
                <c:pt idx="9290">
                  <c:v>3.45722</c:v>
                </c:pt>
                <c:pt idx="9291">
                  <c:v>3.4555699999999998</c:v>
                </c:pt>
                <c:pt idx="9292">
                  <c:v>3.4605100000000002</c:v>
                </c:pt>
                <c:pt idx="9293">
                  <c:v>3.4591799999999999</c:v>
                </c:pt>
                <c:pt idx="9294">
                  <c:v>3.45248</c:v>
                </c:pt>
                <c:pt idx="9295">
                  <c:v>3.4497800000000001</c:v>
                </c:pt>
                <c:pt idx="9296">
                  <c:v>3.4497499999999999</c:v>
                </c:pt>
                <c:pt idx="9297">
                  <c:v>3.4485999999999999</c:v>
                </c:pt>
                <c:pt idx="9298">
                  <c:v>3.4406300000000001</c:v>
                </c:pt>
                <c:pt idx="9299">
                  <c:v>3.4411800000000001</c:v>
                </c:pt>
                <c:pt idx="9300">
                  <c:v>3.4448599999999998</c:v>
                </c:pt>
                <c:pt idx="9301">
                  <c:v>3.44306</c:v>
                </c:pt>
                <c:pt idx="9302">
                  <c:v>3.4426899999999998</c:v>
                </c:pt>
                <c:pt idx="9303">
                  <c:v>3.4412500000000001</c:v>
                </c:pt>
                <c:pt idx="9304">
                  <c:v>3.4341699999999999</c:v>
                </c:pt>
                <c:pt idx="9305">
                  <c:v>3.42699</c:v>
                </c:pt>
                <c:pt idx="9306">
                  <c:v>3.4310999999999998</c:v>
                </c:pt>
                <c:pt idx="9307">
                  <c:v>3.42767</c:v>
                </c:pt>
                <c:pt idx="9308">
                  <c:v>3.4189699999999998</c:v>
                </c:pt>
                <c:pt idx="9309">
                  <c:v>3.4178799999999998</c:v>
                </c:pt>
                <c:pt idx="9310">
                  <c:v>3.4141300000000001</c:v>
                </c:pt>
                <c:pt idx="9311">
                  <c:v>3.4192800000000001</c:v>
                </c:pt>
                <c:pt idx="9312">
                  <c:v>3.4216500000000001</c:v>
                </c:pt>
                <c:pt idx="9313">
                  <c:v>3.4245299999999999</c:v>
                </c:pt>
                <c:pt idx="9314">
                  <c:v>3.4204599999999998</c:v>
                </c:pt>
                <c:pt idx="9315">
                  <c:v>3.4212500000000001</c:v>
                </c:pt>
                <c:pt idx="9316">
                  <c:v>3.4219400000000002</c:v>
                </c:pt>
                <c:pt idx="9317">
                  <c:v>3.4130600000000002</c:v>
                </c:pt>
                <c:pt idx="9318">
                  <c:v>3.4057900000000001</c:v>
                </c:pt>
                <c:pt idx="9319">
                  <c:v>3.4028399999999999</c:v>
                </c:pt>
                <c:pt idx="9320">
                  <c:v>3.4020899999999998</c:v>
                </c:pt>
                <c:pt idx="9321">
                  <c:v>3.4039700000000002</c:v>
                </c:pt>
                <c:pt idx="9322">
                  <c:v>3.4029600000000002</c:v>
                </c:pt>
                <c:pt idx="9323">
                  <c:v>3.3992300000000002</c:v>
                </c:pt>
                <c:pt idx="9324">
                  <c:v>3.3938899999999999</c:v>
                </c:pt>
                <c:pt idx="9325">
                  <c:v>3.3878499999999998</c:v>
                </c:pt>
                <c:pt idx="9326">
                  <c:v>3.38862</c:v>
                </c:pt>
                <c:pt idx="9327">
                  <c:v>3.3886699999999998</c:v>
                </c:pt>
                <c:pt idx="9328">
                  <c:v>3.3842300000000001</c:v>
                </c:pt>
                <c:pt idx="9329">
                  <c:v>3.3892600000000002</c:v>
                </c:pt>
                <c:pt idx="9330">
                  <c:v>3.3940299999999999</c:v>
                </c:pt>
                <c:pt idx="9331">
                  <c:v>3.3891499999999999</c:v>
                </c:pt>
                <c:pt idx="9332">
                  <c:v>3.3881600000000001</c:v>
                </c:pt>
                <c:pt idx="9333">
                  <c:v>3.3873000000000002</c:v>
                </c:pt>
                <c:pt idx="9334">
                  <c:v>3.37723</c:v>
                </c:pt>
                <c:pt idx="9335">
                  <c:v>3.3708900000000002</c:v>
                </c:pt>
                <c:pt idx="9336">
                  <c:v>3.37561</c:v>
                </c:pt>
                <c:pt idx="9337">
                  <c:v>3.3770699999999998</c:v>
                </c:pt>
                <c:pt idx="9338">
                  <c:v>3.36599</c:v>
                </c:pt>
                <c:pt idx="9339">
                  <c:v>3.3620399999999999</c:v>
                </c:pt>
                <c:pt idx="9340">
                  <c:v>3.3671600000000002</c:v>
                </c:pt>
                <c:pt idx="9341">
                  <c:v>3.36416</c:v>
                </c:pt>
                <c:pt idx="9342">
                  <c:v>3.3649499999999999</c:v>
                </c:pt>
                <c:pt idx="9343">
                  <c:v>3.3675099999999998</c:v>
                </c:pt>
                <c:pt idx="9344">
                  <c:v>3.3626999999999998</c:v>
                </c:pt>
                <c:pt idx="9345">
                  <c:v>3.3563399999999999</c:v>
                </c:pt>
                <c:pt idx="9346">
                  <c:v>3.36483</c:v>
                </c:pt>
                <c:pt idx="9347">
                  <c:v>3.36496</c:v>
                </c:pt>
                <c:pt idx="9348">
                  <c:v>3.3643200000000002</c:v>
                </c:pt>
                <c:pt idx="9349">
                  <c:v>3.36131</c:v>
                </c:pt>
                <c:pt idx="9350">
                  <c:v>3.3610099999999998</c:v>
                </c:pt>
                <c:pt idx="9351">
                  <c:v>3.36497</c:v>
                </c:pt>
                <c:pt idx="9352">
                  <c:v>3.36564</c:v>
                </c:pt>
                <c:pt idx="9353">
                  <c:v>3.3565700000000001</c:v>
                </c:pt>
                <c:pt idx="9354">
                  <c:v>3.3539500000000002</c:v>
                </c:pt>
                <c:pt idx="9355">
                  <c:v>3.34721</c:v>
                </c:pt>
                <c:pt idx="9356">
                  <c:v>3.3419599999999998</c:v>
                </c:pt>
                <c:pt idx="9357">
                  <c:v>3.3442400000000001</c:v>
                </c:pt>
                <c:pt idx="9358">
                  <c:v>3.3459300000000001</c:v>
                </c:pt>
                <c:pt idx="9359">
                  <c:v>3.3476599999999999</c:v>
                </c:pt>
                <c:pt idx="9360">
                  <c:v>3.3418100000000002</c:v>
                </c:pt>
                <c:pt idx="9361">
                  <c:v>3.34172</c:v>
                </c:pt>
                <c:pt idx="9362">
                  <c:v>3.3367399999999998</c:v>
                </c:pt>
                <c:pt idx="9363">
                  <c:v>3.3369399999999998</c:v>
                </c:pt>
                <c:pt idx="9364">
                  <c:v>3.3450899999999999</c:v>
                </c:pt>
                <c:pt idx="9365">
                  <c:v>3.34307</c:v>
                </c:pt>
                <c:pt idx="9366">
                  <c:v>3.33216</c:v>
                </c:pt>
                <c:pt idx="9367">
                  <c:v>3.3325100000000001</c:v>
                </c:pt>
                <c:pt idx="9368">
                  <c:v>3.33318</c:v>
                </c:pt>
                <c:pt idx="9369">
                  <c:v>3.3256899999999998</c:v>
                </c:pt>
                <c:pt idx="9370">
                  <c:v>3.3206899999999999</c:v>
                </c:pt>
                <c:pt idx="9371">
                  <c:v>3.3198599999999998</c:v>
                </c:pt>
                <c:pt idx="9372">
                  <c:v>3.3142100000000001</c:v>
                </c:pt>
                <c:pt idx="9373">
                  <c:v>3.3063899999999999</c:v>
                </c:pt>
                <c:pt idx="9374">
                  <c:v>3.30097</c:v>
                </c:pt>
                <c:pt idx="9375">
                  <c:v>3.2987099999999998</c:v>
                </c:pt>
                <c:pt idx="9376">
                  <c:v>3.29549</c:v>
                </c:pt>
                <c:pt idx="9377">
                  <c:v>3.2938399999999999</c:v>
                </c:pt>
                <c:pt idx="9378">
                  <c:v>3.2904800000000001</c:v>
                </c:pt>
                <c:pt idx="9379">
                  <c:v>3.2845599999999999</c:v>
                </c:pt>
                <c:pt idx="9380">
                  <c:v>3.2801399999999998</c:v>
                </c:pt>
                <c:pt idx="9381">
                  <c:v>3.2829299999999999</c:v>
                </c:pt>
                <c:pt idx="9382">
                  <c:v>3.2826200000000001</c:v>
                </c:pt>
                <c:pt idx="9383">
                  <c:v>3.2778</c:v>
                </c:pt>
                <c:pt idx="9384">
                  <c:v>3.27841</c:v>
                </c:pt>
                <c:pt idx="9385">
                  <c:v>3.2837399999999999</c:v>
                </c:pt>
                <c:pt idx="9386">
                  <c:v>3.2792300000000001</c:v>
                </c:pt>
                <c:pt idx="9387">
                  <c:v>3.2709899999999998</c:v>
                </c:pt>
                <c:pt idx="9388">
                  <c:v>3.2633700000000001</c:v>
                </c:pt>
                <c:pt idx="9389">
                  <c:v>3.2604000000000002</c:v>
                </c:pt>
                <c:pt idx="9390">
                  <c:v>3.2565900000000001</c:v>
                </c:pt>
                <c:pt idx="9391">
                  <c:v>3.2569400000000002</c:v>
                </c:pt>
                <c:pt idx="9392">
                  <c:v>3.2566000000000002</c:v>
                </c:pt>
                <c:pt idx="9393">
                  <c:v>3.2480500000000001</c:v>
                </c:pt>
                <c:pt idx="9394">
                  <c:v>3.2466599999999999</c:v>
                </c:pt>
                <c:pt idx="9395">
                  <c:v>3.2503700000000002</c:v>
                </c:pt>
                <c:pt idx="9396">
                  <c:v>3.2450299999999999</c:v>
                </c:pt>
                <c:pt idx="9397">
                  <c:v>3.2400500000000001</c:v>
                </c:pt>
                <c:pt idx="9398">
                  <c:v>3.24003</c:v>
                </c:pt>
                <c:pt idx="9399">
                  <c:v>3.2422399999999998</c:v>
                </c:pt>
                <c:pt idx="9400">
                  <c:v>3.2437200000000002</c:v>
                </c:pt>
                <c:pt idx="9401">
                  <c:v>3.24438</c:v>
                </c:pt>
                <c:pt idx="9402">
                  <c:v>3.2430099999999999</c:v>
                </c:pt>
                <c:pt idx="9403">
                  <c:v>3.24607</c:v>
                </c:pt>
                <c:pt idx="9404">
                  <c:v>3.2460399999999998</c:v>
                </c:pt>
                <c:pt idx="9405">
                  <c:v>3.2412999999999998</c:v>
                </c:pt>
                <c:pt idx="9406">
                  <c:v>3.2388300000000001</c:v>
                </c:pt>
                <c:pt idx="9407">
                  <c:v>3.2335699999999998</c:v>
                </c:pt>
                <c:pt idx="9408">
                  <c:v>3.2333400000000001</c:v>
                </c:pt>
                <c:pt idx="9409">
                  <c:v>3.2238799999999999</c:v>
                </c:pt>
                <c:pt idx="9410">
                  <c:v>3.22058</c:v>
                </c:pt>
                <c:pt idx="9411">
                  <c:v>3.2231800000000002</c:v>
                </c:pt>
                <c:pt idx="9412">
                  <c:v>3.2221299999999999</c:v>
                </c:pt>
                <c:pt idx="9413">
                  <c:v>3.2256300000000002</c:v>
                </c:pt>
                <c:pt idx="9414">
                  <c:v>3.2312500000000002</c:v>
                </c:pt>
                <c:pt idx="9415">
                  <c:v>3.2316799999999999</c:v>
                </c:pt>
                <c:pt idx="9416">
                  <c:v>3.2225100000000002</c:v>
                </c:pt>
                <c:pt idx="9417">
                  <c:v>3.21943</c:v>
                </c:pt>
                <c:pt idx="9418">
                  <c:v>3.2211599999999998</c:v>
                </c:pt>
                <c:pt idx="9419">
                  <c:v>3.2249699999999999</c:v>
                </c:pt>
                <c:pt idx="9420">
                  <c:v>3.2283900000000001</c:v>
                </c:pt>
                <c:pt idx="9421">
                  <c:v>3.2292000000000001</c:v>
                </c:pt>
                <c:pt idx="9422">
                  <c:v>3.2264599999999999</c:v>
                </c:pt>
                <c:pt idx="9423">
                  <c:v>3.2233800000000001</c:v>
                </c:pt>
                <c:pt idx="9424">
                  <c:v>3.2233200000000002</c:v>
                </c:pt>
                <c:pt idx="9425">
                  <c:v>3.2165900000000001</c:v>
                </c:pt>
                <c:pt idx="9426">
                  <c:v>3.2185000000000001</c:v>
                </c:pt>
                <c:pt idx="9427">
                  <c:v>3.2216300000000002</c:v>
                </c:pt>
                <c:pt idx="9428">
                  <c:v>3.21841</c:v>
                </c:pt>
                <c:pt idx="9429">
                  <c:v>3.2135099999999999</c:v>
                </c:pt>
                <c:pt idx="9430">
                  <c:v>3.21123</c:v>
                </c:pt>
                <c:pt idx="9431">
                  <c:v>3.2197200000000001</c:v>
                </c:pt>
                <c:pt idx="9432">
                  <c:v>3.2175600000000002</c:v>
                </c:pt>
                <c:pt idx="9433">
                  <c:v>3.2115100000000001</c:v>
                </c:pt>
                <c:pt idx="9434">
                  <c:v>3.2138599999999999</c:v>
                </c:pt>
                <c:pt idx="9435">
                  <c:v>3.2126199999999998</c:v>
                </c:pt>
                <c:pt idx="9436">
                  <c:v>3.2123900000000001</c:v>
                </c:pt>
                <c:pt idx="9437">
                  <c:v>3.2158899999999999</c:v>
                </c:pt>
                <c:pt idx="9438">
                  <c:v>3.2092399999999999</c:v>
                </c:pt>
                <c:pt idx="9439">
                  <c:v>3.2034600000000002</c:v>
                </c:pt>
                <c:pt idx="9440">
                  <c:v>3.2042799999999998</c:v>
                </c:pt>
                <c:pt idx="9441">
                  <c:v>3.2062599999999999</c:v>
                </c:pt>
                <c:pt idx="9442">
                  <c:v>3.2110400000000001</c:v>
                </c:pt>
                <c:pt idx="9443">
                  <c:v>3.20703</c:v>
                </c:pt>
                <c:pt idx="9444">
                  <c:v>3.2078199999999999</c:v>
                </c:pt>
                <c:pt idx="9445">
                  <c:v>3.21035</c:v>
                </c:pt>
                <c:pt idx="9446">
                  <c:v>3.2140499999999999</c:v>
                </c:pt>
                <c:pt idx="9447">
                  <c:v>3.20444</c:v>
                </c:pt>
                <c:pt idx="9448">
                  <c:v>3.19577</c:v>
                </c:pt>
                <c:pt idx="9449">
                  <c:v>3.19442</c:v>
                </c:pt>
                <c:pt idx="9450">
                  <c:v>3.1973500000000001</c:v>
                </c:pt>
                <c:pt idx="9451">
                  <c:v>3.1954799999999999</c:v>
                </c:pt>
                <c:pt idx="9452">
                  <c:v>3.1995399999999998</c:v>
                </c:pt>
                <c:pt idx="9453">
                  <c:v>3.1968299999999998</c:v>
                </c:pt>
                <c:pt idx="9454">
                  <c:v>3.1922299999999999</c:v>
                </c:pt>
                <c:pt idx="9455">
                  <c:v>3.1933699999999998</c:v>
                </c:pt>
                <c:pt idx="9456">
                  <c:v>3.1964100000000002</c:v>
                </c:pt>
                <c:pt idx="9457">
                  <c:v>3.1908400000000001</c:v>
                </c:pt>
                <c:pt idx="9458">
                  <c:v>3.1896599999999999</c:v>
                </c:pt>
                <c:pt idx="9459">
                  <c:v>3.2009599999999998</c:v>
                </c:pt>
                <c:pt idx="9460">
                  <c:v>3.2003699999999999</c:v>
                </c:pt>
                <c:pt idx="9461">
                  <c:v>3.2035399999999998</c:v>
                </c:pt>
                <c:pt idx="9462">
                  <c:v>3.2015799999999999</c:v>
                </c:pt>
                <c:pt idx="9463">
                  <c:v>3.2086700000000001</c:v>
                </c:pt>
                <c:pt idx="9464">
                  <c:v>3.2218599999999999</c:v>
                </c:pt>
                <c:pt idx="9465">
                  <c:v>3.2234699999999998</c:v>
                </c:pt>
                <c:pt idx="9466">
                  <c:v>3.2166199999999998</c:v>
                </c:pt>
                <c:pt idx="9467">
                  <c:v>3.2159300000000002</c:v>
                </c:pt>
                <c:pt idx="9468">
                  <c:v>3.21604</c:v>
                </c:pt>
                <c:pt idx="9469">
                  <c:v>3.2188500000000002</c:v>
                </c:pt>
                <c:pt idx="9470">
                  <c:v>3.21705</c:v>
                </c:pt>
                <c:pt idx="9471">
                  <c:v>3.222</c:v>
                </c:pt>
                <c:pt idx="9472">
                  <c:v>3.2192599999999998</c:v>
                </c:pt>
                <c:pt idx="9473">
                  <c:v>3.2175500000000001</c:v>
                </c:pt>
                <c:pt idx="9474">
                  <c:v>3.2279599999999999</c:v>
                </c:pt>
                <c:pt idx="9475">
                  <c:v>3.23759</c:v>
                </c:pt>
                <c:pt idx="9476">
                  <c:v>3.23672</c:v>
                </c:pt>
                <c:pt idx="9477">
                  <c:v>3.2246100000000002</c:v>
                </c:pt>
                <c:pt idx="9478">
                  <c:v>3.2229399999999999</c:v>
                </c:pt>
                <c:pt idx="9479">
                  <c:v>3.2267299999999999</c:v>
                </c:pt>
                <c:pt idx="9480">
                  <c:v>3.2292299999999998</c:v>
                </c:pt>
                <c:pt idx="9481">
                  <c:v>3.2295699999999998</c:v>
                </c:pt>
                <c:pt idx="9482">
                  <c:v>3.2315499999999999</c:v>
                </c:pt>
                <c:pt idx="9483">
                  <c:v>3.23258</c:v>
                </c:pt>
                <c:pt idx="9484">
                  <c:v>3.23095</c:v>
                </c:pt>
                <c:pt idx="9485">
                  <c:v>3.2318500000000001</c:v>
                </c:pt>
                <c:pt idx="9486">
                  <c:v>3.2241399999999998</c:v>
                </c:pt>
                <c:pt idx="9487">
                  <c:v>3.21394</c:v>
                </c:pt>
                <c:pt idx="9488">
                  <c:v>3.2118500000000001</c:v>
                </c:pt>
                <c:pt idx="9489">
                  <c:v>3.2062300000000001</c:v>
                </c:pt>
                <c:pt idx="9490">
                  <c:v>3.2029200000000002</c:v>
                </c:pt>
                <c:pt idx="9491">
                  <c:v>3.1957499999999999</c:v>
                </c:pt>
                <c:pt idx="9492">
                  <c:v>3.1857799999999998</c:v>
                </c:pt>
                <c:pt idx="9493">
                  <c:v>3.1771600000000002</c:v>
                </c:pt>
                <c:pt idx="9494">
                  <c:v>3.1684000000000001</c:v>
                </c:pt>
                <c:pt idx="9495">
                  <c:v>3.15639</c:v>
                </c:pt>
                <c:pt idx="9496">
                  <c:v>3.1451199999999999</c:v>
                </c:pt>
                <c:pt idx="9497">
                  <c:v>3.1416400000000002</c:v>
                </c:pt>
                <c:pt idx="9498">
                  <c:v>3.1452100000000001</c:v>
                </c:pt>
                <c:pt idx="9499">
                  <c:v>3.1388799999999999</c:v>
                </c:pt>
                <c:pt idx="9500">
                  <c:v>3.13571</c:v>
                </c:pt>
                <c:pt idx="9501">
                  <c:v>3.1404700000000001</c:v>
                </c:pt>
                <c:pt idx="9502">
                  <c:v>3.1385900000000002</c:v>
                </c:pt>
                <c:pt idx="9503">
                  <c:v>3.1277599999999999</c:v>
                </c:pt>
                <c:pt idx="9504">
                  <c:v>3.1127400000000001</c:v>
                </c:pt>
                <c:pt idx="9505">
                  <c:v>3.1039599999999998</c:v>
                </c:pt>
                <c:pt idx="9506">
                  <c:v>3.0975899999999998</c:v>
                </c:pt>
                <c:pt idx="9507">
                  <c:v>3.0914299999999999</c:v>
                </c:pt>
                <c:pt idx="9508">
                  <c:v>3.0854400000000002</c:v>
                </c:pt>
                <c:pt idx="9509">
                  <c:v>3.0847099999999998</c:v>
                </c:pt>
                <c:pt idx="9510">
                  <c:v>3.07999</c:v>
                </c:pt>
                <c:pt idx="9511">
                  <c:v>3.0712100000000002</c:v>
                </c:pt>
                <c:pt idx="9512">
                  <c:v>3.0690300000000001</c:v>
                </c:pt>
                <c:pt idx="9513">
                  <c:v>3.06013</c:v>
                </c:pt>
                <c:pt idx="9514">
                  <c:v>3.0567799999999998</c:v>
                </c:pt>
                <c:pt idx="9515">
                  <c:v>3.0609600000000001</c:v>
                </c:pt>
                <c:pt idx="9516">
                  <c:v>3.0531899999999998</c:v>
                </c:pt>
                <c:pt idx="9517">
                  <c:v>3.0493100000000002</c:v>
                </c:pt>
                <c:pt idx="9518">
                  <c:v>3.04935</c:v>
                </c:pt>
                <c:pt idx="9519">
                  <c:v>3.0464099999999998</c:v>
                </c:pt>
                <c:pt idx="9520">
                  <c:v>3.0525199999999999</c:v>
                </c:pt>
                <c:pt idx="9521">
                  <c:v>3.05132</c:v>
                </c:pt>
                <c:pt idx="9522">
                  <c:v>3.04365</c:v>
                </c:pt>
                <c:pt idx="9523">
                  <c:v>3.03939</c:v>
                </c:pt>
                <c:pt idx="9524">
                  <c:v>3.0454400000000001</c:v>
                </c:pt>
                <c:pt idx="9525">
                  <c:v>3.0501499999999999</c:v>
                </c:pt>
                <c:pt idx="9526">
                  <c:v>3.0510199999999998</c:v>
                </c:pt>
                <c:pt idx="9527">
                  <c:v>3.0496400000000001</c:v>
                </c:pt>
                <c:pt idx="9528">
                  <c:v>3.0444599999999999</c:v>
                </c:pt>
                <c:pt idx="9529">
                  <c:v>3.04738</c:v>
                </c:pt>
                <c:pt idx="9530">
                  <c:v>3.0434899999999998</c:v>
                </c:pt>
                <c:pt idx="9531">
                  <c:v>3.0378799999999999</c:v>
                </c:pt>
                <c:pt idx="9532">
                  <c:v>3.0347599999999999</c:v>
                </c:pt>
                <c:pt idx="9533">
                  <c:v>3.0290499999999998</c:v>
                </c:pt>
                <c:pt idx="9534">
                  <c:v>3.02399</c:v>
                </c:pt>
                <c:pt idx="9535">
                  <c:v>3.0267300000000001</c:v>
                </c:pt>
                <c:pt idx="9536">
                  <c:v>3.02501</c:v>
                </c:pt>
                <c:pt idx="9537">
                  <c:v>3.0211999999999999</c:v>
                </c:pt>
                <c:pt idx="9538">
                  <c:v>3.0227900000000001</c:v>
                </c:pt>
                <c:pt idx="9539">
                  <c:v>3.0244</c:v>
                </c:pt>
                <c:pt idx="9540">
                  <c:v>3.0278100000000001</c:v>
                </c:pt>
                <c:pt idx="9541">
                  <c:v>3.0204599999999999</c:v>
                </c:pt>
                <c:pt idx="9542">
                  <c:v>3.0207799999999998</c:v>
                </c:pt>
                <c:pt idx="9543">
                  <c:v>3.01755</c:v>
                </c:pt>
                <c:pt idx="9544">
                  <c:v>3.0128499999999998</c:v>
                </c:pt>
                <c:pt idx="9545">
                  <c:v>3.01525</c:v>
                </c:pt>
                <c:pt idx="9546">
                  <c:v>3.02074</c:v>
                </c:pt>
                <c:pt idx="9547">
                  <c:v>3.0250499999999998</c:v>
                </c:pt>
                <c:pt idx="9548">
                  <c:v>3.0258099999999999</c:v>
                </c:pt>
                <c:pt idx="9549">
                  <c:v>3.0295200000000002</c:v>
                </c:pt>
                <c:pt idx="9550">
                  <c:v>3.03199</c:v>
                </c:pt>
                <c:pt idx="9551">
                  <c:v>3.0348899999999999</c:v>
                </c:pt>
                <c:pt idx="9552">
                  <c:v>3.0380699999999998</c:v>
                </c:pt>
                <c:pt idx="9553">
                  <c:v>3.0361500000000001</c:v>
                </c:pt>
                <c:pt idx="9554">
                  <c:v>3.0328300000000001</c:v>
                </c:pt>
                <c:pt idx="9555">
                  <c:v>3.0411100000000002</c:v>
                </c:pt>
                <c:pt idx="9556">
                  <c:v>3.0462899999999999</c:v>
                </c:pt>
                <c:pt idx="9557">
                  <c:v>3.0467599999999999</c:v>
                </c:pt>
                <c:pt idx="9558">
                  <c:v>3.0472899999999998</c:v>
                </c:pt>
                <c:pt idx="9559">
                  <c:v>3.04562</c:v>
                </c:pt>
                <c:pt idx="9560">
                  <c:v>3.05348</c:v>
                </c:pt>
                <c:pt idx="9561">
                  <c:v>3.0602299999999998</c:v>
                </c:pt>
                <c:pt idx="9562">
                  <c:v>3.0596100000000002</c:v>
                </c:pt>
                <c:pt idx="9563">
                  <c:v>3.05945</c:v>
                </c:pt>
                <c:pt idx="9564">
                  <c:v>3.0633300000000001</c:v>
                </c:pt>
                <c:pt idx="9565">
                  <c:v>3.0655600000000001</c:v>
                </c:pt>
                <c:pt idx="9566">
                  <c:v>3.0685199999999999</c:v>
                </c:pt>
                <c:pt idx="9567">
                  <c:v>3.0739200000000002</c:v>
                </c:pt>
                <c:pt idx="9568">
                  <c:v>3.0750999999999999</c:v>
                </c:pt>
                <c:pt idx="9569">
                  <c:v>3.0799300000000001</c:v>
                </c:pt>
                <c:pt idx="9570">
                  <c:v>3.0883699999999998</c:v>
                </c:pt>
                <c:pt idx="9571">
                  <c:v>3.0931999999999999</c:v>
                </c:pt>
                <c:pt idx="9572">
                  <c:v>3.0945499999999999</c:v>
                </c:pt>
                <c:pt idx="9573">
                  <c:v>3.1016400000000002</c:v>
                </c:pt>
                <c:pt idx="9574">
                  <c:v>3.1094400000000002</c:v>
                </c:pt>
                <c:pt idx="9575">
                  <c:v>3.11496</c:v>
                </c:pt>
                <c:pt idx="9576">
                  <c:v>3.1194199999999999</c:v>
                </c:pt>
                <c:pt idx="9577">
                  <c:v>3.1273599999999999</c:v>
                </c:pt>
                <c:pt idx="9578">
                  <c:v>3.1334499999999998</c:v>
                </c:pt>
                <c:pt idx="9579">
                  <c:v>3.13361</c:v>
                </c:pt>
                <c:pt idx="9580">
                  <c:v>3.1322100000000002</c:v>
                </c:pt>
                <c:pt idx="9581">
                  <c:v>3.1373799999999998</c:v>
                </c:pt>
                <c:pt idx="9582">
                  <c:v>3.1519900000000001</c:v>
                </c:pt>
                <c:pt idx="9583">
                  <c:v>3.1670400000000001</c:v>
                </c:pt>
                <c:pt idx="9584">
                  <c:v>3.17082</c:v>
                </c:pt>
                <c:pt idx="9585">
                  <c:v>3.16751</c:v>
                </c:pt>
                <c:pt idx="9586">
                  <c:v>3.17258</c:v>
                </c:pt>
                <c:pt idx="9587">
                  <c:v>3.1741899999999998</c:v>
                </c:pt>
                <c:pt idx="9588">
                  <c:v>3.1793</c:v>
                </c:pt>
                <c:pt idx="9589">
                  <c:v>3.1921200000000001</c:v>
                </c:pt>
                <c:pt idx="9590">
                  <c:v>3.19855</c:v>
                </c:pt>
                <c:pt idx="9591">
                  <c:v>3.2052200000000002</c:v>
                </c:pt>
                <c:pt idx="9592">
                  <c:v>3.2117499999999999</c:v>
                </c:pt>
                <c:pt idx="9593">
                  <c:v>3.2208700000000001</c:v>
                </c:pt>
                <c:pt idx="9594">
                  <c:v>3.2270400000000001</c:v>
                </c:pt>
                <c:pt idx="9595">
                  <c:v>3.22845</c:v>
                </c:pt>
                <c:pt idx="9596">
                  <c:v>3.23943</c:v>
                </c:pt>
                <c:pt idx="9597">
                  <c:v>3.2601800000000001</c:v>
                </c:pt>
                <c:pt idx="9598">
                  <c:v>3.2729900000000001</c:v>
                </c:pt>
                <c:pt idx="9599">
                  <c:v>3.2754599999999998</c:v>
                </c:pt>
                <c:pt idx="9600">
                  <c:v>3.28363</c:v>
                </c:pt>
                <c:pt idx="9601">
                  <c:v>3.29128</c:v>
                </c:pt>
                <c:pt idx="9602">
                  <c:v>3.29501</c:v>
                </c:pt>
                <c:pt idx="9603">
                  <c:v>3.3051200000000001</c:v>
                </c:pt>
                <c:pt idx="9604">
                  <c:v>3.3083999999999998</c:v>
                </c:pt>
                <c:pt idx="9605">
                  <c:v>3.3119900000000002</c:v>
                </c:pt>
                <c:pt idx="9606">
                  <c:v>3.3173900000000001</c:v>
                </c:pt>
                <c:pt idx="9607">
                  <c:v>3.3244400000000001</c:v>
                </c:pt>
                <c:pt idx="9608">
                  <c:v>3.34185</c:v>
                </c:pt>
                <c:pt idx="9609">
                  <c:v>3.3593700000000002</c:v>
                </c:pt>
                <c:pt idx="9610">
                  <c:v>3.3708</c:v>
                </c:pt>
                <c:pt idx="9611">
                  <c:v>3.3732500000000001</c:v>
                </c:pt>
                <c:pt idx="9612">
                  <c:v>3.3791500000000001</c:v>
                </c:pt>
                <c:pt idx="9613">
                  <c:v>3.3902700000000001</c:v>
                </c:pt>
                <c:pt idx="9614">
                  <c:v>3.39663</c:v>
                </c:pt>
                <c:pt idx="9615">
                  <c:v>3.4053599999999999</c:v>
                </c:pt>
                <c:pt idx="9616">
                  <c:v>3.4162300000000001</c:v>
                </c:pt>
                <c:pt idx="9617">
                  <c:v>3.4283399999999999</c:v>
                </c:pt>
                <c:pt idx="9618">
                  <c:v>3.4399799999999998</c:v>
                </c:pt>
                <c:pt idx="9619">
                  <c:v>3.4478</c:v>
                </c:pt>
                <c:pt idx="9620">
                  <c:v>3.45045</c:v>
                </c:pt>
                <c:pt idx="9621">
                  <c:v>3.45547</c:v>
                </c:pt>
                <c:pt idx="9622">
                  <c:v>3.4669400000000001</c:v>
                </c:pt>
                <c:pt idx="9623">
                  <c:v>3.4791300000000001</c:v>
                </c:pt>
                <c:pt idx="9624">
                  <c:v>3.4932400000000001</c:v>
                </c:pt>
                <c:pt idx="9625">
                  <c:v>3.5035699999999999</c:v>
                </c:pt>
                <c:pt idx="9626">
                  <c:v>3.51179</c:v>
                </c:pt>
                <c:pt idx="9627">
                  <c:v>3.5188000000000001</c:v>
                </c:pt>
                <c:pt idx="9628">
                  <c:v>3.5251199999999998</c:v>
                </c:pt>
                <c:pt idx="9629">
                  <c:v>3.53348</c:v>
                </c:pt>
                <c:pt idx="9630">
                  <c:v>3.5430799999999998</c:v>
                </c:pt>
                <c:pt idx="9631">
                  <c:v>3.55071</c:v>
                </c:pt>
                <c:pt idx="9632">
                  <c:v>3.5569500000000001</c:v>
                </c:pt>
                <c:pt idx="9633">
                  <c:v>3.5598900000000002</c:v>
                </c:pt>
                <c:pt idx="9634">
                  <c:v>3.5660099999999999</c:v>
                </c:pt>
                <c:pt idx="9635">
                  <c:v>3.57829</c:v>
                </c:pt>
                <c:pt idx="9636">
                  <c:v>3.5872000000000002</c:v>
                </c:pt>
                <c:pt idx="9637">
                  <c:v>3.5932400000000002</c:v>
                </c:pt>
                <c:pt idx="9638">
                  <c:v>3.5949300000000002</c:v>
                </c:pt>
                <c:pt idx="9639">
                  <c:v>3.6051700000000002</c:v>
                </c:pt>
                <c:pt idx="9640">
                  <c:v>3.6202299999999998</c:v>
                </c:pt>
                <c:pt idx="9641">
                  <c:v>3.6312600000000002</c:v>
                </c:pt>
                <c:pt idx="9642">
                  <c:v>3.6427700000000001</c:v>
                </c:pt>
                <c:pt idx="9643">
                  <c:v>3.6546799999999999</c:v>
                </c:pt>
                <c:pt idx="9644">
                  <c:v>3.6677200000000001</c:v>
                </c:pt>
                <c:pt idx="9645">
                  <c:v>3.6781100000000002</c:v>
                </c:pt>
                <c:pt idx="9646">
                  <c:v>3.68614</c:v>
                </c:pt>
                <c:pt idx="9647">
                  <c:v>3.69197</c:v>
                </c:pt>
                <c:pt idx="9648">
                  <c:v>3.7005699999999999</c:v>
                </c:pt>
                <c:pt idx="9649">
                  <c:v>3.7173500000000002</c:v>
                </c:pt>
                <c:pt idx="9650">
                  <c:v>3.7293400000000001</c:v>
                </c:pt>
                <c:pt idx="9651">
                  <c:v>3.7292999999999998</c:v>
                </c:pt>
                <c:pt idx="9652">
                  <c:v>3.7255600000000002</c:v>
                </c:pt>
                <c:pt idx="9653">
                  <c:v>3.7384599999999999</c:v>
                </c:pt>
                <c:pt idx="9654">
                  <c:v>3.75719</c:v>
                </c:pt>
                <c:pt idx="9655">
                  <c:v>3.7639800000000001</c:v>
                </c:pt>
                <c:pt idx="9656">
                  <c:v>3.7801300000000002</c:v>
                </c:pt>
                <c:pt idx="9657">
                  <c:v>3.7926000000000002</c:v>
                </c:pt>
                <c:pt idx="9658">
                  <c:v>3.7961800000000001</c:v>
                </c:pt>
                <c:pt idx="9659">
                  <c:v>3.8055099999999999</c:v>
                </c:pt>
                <c:pt idx="9660">
                  <c:v>3.8113199999999998</c:v>
                </c:pt>
                <c:pt idx="9661">
                  <c:v>3.8192699999999999</c:v>
                </c:pt>
                <c:pt idx="9662">
                  <c:v>3.8266100000000001</c:v>
                </c:pt>
                <c:pt idx="9663">
                  <c:v>3.8269700000000002</c:v>
                </c:pt>
                <c:pt idx="9664">
                  <c:v>3.8387899999999999</c:v>
                </c:pt>
                <c:pt idx="9665">
                  <c:v>3.8549899999999999</c:v>
                </c:pt>
                <c:pt idx="9666">
                  <c:v>3.8673500000000001</c:v>
                </c:pt>
                <c:pt idx="9667">
                  <c:v>3.8738299999999999</c:v>
                </c:pt>
                <c:pt idx="9668">
                  <c:v>3.8825599999999998</c:v>
                </c:pt>
                <c:pt idx="9669">
                  <c:v>3.8936099999999998</c:v>
                </c:pt>
                <c:pt idx="9670">
                  <c:v>3.9001700000000001</c:v>
                </c:pt>
                <c:pt idx="9671">
                  <c:v>3.9114300000000002</c:v>
                </c:pt>
                <c:pt idx="9672">
                  <c:v>3.9172600000000002</c:v>
                </c:pt>
                <c:pt idx="9673">
                  <c:v>3.9204699999999999</c:v>
                </c:pt>
                <c:pt idx="9674">
                  <c:v>3.9334799999999999</c:v>
                </c:pt>
                <c:pt idx="9675">
                  <c:v>3.9374099999999999</c:v>
                </c:pt>
                <c:pt idx="9676">
                  <c:v>3.9320300000000001</c:v>
                </c:pt>
                <c:pt idx="9677">
                  <c:v>3.9356200000000001</c:v>
                </c:pt>
                <c:pt idx="9678">
                  <c:v>3.9465400000000002</c:v>
                </c:pt>
                <c:pt idx="9679">
                  <c:v>3.9546100000000002</c:v>
                </c:pt>
                <c:pt idx="9680">
                  <c:v>3.9637899999999999</c:v>
                </c:pt>
                <c:pt idx="9681">
                  <c:v>3.9767800000000002</c:v>
                </c:pt>
                <c:pt idx="9682">
                  <c:v>3.9816099999999999</c:v>
                </c:pt>
                <c:pt idx="9683">
                  <c:v>3.9886900000000001</c:v>
                </c:pt>
                <c:pt idx="9684">
                  <c:v>4.0003099999999998</c:v>
                </c:pt>
                <c:pt idx="9685">
                  <c:v>3.9999799999999999</c:v>
                </c:pt>
                <c:pt idx="9686">
                  <c:v>4.0022599999999997</c:v>
                </c:pt>
                <c:pt idx="9687">
                  <c:v>4.0112300000000003</c:v>
                </c:pt>
                <c:pt idx="9688">
                  <c:v>4.0194400000000003</c:v>
                </c:pt>
                <c:pt idx="9689">
                  <c:v>4.0224000000000002</c:v>
                </c:pt>
                <c:pt idx="9690">
                  <c:v>4.0325800000000003</c:v>
                </c:pt>
                <c:pt idx="9691">
                  <c:v>4.0453200000000002</c:v>
                </c:pt>
                <c:pt idx="9692">
                  <c:v>4.0502799999999999</c:v>
                </c:pt>
                <c:pt idx="9693">
                  <c:v>4.0581399999999999</c:v>
                </c:pt>
                <c:pt idx="9694">
                  <c:v>4.06569</c:v>
                </c:pt>
                <c:pt idx="9695">
                  <c:v>4.07477</c:v>
                </c:pt>
                <c:pt idx="9696">
                  <c:v>4.0855300000000003</c:v>
                </c:pt>
                <c:pt idx="9697">
                  <c:v>4.0897199999999998</c:v>
                </c:pt>
                <c:pt idx="9698">
                  <c:v>4.1000899999999998</c:v>
                </c:pt>
                <c:pt idx="9699">
                  <c:v>4.1061500000000004</c:v>
                </c:pt>
                <c:pt idx="9700">
                  <c:v>4.1204599999999996</c:v>
                </c:pt>
                <c:pt idx="9701">
                  <c:v>4.1325099999999999</c:v>
                </c:pt>
                <c:pt idx="9702">
                  <c:v>4.1408699999999996</c:v>
                </c:pt>
                <c:pt idx="9703">
                  <c:v>4.1464100000000004</c:v>
                </c:pt>
                <c:pt idx="9704">
                  <c:v>4.1529800000000003</c:v>
                </c:pt>
                <c:pt idx="9705">
                  <c:v>4.1602300000000003</c:v>
                </c:pt>
                <c:pt idx="9706">
                  <c:v>4.1711</c:v>
                </c:pt>
                <c:pt idx="9707">
                  <c:v>4.1731400000000001</c:v>
                </c:pt>
                <c:pt idx="9708">
                  <c:v>4.1781199999999998</c:v>
                </c:pt>
                <c:pt idx="9709">
                  <c:v>4.1902499999999998</c:v>
                </c:pt>
                <c:pt idx="9710">
                  <c:v>4.2001900000000001</c:v>
                </c:pt>
                <c:pt idx="9711">
                  <c:v>4.2138</c:v>
                </c:pt>
                <c:pt idx="9712">
                  <c:v>4.2328400000000004</c:v>
                </c:pt>
                <c:pt idx="9713">
                  <c:v>4.2457399999999996</c:v>
                </c:pt>
                <c:pt idx="9714">
                  <c:v>4.2558699999999998</c:v>
                </c:pt>
                <c:pt idx="9715">
                  <c:v>4.2704399999999998</c:v>
                </c:pt>
                <c:pt idx="9716">
                  <c:v>4.2860800000000001</c:v>
                </c:pt>
                <c:pt idx="9717">
                  <c:v>4.29312</c:v>
                </c:pt>
                <c:pt idx="9718">
                  <c:v>4.3145800000000003</c:v>
                </c:pt>
                <c:pt idx="9719">
                  <c:v>4.3323799999999997</c:v>
                </c:pt>
                <c:pt idx="9720">
                  <c:v>4.3342999999999998</c:v>
                </c:pt>
                <c:pt idx="9721">
                  <c:v>4.3466199999999997</c:v>
                </c:pt>
                <c:pt idx="9722">
                  <c:v>4.3594400000000002</c:v>
                </c:pt>
                <c:pt idx="9723">
                  <c:v>4.3755800000000002</c:v>
                </c:pt>
                <c:pt idx="9724">
                  <c:v>4.3867099999999999</c:v>
                </c:pt>
                <c:pt idx="9725">
                  <c:v>4.3905799999999999</c:v>
                </c:pt>
                <c:pt idx="9726">
                  <c:v>4.4001099999999997</c:v>
                </c:pt>
                <c:pt idx="9727">
                  <c:v>4.4149200000000004</c:v>
                </c:pt>
                <c:pt idx="9728">
                  <c:v>4.4297899999999997</c:v>
                </c:pt>
                <c:pt idx="9729">
                  <c:v>4.44489</c:v>
                </c:pt>
                <c:pt idx="9730">
                  <c:v>4.4566400000000002</c:v>
                </c:pt>
                <c:pt idx="9731">
                  <c:v>4.4619299999999997</c:v>
                </c:pt>
                <c:pt idx="9732">
                  <c:v>4.4802299999999997</c:v>
                </c:pt>
                <c:pt idx="9733">
                  <c:v>4.5032199999999998</c:v>
                </c:pt>
                <c:pt idx="9734">
                  <c:v>4.5059100000000001</c:v>
                </c:pt>
                <c:pt idx="9735">
                  <c:v>4.5023400000000002</c:v>
                </c:pt>
                <c:pt idx="9736">
                  <c:v>4.5081899999999999</c:v>
                </c:pt>
                <c:pt idx="9737">
                  <c:v>4.5173399999999999</c:v>
                </c:pt>
                <c:pt idx="9738">
                  <c:v>4.5231500000000002</c:v>
                </c:pt>
                <c:pt idx="9739">
                  <c:v>4.5343200000000001</c:v>
                </c:pt>
                <c:pt idx="9740">
                  <c:v>4.5391899999999996</c:v>
                </c:pt>
                <c:pt idx="9741">
                  <c:v>4.5440500000000004</c:v>
                </c:pt>
                <c:pt idx="9742">
                  <c:v>4.5444800000000001</c:v>
                </c:pt>
                <c:pt idx="9743">
                  <c:v>4.5555000000000003</c:v>
                </c:pt>
                <c:pt idx="9744">
                  <c:v>4.5595299999999996</c:v>
                </c:pt>
                <c:pt idx="9745">
                  <c:v>4.5577199999999998</c:v>
                </c:pt>
                <c:pt idx="9746">
                  <c:v>4.5640799999999997</c:v>
                </c:pt>
                <c:pt idx="9747">
                  <c:v>4.5730899999999997</c:v>
                </c:pt>
                <c:pt idx="9748">
                  <c:v>4.5670799999999998</c:v>
                </c:pt>
                <c:pt idx="9749">
                  <c:v>4.5740299999999996</c:v>
                </c:pt>
                <c:pt idx="9750">
                  <c:v>4.5757199999999996</c:v>
                </c:pt>
                <c:pt idx="9751">
                  <c:v>4.5831299999999997</c:v>
                </c:pt>
                <c:pt idx="9752">
                  <c:v>4.5900699999999999</c:v>
                </c:pt>
                <c:pt idx="9753">
                  <c:v>4.5930799999999996</c:v>
                </c:pt>
                <c:pt idx="9754">
                  <c:v>4.6009399999999996</c:v>
                </c:pt>
                <c:pt idx="9755">
                  <c:v>4.6149199999999997</c:v>
                </c:pt>
                <c:pt idx="9756">
                  <c:v>4.6220699999999999</c:v>
                </c:pt>
                <c:pt idx="9757">
                  <c:v>4.6237199999999996</c:v>
                </c:pt>
                <c:pt idx="9758">
                  <c:v>4.6210699999999996</c:v>
                </c:pt>
                <c:pt idx="9759">
                  <c:v>4.6206699999999996</c:v>
                </c:pt>
                <c:pt idx="9760">
                  <c:v>4.6313899999999997</c:v>
                </c:pt>
                <c:pt idx="9761">
                  <c:v>4.63462</c:v>
                </c:pt>
                <c:pt idx="9762">
                  <c:v>4.6351399999999998</c:v>
                </c:pt>
                <c:pt idx="9763">
                  <c:v>4.6347100000000001</c:v>
                </c:pt>
                <c:pt idx="9764">
                  <c:v>4.6414400000000002</c:v>
                </c:pt>
                <c:pt idx="9765">
                  <c:v>4.6508000000000003</c:v>
                </c:pt>
                <c:pt idx="9766">
                  <c:v>4.6626000000000003</c:v>
                </c:pt>
                <c:pt idx="9767">
                  <c:v>4.6604599999999996</c:v>
                </c:pt>
                <c:pt idx="9768">
                  <c:v>4.6646700000000001</c:v>
                </c:pt>
                <c:pt idx="9769">
                  <c:v>4.6701699999999997</c:v>
                </c:pt>
                <c:pt idx="9770">
                  <c:v>4.6807499999999997</c:v>
                </c:pt>
                <c:pt idx="9771">
                  <c:v>4.6878099999999998</c:v>
                </c:pt>
                <c:pt idx="9772">
                  <c:v>4.69252</c:v>
                </c:pt>
                <c:pt idx="9773">
                  <c:v>4.6958500000000001</c:v>
                </c:pt>
                <c:pt idx="9774">
                  <c:v>4.6960100000000002</c:v>
                </c:pt>
                <c:pt idx="9775">
                  <c:v>4.7026599999999998</c:v>
                </c:pt>
                <c:pt idx="9776">
                  <c:v>4.7093600000000002</c:v>
                </c:pt>
                <c:pt idx="9777">
                  <c:v>4.7137599999999997</c:v>
                </c:pt>
                <c:pt idx="9778">
                  <c:v>4.7176499999999999</c:v>
                </c:pt>
                <c:pt idx="9779">
                  <c:v>4.7175700000000003</c:v>
                </c:pt>
                <c:pt idx="9780">
                  <c:v>4.7221399999999996</c:v>
                </c:pt>
                <c:pt idx="9781">
                  <c:v>4.7298200000000001</c:v>
                </c:pt>
                <c:pt idx="9782">
                  <c:v>4.7405400000000002</c:v>
                </c:pt>
                <c:pt idx="9783">
                  <c:v>4.7440600000000002</c:v>
                </c:pt>
                <c:pt idx="9784">
                  <c:v>4.7366200000000003</c:v>
                </c:pt>
                <c:pt idx="9785">
                  <c:v>4.7368300000000003</c:v>
                </c:pt>
                <c:pt idx="9786">
                  <c:v>4.7437899999999997</c:v>
                </c:pt>
                <c:pt idx="9787">
                  <c:v>4.7463600000000001</c:v>
                </c:pt>
                <c:pt idx="9788">
                  <c:v>4.7546200000000001</c:v>
                </c:pt>
                <c:pt idx="9789">
                  <c:v>4.7632399999999997</c:v>
                </c:pt>
                <c:pt idx="9790">
                  <c:v>4.7534299999999998</c:v>
                </c:pt>
                <c:pt idx="9791">
                  <c:v>4.7493400000000001</c:v>
                </c:pt>
                <c:pt idx="9792">
                  <c:v>4.7569400000000002</c:v>
                </c:pt>
                <c:pt idx="9793">
                  <c:v>4.7648700000000002</c:v>
                </c:pt>
                <c:pt idx="9794">
                  <c:v>4.7707899999999999</c:v>
                </c:pt>
                <c:pt idx="9795">
                  <c:v>4.7777099999999999</c:v>
                </c:pt>
                <c:pt idx="9796">
                  <c:v>4.7755799999999997</c:v>
                </c:pt>
                <c:pt idx="9797">
                  <c:v>4.7769700000000004</c:v>
                </c:pt>
                <c:pt idx="9798">
                  <c:v>4.7780300000000002</c:v>
                </c:pt>
                <c:pt idx="9799">
                  <c:v>4.7811899999999996</c:v>
                </c:pt>
                <c:pt idx="9800">
                  <c:v>4.7850999999999999</c:v>
                </c:pt>
                <c:pt idx="9801">
                  <c:v>4.7863600000000002</c:v>
                </c:pt>
                <c:pt idx="9802">
                  <c:v>4.77813</c:v>
                </c:pt>
                <c:pt idx="9803">
                  <c:v>4.7837100000000001</c:v>
                </c:pt>
                <c:pt idx="9804">
                  <c:v>4.7898300000000003</c:v>
                </c:pt>
                <c:pt idx="9805">
                  <c:v>4.7834000000000003</c:v>
                </c:pt>
                <c:pt idx="9806">
                  <c:v>4.7774599999999996</c:v>
                </c:pt>
                <c:pt idx="9807">
                  <c:v>4.7781200000000004</c:v>
                </c:pt>
                <c:pt idx="9808">
                  <c:v>4.7767299999999997</c:v>
                </c:pt>
                <c:pt idx="9809">
                  <c:v>4.7825499999999996</c:v>
                </c:pt>
                <c:pt idx="9810">
                  <c:v>4.78491</c:v>
                </c:pt>
                <c:pt idx="9811">
                  <c:v>4.7858499999999999</c:v>
                </c:pt>
                <c:pt idx="9812">
                  <c:v>4.7841699999999996</c:v>
                </c:pt>
                <c:pt idx="9813">
                  <c:v>4.7792899999999996</c:v>
                </c:pt>
                <c:pt idx="9814">
                  <c:v>4.7851400000000002</c:v>
                </c:pt>
                <c:pt idx="9815">
                  <c:v>4.7874299999999996</c:v>
                </c:pt>
                <c:pt idx="9816">
                  <c:v>4.7741699999999998</c:v>
                </c:pt>
                <c:pt idx="9817">
                  <c:v>4.7684300000000004</c:v>
                </c:pt>
                <c:pt idx="9818">
                  <c:v>4.7767099999999996</c:v>
                </c:pt>
                <c:pt idx="9819">
                  <c:v>4.7787199999999999</c:v>
                </c:pt>
                <c:pt idx="9820">
                  <c:v>4.7789599999999997</c:v>
                </c:pt>
                <c:pt idx="9821">
                  <c:v>4.7747700000000002</c:v>
                </c:pt>
                <c:pt idx="9822">
                  <c:v>4.77278</c:v>
                </c:pt>
                <c:pt idx="9823">
                  <c:v>4.7690299999999999</c:v>
                </c:pt>
                <c:pt idx="9824">
                  <c:v>4.7734300000000003</c:v>
                </c:pt>
                <c:pt idx="9825">
                  <c:v>4.7824400000000002</c:v>
                </c:pt>
                <c:pt idx="9826">
                  <c:v>4.7853000000000003</c:v>
                </c:pt>
                <c:pt idx="9827">
                  <c:v>4.7897400000000001</c:v>
                </c:pt>
                <c:pt idx="9828">
                  <c:v>4.7879699999999996</c:v>
                </c:pt>
                <c:pt idx="9829">
                  <c:v>4.7914899999999996</c:v>
                </c:pt>
                <c:pt idx="9830">
                  <c:v>4.7991599999999996</c:v>
                </c:pt>
                <c:pt idx="9831">
                  <c:v>4.8023400000000001</c:v>
                </c:pt>
                <c:pt idx="9832">
                  <c:v>4.8134600000000001</c:v>
                </c:pt>
                <c:pt idx="9833">
                  <c:v>4.8171299999999997</c:v>
                </c:pt>
                <c:pt idx="9834">
                  <c:v>4.8174099999999997</c:v>
                </c:pt>
                <c:pt idx="9835">
                  <c:v>4.8143099999999999</c:v>
                </c:pt>
                <c:pt idx="9836">
                  <c:v>4.8065300000000004</c:v>
                </c:pt>
                <c:pt idx="9837">
                  <c:v>4.8076600000000003</c:v>
                </c:pt>
                <c:pt idx="9838">
                  <c:v>4.8114600000000003</c:v>
                </c:pt>
                <c:pt idx="9839">
                  <c:v>4.8084899999999999</c:v>
                </c:pt>
                <c:pt idx="9840">
                  <c:v>4.8044599999999997</c:v>
                </c:pt>
                <c:pt idx="9841">
                  <c:v>4.8106900000000001</c:v>
                </c:pt>
                <c:pt idx="9842">
                  <c:v>4.8138399999999999</c:v>
                </c:pt>
                <c:pt idx="9843">
                  <c:v>4.7995200000000002</c:v>
                </c:pt>
                <c:pt idx="9844">
                  <c:v>4.7935800000000004</c:v>
                </c:pt>
                <c:pt idx="9845">
                  <c:v>4.7959699999999996</c:v>
                </c:pt>
                <c:pt idx="9846">
                  <c:v>4.7976999999999999</c:v>
                </c:pt>
                <c:pt idx="9847">
                  <c:v>4.8028399999999998</c:v>
                </c:pt>
                <c:pt idx="9848">
                  <c:v>4.8009599999999999</c:v>
                </c:pt>
                <c:pt idx="9849">
                  <c:v>4.7940100000000001</c:v>
                </c:pt>
                <c:pt idx="9850">
                  <c:v>4.7842900000000004</c:v>
                </c:pt>
                <c:pt idx="9851">
                  <c:v>4.7844499999999996</c:v>
                </c:pt>
                <c:pt idx="9852">
                  <c:v>4.7924100000000003</c:v>
                </c:pt>
                <c:pt idx="9853">
                  <c:v>4.7978300000000003</c:v>
                </c:pt>
                <c:pt idx="9854">
                  <c:v>4.8008300000000004</c:v>
                </c:pt>
                <c:pt idx="9855">
                  <c:v>4.79345</c:v>
                </c:pt>
                <c:pt idx="9856">
                  <c:v>4.7953799999999998</c:v>
                </c:pt>
                <c:pt idx="9857">
                  <c:v>4.8075400000000004</c:v>
                </c:pt>
                <c:pt idx="9858">
                  <c:v>4.8136099999999997</c:v>
                </c:pt>
                <c:pt idx="9859">
                  <c:v>4.8122400000000001</c:v>
                </c:pt>
                <c:pt idx="9860">
                  <c:v>4.8110400000000002</c:v>
                </c:pt>
                <c:pt idx="9861">
                  <c:v>4.8180399999999999</c:v>
                </c:pt>
                <c:pt idx="9862">
                  <c:v>4.8311200000000003</c:v>
                </c:pt>
                <c:pt idx="9863">
                  <c:v>4.8394300000000001</c:v>
                </c:pt>
                <c:pt idx="9864">
                  <c:v>4.8446300000000004</c:v>
                </c:pt>
                <c:pt idx="9865">
                  <c:v>4.8440500000000002</c:v>
                </c:pt>
                <c:pt idx="9866">
                  <c:v>4.8511899999999999</c:v>
                </c:pt>
                <c:pt idx="9867">
                  <c:v>4.8654099999999998</c:v>
                </c:pt>
                <c:pt idx="9868">
                  <c:v>4.87033</c:v>
                </c:pt>
                <c:pt idx="9869">
                  <c:v>4.8764200000000004</c:v>
                </c:pt>
                <c:pt idx="9870">
                  <c:v>4.8876299999999997</c:v>
                </c:pt>
                <c:pt idx="9871">
                  <c:v>4.8864900000000002</c:v>
                </c:pt>
                <c:pt idx="9872">
                  <c:v>4.8879599999999996</c:v>
                </c:pt>
                <c:pt idx="9873">
                  <c:v>4.8928099999999999</c:v>
                </c:pt>
                <c:pt idx="9874">
                  <c:v>4.8966000000000003</c:v>
                </c:pt>
                <c:pt idx="9875">
                  <c:v>4.8984699999999997</c:v>
                </c:pt>
                <c:pt idx="9876">
                  <c:v>4.8971200000000001</c:v>
                </c:pt>
                <c:pt idx="9877">
                  <c:v>4.8931399999999998</c:v>
                </c:pt>
                <c:pt idx="9878">
                  <c:v>4.8937799999999996</c:v>
                </c:pt>
                <c:pt idx="9879">
                  <c:v>4.88307</c:v>
                </c:pt>
                <c:pt idx="9880">
                  <c:v>4.8799099999999997</c:v>
                </c:pt>
                <c:pt idx="9881">
                  <c:v>4.8816899999999999</c:v>
                </c:pt>
                <c:pt idx="9882">
                  <c:v>4.8752500000000003</c:v>
                </c:pt>
                <c:pt idx="9883">
                  <c:v>4.8818599999999996</c:v>
                </c:pt>
                <c:pt idx="9884">
                  <c:v>4.8710399999999998</c:v>
                </c:pt>
                <c:pt idx="9885">
                  <c:v>4.8688200000000004</c:v>
                </c:pt>
                <c:pt idx="9886">
                  <c:v>4.8683100000000001</c:v>
                </c:pt>
                <c:pt idx="9887">
                  <c:v>4.8649800000000001</c:v>
                </c:pt>
                <c:pt idx="9888">
                  <c:v>4.8586299999999998</c:v>
                </c:pt>
                <c:pt idx="9889">
                  <c:v>4.8528399999999996</c:v>
                </c:pt>
                <c:pt idx="9890">
                  <c:v>4.85555</c:v>
                </c:pt>
                <c:pt idx="9891">
                  <c:v>4.86191</c:v>
                </c:pt>
                <c:pt idx="9892">
                  <c:v>4.8547700000000003</c:v>
                </c:pt>
                <c:pt idx="9893">
                  <c:v>4.8458500000000004</c:v>
                </c:pt>
                <c:pt idx="9894">
                  <c:v>4.8344399999999998</c:v>
                </c:pt>
                <c:pt idx="9895">
                  <c:v>4.8387099999999998</c:v>
                </c:pt>
                <c:pt idx="9896">
                  <c:v>4.8489100000000001</c:v>
                </c:pt>
                <c:pt idx="9897">
                  <c:v>4.8467900000000004</c:v>
                </c:pt>
                <c:pt idx="9898">
                  <c:v>4.8408899999999999</c:v>
                </c:pt>
                <c:pt idx="9899">
                  <c:v>4.8297499999999998</c:v>
                </c:pt>
                <c:pt idx="9900">
                  <c:v>4.8224799999999997</c:v>
                </c:pt>
                <c:pt idx="9901">
                  <c:v>4.8217499999999998</c:v>
                </c:pt>
                <c:pt idx="9902">
                  <c:v>4.8188300000000002</c:v>
                </c:pt>
                <c:pt idx="9903">
                  <c:v>4.8170500000000001</c:v>
                </c:pt>
                <c:pt idx="9904">
                  <c:v>4.82226</c:v>
                </c:pt>
                <c:pt idx="9905">
                  <c:v>4.8237100000000002</c:v>
                </c:pt>
                <c:pt idx="9906">
                  <c:v>4.8141800000000003</c:v>
                </c:pt>
                <c:pt idx="9907">
                  <c:v>4.7962100000000003</c:v>
                </c:pt>
                <c:pt idx="9908">
                  <c:v>4.7979900000000004</c:v>
                </c:pt>
                <c:pt idx="9909">
                  <c:v>4.79976</c:v>
                </c:pt>
                <c:pt idx="9910">
                  <c:v>4.8003999999999998</c:v>
                </c:pt>
                <c:pt idx="9911">
                  <c:v>4.8065800000000003</c:v>
                </c:pt>
                <c:pt idx="9912">
                  <c:v>4.8047500000000003</c:v>
                </c:pt>
                <c:pt idx="9913">
                  <c:v>4.8016399999999999</c:v>
                </c:pt>
                <c:pt idx="9914">
                  <c:v>4.7921100000000001</c:v>
                </c:pt>
                <c:pt idx="9915">
                  <c:v>4.7863100000000003</c:v>
                </c:pt>
                <c:pt idx="9916">
                  <c:v>4.7856800000000002</c:v>
                </c:pt>
                <c:pt idx="9917">
                  <c:v>4.7832400000000002</c:v>
                </c:pt>
                <c:pt idx="9918">
                  <c:v>4.7797400000000003</c:v>
                </c:pt>
                <c:pt idx="9919">
                  <c:v>4.77928</c:v>
                </c:pt>
                <c:pt idx="9920">
                  <c:v>4.7847400000000002</c:v>
                </c:pt>
                <c:pt idx="9921">
                  <c:v>4.77379</c:v>
                </c:pt>
                <c:pt idx="9922">
                  <c:v>4.7726800000000003</c:v>
                </c:pt>
                <c:pt idx="9923">
                  <c:v>4.7669199999999998</c:v>
                </c:pt>
                <c:pt idx="9924">
                  <c:v>4.7562899999999999</c:v>
                </c:pt>
                <c:pt idx="9925">
                  <c:v>4.7453399999999997</c:v>
                </c:pt>
                <c:pt idx="9926">
                  <c:v>4.7420400000000003</c:v>
                </c:pt>
                <c:pt idx="9927">
                  <c:v>4.7401499999999999</c:v>
                </c:pt>
                <c:pt idx="9928">
                  <c:v>4.7320200000000003</c:v>
                </c:pt>
                <c:pt idx="9929">
                  <c:v>4.73001</c:v>
                </c:pt>
                <c:pt idx="9930">
                  <c:v>4.7284300000000004</c:v>
                </c:pt>
                <c:pt idx="9931">
                  <c:v>4.7200800000000003</c:v>
                </c:pt>
                <c:pt idx="9932">
                  <c:v>4.7144599999999999</c:v>
                </c:pt>
                <c:pt idx="9933">
                  <c:v>4.7016999999999998</c:v>
                </c:pt>
                <c:pt idx="9934">
                  <c:v>4.6966400000000004</c:v>
                </c:pt>
                <c:pt idx="9935">
                  <c:v>4.69984</c:v>
                </c:pt>
                <c:pt idx="9936">
                  <c:v>4.6910400000000001</c:v>
                </c:pt>
                <c:pt idx="9937">
                  <c:v>4.6816800000000001</c:v>
                </c:pt>
                <c:pt idx="9938">
                  <c:v>4.6763000000000003</c:v>
                </c:pt>
                <c:pt idx="9939">
                  <c:v>4.6715799999999996</c:v>
                </c:pt>
                <c:pt idx="9940">
                  <c:v>4.6673999999999998</c:v>
                </c:pt>
                <c:pt idx="9941">
                  <c:v>4.66167</c:v>
                </c:pt>
                <c:pt idx="9942">
                  <c:v>4.6519399999999997</c:v>
                </c:pt>
                <c:pt idx="9943">
                  <c:v>4.64567</c:v>
                </c:pt>
                <c:pt idx="9944">
                  <c:v>4.6405599999999998</c:v>
                </c:pt>
                <c:pt idx="9945">
                  <c:v>4.63619</c:v>
                </c:pt>
                <c:pt idx="9946">
                  <c:v>4.6334400000000002</c:v>
                </c:pt>
                <c:pt idx="9947">
                  <c:v>4.6231099999999996</c:v>
                </c:pt>
                <c:pt idx="9948">
                  <c:v>4.61768</c:v>
                </c:pt>
                <c:pt idx="9949">
                  <c:v>4.6120299999999999</c:v>
                </c:pt>
                <c:pt idx="9950">
                  <c:v>4.6143200000000002</c:v>
                </c:pt>
                <c:pt idx="9951">
                  <c:v>4.6138599999999999</c:v>
                </c:pt>
                <c:pt idx="9952">
                  <c:v>4.61137</c:v>
                </c:pt>
                <c:pt idx="9953">
                  <c:v>4.5990599999999997</c:v>
                </c:pt>
                <c:pt idx="9954">
                  <c:v>4.5883200000000004</c:v>
                </c:pt>
                <c:pt idx="9955">
                  <c:v>4.5864700000000003</c:v>
                </c:pt>
                <c:pt idx="9956">
                  <c:v>4.5867100000000001</c:v>
                </c:pt>
                <c:pt idx="9957">
                  <c:v>4.5826599999999997</c:v>
                </c:pt>
                <c:pt idx="9958">
                  <c:v>4.5814199999999996</c:v>
                </c:pt>
                <c:pt idx="9959">
                  <c:v>4.5769399999999996</c:v>
                </c:pt>
                <c:pt idx="9960">
                  <c:v>4.5753300000000001</c:v>
                </c:pt>
                <c:pt idx="9961">
                  <c:v>4.5834599999999996</c:v>
                </c:pt>
                <c:pt idx="9962">
                  <c:v>4.58019</c:v>
                </c:pt>
                <c:pt idx="9963">
                  <c:v>4.5674099999999997</c:v>
                </c:pt>
                <c:pt idx="9964">
                  <c:v>4.5563599999999997</c:v>
                </c:pt>
                <c:pt idx="9965">
                  <c:v>4.5564200000000001</c:v>
                </c:pt>
                <c:pt idx="9966">
                  <c:v>4.5500999999999996</c:v>
                </c:pt>
                <c:pt idx="9967">
                  <c:v>4.5451600000000001</c:v>
                </c:pt>
                <c:pt idx="9968">
                  <c:v>4.5503200000000001</c:v>
                </c:pt>
                <c:pt idx="9969">
                  <c:v>4.5480299999999998</c:v>
                </c:pt>
                <c:pt idx="9970">
                  <c:v>4.5433000000000003</c:v>
                </c:pt>
                <c:pt idx="9971">
                  <c:v>4.5378800000000004</c:v>
                </c:pt>
                <c:pt idx="9972">
                  <c:v>4.5395300000000001</c:v>
                </c:pt>
                <c:pt idx="9973">
                  <c:v>4.5444599999999999</c:v>
                </c:pt>
                <c:pt idx="9974">
                  <c:v>4.5413800000000002</c:v>
                </c:pt>
                <c:pt idx="9975">
                  <c:v>4.5417500000000004</c:v>
                </c:pt>
                <c:pt idx="9976">
                  <c:v>4.5331099999999998</c:v>
                </c:pt>
                <c:pt idx="9977">
                  <c:v>4.53064</c:v>
                </c:pt>
                <c:pt idx="9978">
                  <c:v>4.5278400000000003</c:v>
                </c:pt>
                <c:pt idx="9979">
                  <c:v>4.5260600000000002</c:v>
                </c:pt>
                <c:pt idx="9980">
                  <c:v>4.5184499999999996</c:v>
                </c:pt>
                <c:pt idx="9981">
                  <c:v>4.5169699999999997</c:v>
                </c:pt>
                <c:pt idx="9982">
                  <c:v>4.5051500000000004</c:v>
                </c:pt>
                <c:pt idx="9983">
                  <c:v>4.4980799999999999</c:v>
                </c:pt>
                <c:pt idx="9984">
                  <c:v>4.4987199999999996</c:v>
                </c:pt>
                <c:pt idx="9985">
                  <c:v>4.4930500000000002</c:v>
                </c:pt>
                <c:pt idx="9986">
                  <c:v>4.4946799999999998</c:v>
                </c:pt>
                <c:pt idx="9987">
                  <c:v>4.4905799999999996</c:v>
                </c:pt>
                <c:pt idx="9988">
                  <c:v>4.4694099999999999</c:v>
                </c:pt>
                <c:pt idx="9989">
                  <c:v>4.4566800000000004</c:v>
                </c:pt>
                <c:pt idx="9990">
                  <c:v>4.4559899999999999</c:v>
                </c:pt>
                <c:pt idx="9991">
                  <c:v>4.4550999999999998</c:v>
                </c:pt>
                <c:pt idx="9992">
                  <c:v>4.4445699999999997</c:v>
                </c:pt>
                <c:pt idx="9993">
                  <c:v>4.4396899999999997</c:v>
                </c:pt>
                <c:pt idx="9994">
                  <c:v>4.4364100000000004</c:v>
                </c:pt>
                <c:pt idx="9995">
                  <c:v>4.4365300000000003</c:v>
                </c:pt>
                <c:pt idx="9996">
                  <c:v>4.4333</c:v>
                </c:pt>
                <c:pt idx="9997">
                  <c:v>4.4186699999999997</c:v>
                </c:pt>
                <c:pt idx="9998">
                  <c:v>4.4164899999999996</c:v>
                </c:pt>
                <c:pt idx="9999">
                  <c:v>4.4097200000000001</c:v>
                </c:pt>
                <c:pt idx="10000">
                  <c:v>4.3964499999999997</c:v>
                </c:pt>
                <c:pt idx="10001">
                  <c:v>4.3862800000000002</c:v>
                </c:pt>
                <c:pt idx="10002">
                  <c:v>4.3781999999999996</c:v>
                </c:pt>
                <c:pt idx="10003">
                  <c:v>4.3667299999999996</c:v>
                </c:pt>
                <c:pt idx="10004">
                  <c:v>4.3614699999999997</c:v>
                </c:pt>
                <c:pt idx="10005">
                  <c:v>4.3571299999999997</c:v>
                </c:pt>
                <c:pt idx="10006">
                  <c:v>4.3434999999999997</c:v>
                </c:pt>
                <c:pt idx="10007">
                  <c:v>4.3415800000000004</c:v>
                </c:pt>
                <c:pt idx="10008">
                  <c:v>4.3341099999999999</c:v>
                </c:pt>
                <c:pt idx="10009">
                  <c:v>4.3321399999999999</c:v>
                </c:pt>
                <c:pt idx="10010">
                  <c:v>4.3342200000000002</c:v>
                </c:pt>
                <c:pt idx="10011">
                  <c:v>4.3217400000000001</c:v>
                </c:pt>
                <c:pt idx="10012">
                  <c:v>4.3048999999999999</c:v>
                </c:pt>
                <c:pt idx="10013">
                  <c:v>4.2945399999999996</c:v>
                </c:pt>
                <c:pt idx="10014">
                  <c:v>4.2896999999999998</c:v>
                </c:pt>
                <c:pt idx="10015">
                  <c:v>4.28904</c:v>
                </c:pt>
                <c:pt idx="10016">
                  <c:v>4.2907599999999997</c:v>
                </c:pt>
                <c:pt idx="10017">
                  <c:v>4.3007400000000002</c:v>
                </c:pt>
                <c:pt idx="10018">
                  <c:v>4.2931699999999999</c:v>
                </c:pt>
                <c:pt idx="10019">
                  <c:v>4.2850099999999998</c:v>
                </c:pt>
                <c:pt idx="10020">
                  <c:v>4.2833100000000002</c:v>
                </c:pt>
                <c:pt idx="10021">
                  <c:v>4.28111</c:v>
                </c:pt>
                <c:pt idx="10022">
                  <c:v>4.27386</c:v>
                </c:pt>
                <c:pt idx="10023">
                  <c:v>4.2627300000000004</c:v>
                </c:pt>
                <c:pt idx="10024">
                  <c:v>4.2561</c:v>
                </c:pt>
                <c:pt idx="10025">
                  <c:v>4.2416999999999998</c:v>
                </c:pt>
                <c:pt idx="10026">
                  <c:v>4.2333800000000004</c:v>
                </c:pt>
                <c:pt idx="10027">
                  <c:v>4.2277100000000001</c:v>
                </c:pt>
                <c:pt idx="10028">
                  <c:v>4.2237</c:v>
                </c:pt>
                <c:pt idx="10029">
                  <c:v>4.2213799999999999</c:v>
                </c:pt>
                <c:pt idx="10030">
                  <c:v>4.2221599999999997</c:v>
                </c:pt>
                <c:pt idx="10031">
                  <c:v>4.2225799999999998</c:v>
                </c:pt>
                <c:pt idx="10032">
                  <c:v>4.2170100000000001</c:v>
                </c:pt>
                <c:pt idx="10033">
                  <c:v>4.20533</c:v>
                </c:pt>
                <c:pt idx="10034">
                  <c:v>4.1969799999999999</c:v>
                </c:pt>
                <c:pt idx="10035">
                  <c:v>4.1855599999999997</c:v>
                </c:pt>
                <c:pt idx="10036">
                  <c:v>4.1822400000000002</c:v>
                </c:pt>
                <c:pt idx="10037">
                  <c:v>4.1825299999999999</c:v>
                </c:pt>
                <c:pt idx="10038">
                  <c:v>4.1781699999999997</c:v>
                </c:pt>
                <c:pt idx="10039">
                  <c:v>4.1591199999999997</c:v>
                </c:pt>
                <c:pt idx="10040">
                  <c:v>4.1562799999999998</c:v>
                </c:pt>
                <c:pt idx="10041">
                  <c:v>4.1515500000000003</c:v>
                </c:pt>
                <c:pt idx="10042">
                  <c:v>4.1396800000000002</c:v>
                </c:pt>
                <c:pt idx="10043">
                  <c:v>4.1272799999999998</c:v>
                </c:pt>
                <c:pt idx="10044">
                  <c:v>4.1097700000000001</c:v>
                </c:pt>
                <c:pt idx="10045">
                  <c:v>4.1035500000000003</c:v>
                </c:pt>
                <c:pt idx="10046">
                  <c:v>4.0967799999999999</c:v>
                </c:pt>
                <c:pt idx="10047">
                  <c:v>4.0932399999999998</c:v>
                </c:pt>
                <c:pt idx="10048">
                  <c:v>4.0849500000000001</c:v>
                </c:pt>
                <c:pt idx="10049">
                  <c:v>4.08019</c:v>
                </c:pt>
                <c:pt idx="10050">
                  <c:v>4.0765500000000001</c:v>
                </c:pt>
                <c:pt idx="10051">
                  <c:v>4.0696599999999998</c:v>
                </c:pt>
                <c:pt idx="10052">
                  <c:v>4.0522400000000003</c:v>
                </c:pt>
                <c:pt idx="10053">
                  <c:v>4.0426099999999998</c:v>
                </c:pt>
                <c:pt idx="10054">
                  <c:v>4.0346700000000002</c:v>
                </c:pt>
                <c:pt idx="10055">
                  <c:v>4.0165800000000003</c:v>
                </c:pt>
                <c:pt idx="10056">
                  <c:v>4.00847</c:v>
                </c:pt>
                <c:pt idx="10057">
                  <c:v>4.00502</c:v>
                </c:pt>
                <c:pt idx="10058">
                  <c:v>4.0025899999999996</c:v>
                </c:pt>
                <c:pt idx="10059">
                  <c:v>3.9940199999999999</c:v>
                </c:pt>
                <c:pt idx="10060">
                  <c:v>3.9805799999999998</c:v>
                </c:pt>
                <c:pt idx="10061">
                  <c:v>3.9617599999999999</c:v>
                </c:pt>
                <c:pt idx="10062">
                  <c:v>3.94631</c:v>
                </c:pt>
                <c:pt idx="10063">
                  <c:v>3.9408400000000001</c:v>
                </c:pt>
                <c:pt idx="10064">
                  <c:v>3.9443800000000002</c:v>
                </c:pt>
                <c:pt idx="10065">
                  <c:v>3.9397899999999999</c:v>
                </c:pt>
                <c:pt idx="10066">
                  <c:v>3.9220999999999999</c:v>
                </c:pt>
                <c:pt idx="10067">
                  <c:v>3.9231600000000002</c:v>
                </c:pt>
                <c:pt idx="10068">
                  <c:v>3.9119899999999999</c:v>
                </c:pt>
                <c:pt idx="10069">
                  <c:v>3.9025099999999999</c:v>
                </c:pt>
                <c:pt idx="10070">
                  <c:v>3.8939699999999999</c:v>
                </c:pt>
                <c:pt idx="10071">
                  <c:v>3.8819400000000002</c:v>
                </c:pt>
                <c:pt idx="10072">
                  <c:v>3.8689800000000001</c:v>
                </c:pt>
                <c:pt idx="10073">
                  <c:v>3.86524</c:v>
                </c:pt>
                <c:pt idx="10074">
                  <c:v>3.8642400000000001</c:v>
                </c:pt>
                <c:pt idx="10075">
                  <c:v>3.8439299999999998</c:v>
                </c:pt>
                <c:pt idx="10076">
                  <c:v>3.8341500000000002</c:v>
                </c:pt>
                <c:pt idx="10077">
                  <c:v>3.8311199999999999</c:v>
                </c:pt>
                <c:pt idx="10078">
                  <c:v>3.82605</c:v>
                </c:pt>
                <c:pt idx="10079">
                  <c:v>3.8231700000000002</c:v>
                </c:pt>
                <c:pt idx="10080">
                  <c:v>3.8152300000000001</c:v>
                </c:pt>
                <c:pt idx="10081">
                  <c:v>3.8020999999999998</c:v>
                </c:pt>
                <c:pt idx="10082">
                  <c:v>3.7942100000000001</c:v>
                </c:pt>
                <c:pt idx="10083">
                  <c:v>3.7858200000000002</c:v>
                </c:pt>
                <c:pt idx="10084">
                  <c:v>3.7905899999999999</c:v>
                </c:pt>
                <c:pt idx="10085">
                  <c:v>3.78687</c:v>
                </c:pt>
                <c:pt idx="10086">
                  <c:v>3.7680199999999999</c:v>
                </c:pt>
                <c:pt idx="10087">
                  <c:v>3.7523</c:v>
                </c:pt>
                <c:pt idx="10088">
                  <c:v>3.74274</c:v>
                </c:pt>
                <c:pt idx="10089">
                  <c:v>3.7390300000000001</c:v>
                </c:pt>
                <c:pt idx="10090">
                  <c:v>3.7196899999999999</c:v>
                </c:pt>
                <c:pt idx="10091">
                  <c:v>3.7141999999999999</c:v>
                </c:pt>
                <c:pt idx="10092">
                  <c:v>3.7165599999999999</c:v>
                </c:pt>
                <c:pt idx="10093">
                  <c:v>3.7137199999999999</c:v>
                </c:pt>
                <c:pt idx="10094">
                  <c:v>3.7123400000000002</c:v>
                </c:pt>
                <c:pt idx="10095">
                  <c:v>3.70709</c:v>
                </c:pt>
                <c:pt idx="10096">
                  <c:v>3.7026300000000001</c:v>
                </c:pt>
                <c:pt idx="10097">
                  <c:v>3.6977699999999998</c:v>
                </c:pt>
                <c:pt idx="10098">
                  <c:v>3.6899099999999998</c:v>
                </c:pt>
                <c:pt idx="10099">
                  <c:v>3.673</c:v>
                </c:pt>
                <c:pt idx="10100">
                  <c:v>3.6694399999999998</c:v>
                </c:pt>
                <c:pt idx="10101">
                  <c:v>3.6685500000000002</c:v>
                </c:pt>
                <c:pt idx="10102">
                  <c:v>3.6683599999999998</c:v>
                </c:pt>
                <c:pt idx="10103">
                  <c:v>3.66587</c:v>
                </c:pt>
                <c:pt idx="10104">
                  <c:v>3.65591</c:v>
                </c:pt>
                <c:pt idx="10105">
                  <c:v>3.6453899999999999</c:v>
                </c:pt>
                <c:pt idx="10106">
                  <c:v>3.63083</c:v>
                </c:pt>
                <c:pt idx="10107">
                  <c:v>3.6152099999999998</c:v>
                </c:pt>
                <c:pt idx="10108">
                  <c:v>3.6116899999999998</c:v>
                </c:pt>
                <c:pt idx="10109">
                  <c:v>3.61002</c:v>
                </c:pt>
                <c:pt idx="10110">
                  <c:v>3.6082399999999999</c:v>
                </c:pt>
                <c:pt idx="10111">
                  <c:v>3.5989200000000001</c:v>
                </c:pt>
                <c:pt idx="10112">
                  <c:v>3.58094</c:v>
                </c:pt>
                <c:pt idx="10113">
                  <c:v>3.5761099999999999</c:v>
                </c:pt>
                <c:pt idx="10114">
                  <c:v>3.5675400000000002</c:v>
                </c:pt>
                <c:pt idx="10115">
                  <c:v>3.5577700000000001</c:v>
                </c:pt>
                <c:pt idx="10116">
                  <c:v>3.5512600000000001</c:v>
                </c:pt>
                <c:pt idx="10117">
                  <c:v>3.5511699999999999</c:v>
                </c:pt>
                <c:pt idx="10118">
                  <c:v>3.5535700000000001</c:v>
                </c:pt>
                <c:pt idx="10119">
                  <c:v>3.5358700000000001</c:v>
                </c:pt>
                <c:pt idx="10120">
                  <c:v>3.52664</c:v>
                </c:pt>
                <c:pt idx="10121">
                  <c:v>3.5236999999999998</c:v>
                </c:pt>
                <c:pt idx="10122">
                  <c:v>3.5183900000000001</c:v>
                </c:pt>
                <c:pt idx="10123">
                  <c:v>3.5079699999999998</c:v>
                </c:pt>
                <c:pt idx="10124">
                  <c:v>3.4976600000000002</c:v>
                </c:pt>
                <c:pt idx="10125">
                  <c:v>3.4880300000000002</c:v>
                </c:pt>
                <c:pt idx="10126">
                  <c:v>3.4782099999999998</c:v>
                </c:pt>
                <c:pt idx="10127">
                  <c:v>3.47058</c:v>
                </c:pt>
                <c:pt idx="10128">
                  <c:v>3.4647399999999999</c:v>
                </c:pt>
                <c:pt idx="10129">
                  <c:v>3.46434</c:v>
                </c:pt>
                <c:pt idx="10130">
                  <c:v>3.4628800000000002</c:v>
                </c:pt>
                <c:pt idx="10131">
                  <c:v>3.4577399999999998</c:v>
                </c:pt>
                <c:pt idx="10132">
                  <c:v>3.4536199999999999</c:v>
                </c:pt>
                <c:pt idx="10133">
                  <c:v>3.44367</c:v>
                </c:pt>
                <c:pt idx="10134">
                  <c:v>3.4362499999999998</c:v>
                </c:pt>
                <c:pt idx="10135">
                  <c:v>3.4247899999999998</c:v>
                </c:pt>
                <c:pt idx="10136">
                  <c:v>3.4100799999999998</c:v>
                </c:pt>
                <c:pt idx="10137">
                  <c:v>3.4057400000000002</c:v>
                </c:pt>
                <c:pt idx="10138">
                  <c:v>3.40245</c:v>
                </c:pt>
                <c:pt idx="10139">
                  <c:v>3.3936899999999999</c:v>
                </c:pt>
                <c:pt idx="10140">
                  <c:v>3.38239</c:v>
                </c:pt>
                <c:pt idx="10141">
                  <c:v>3.3688699999999998</c:v>
                </c:pt>
                <c:pt idx="10142">
                  <c:v>3.3640599999999998</c:v>
                </c:pt>
                <c:pt idx="10143">
                  <c:v>3.3579599999999998</c:v>
                </c:pt>
                <c:pt idx="10144">
                  <c:v>3.3571900000000001</c:v>
                </c:pt>
                <c:pt idx="10145">
                  <c:v>3.3544299999999998</c:v>
                </c:pt>
                <c:pt idx="10146">
                  <c:v>3.3434599999999999</c:v>
                </c:pt>
                <c:pt idx="10147">
                  <c:v>3.33779</c:v>
                </c:pt>
                <c:pt idx="10148">
                  <c:v>3.3265199999999999</c:v>
                </c:pt>
                <c:pt idx="10149">
                  <c:v>3.31494</c:v>
                </c:pt>
                <c:pt idx="10150">
                  <c:v>3.3148</c:v>
                </c:pt>
                <c:pt idx="10151">
                  <c:v>3.3131499999999998</c:v>
                </c:pt>
                <c:pt idx="10152">
                  <c:v>3.3039900000000002</c:v>
                </c:pt>
                <c:pt idx="10153">
                  <c:v>3.2931300000000001</c:v>
                </c:pt>
                <c:pt idx="10154">
                  <c:v>3.2898200000000002</c:v>
                </c:pt>
                <c:pt idx="10155">
                  <c:v>3.2816800000000002</c:v>
                </c:pt>
                <c:pt idx="10156">
                  <c:v>3.2738499999999999</c:v>
                </c:pt>
                <c:pt idx="10157">
                  <c:v>3.26966</c:v>
                </c:pt>
                <c:pt idx="10158">
                  <c:v>3.2581899999999999</c:v>
                </c:pt>
                <c:pt idx="10159">
                  <c:v>3.2536200000000002</c:v>
                </c:pt>
                <c:pt idx="10160">
                  <c:v>3.2499899999999999</c:v>
                </c:pt>
                <c:pt idx="10161">
                  <c:v>3.2429800000000002</c:v>
                </c:pt>
                <c:pt idx="10162">
                  <c:v>3.2351899999999998</c:v>
                </c:pt>
                <c:pt idx="10163">
                  <c:v>3.23149</c:v>
                </c:pt>
                <c:pt idx="10164">
                  <c:v>3.2245499999999998</c:v>
                </c:pt>
                <c:pt idx="10165">
                  <c:v>3.2172200000000002</c:v>
                </c:pt>
                <c:pt idx="10166">
                  <c:v>3.2058</c:v>
                </c:pt>
                <c:pt idx="10167">
                  <c:v>3.2050200000000002</c:v>
                </c:pt>
                <c:pt idx="10168">
                  <c:v>3.1991700000000001</c:v>
                </c:pt>
                <c:pt idx="10169">
                  <c:v>3.1819199999999999</c:v>
                </c:pt>
                <c:pt idx="10170">
                  <c:v>3.1704699999999999</c:v>
                </c:pt>
                <c:pt idx="10171">
                  <c:v>3.1594899999999999</c:v>
                </c:pt>
                <c:pt idx="10172">
                  <c:v>3.1538900000000001</c:v>
                </c:pt>
                <c:pt idx="10173">
                  <c:v>3.1522100000000002</c:v>
                </c:pt>
                <c:pt idx="10174">
                  <c:v>3.1515</c:v>
                </c:pt>
                <c:pt idx="10175">
                  <c:v>3.14324</c:v>
                </c:pt>
                <c:pt idx="10176">
                  <c:v>3.1318600000000001</c:v>
                </c:pt>
                <c:pt idx="10177">
                  <c:v>3.1332800000000001</c:v>
                </c:pt>
                <c:pt idx="10178">
                  <c:v>3.11978</c:v>
                </c:pt>
                <c:pt idx="10179">
                  <c:v>3.1062099999999999</c:v>
                </c:pt>
                <c:pt idx="10180">
                  <c:v>3.0966900000000002</c:v>
                </c:pt>
                <c:pt idx="10181">
                  <c:v>3.0907100000000001</c:v>
                </c:pt>
                <c:pt idx="10182">
                  <c:v>3.0840800000000002</c:v>
                </c:pt>
                <c:pt idx="10183">
                  <c:v>3.0788799999999998</c:v>
                </c:pt>
                <c:pt idx="10184">
                  <c:v>3.0788799999999998</c:v>
                </c:pt>
                <c:pt idx="10185">
                  <c:v>3.0792799999999998</c:v>
                </c:pt>
                <c:pt idx="10186">
                  <c:v>3.07416</c:v>
                </c:pt>
                <c:pt idx="10187">
                  <c:v>3.0617299999999998</c:v>
                </c:pt>
                <c:pt idx="10188">
                  <c:v>3.0573800000000002</c:v>
                </c:pt>
                <c:pt idx="10189">
                  <c:v>3.0548799999999998</c:v>
                </c:pt>
                <c:pt idx="10190">
                  <c:v>3.0548099999999998</c:v>
                </c:pt>
                <c:pt idx="10191">
                  <c:v>3.0454300000000001</c:v>
                </c:pt>
                <c:pt idx="10192">
                  <c:v>3.03898</c:v>
                </c:pt>
                <c:pt idx="10193">
                  <c:v>3.0327299999999999</c:v>
                </c:pt>
                <c:pt idx="10194">
                  <c:v>3.0274899999999998</c:v>
                </c:pt>
                <c:pt idx="10195">
                  <c:v>3.0229200000000001</c:v>
                </c:pt>
                <c:pt idx="10196">
                  <c:v>3.0140600000000002</c:v>
                </c:pt>
                <c:pt idx="10197">
                  <c:v>3.0057200000000002</c:v>
                </c:pt>
                <c:pt idx="10198">
                  <c:v>2.9978799999999999</c:v>
                </c:pt>
                <c:pt idx="10199">
                  <c:v>2.9908700000000001</c:v>
                </c:pt>
                <c:pt idx="10200">
                  <c:v>2.99376</c:v>
                </c:pt>
                <c:pt idx="10201">
                  <c:v>2.9841899999999999</c:v>
                </c:pt>
                <c:pt idx="10202">
                  <c:v>2.97153</c:v>
                </c:pt>
                <c:pt idx="10203">
                  <c:v>2.9679199999999999</c:v>
                </c:pt>
                <c:pt idx="10204">
                  <c:v>2.9606499999999998</c:v>
                </c:pt>
                <c:pt idx="10205">
                  <c:v>2.9666899999999998</c:v>
                </c:pt>
                <c:pt idx="10206">
                  <c:v>2.9599500000000001</c:v>
                </c:pt>
                <c:pt idx="10207">
                  <c:v>2.9459900000000001</c:v>
                </c:pt>
                <c:pt idx="10208">
                  <c:v>2.93689</c:v>
                </c:pt>
                <c:pt idx="10209">
                  <c:v>2.9271799999999999</c:v>
                </c:pt>
                <c:pt idx="10210">
                  <c:v>2.9278300000000002</c:v>
                </c:pt>
                <c:pt idx="10211">
                  <c:v>2.9331100000000001</c:v>
                </c:pt>
                <c:pt idx="10212">
                  <c:v>2.9273500000000001</c:v>
                </c:pt>
                <c:pt idx="10213">
                  <c:v>2.9213200000000001</c:v>
                </c:pt>
                <c:pt idx="10214">
                  <c:v>2.9128799999999999</c:v>
                </c:pt>
                <c:pt idx="10215">
                  <c:v>2.91065</c:v>
                </c:pt>
                <c:pt idx="10216">
                  <c:v>2.9058099999999998</c:v>
                </c:pt>
                <c:pt idx="10217">
                  <c:v>2.90333</c:v>
                </c:pt>
                <c:pt idx="10218">
                  <c:v>2.89209</c:v>
                </c:pt>
                <c:pt idx="10219">
                  <c:v>2.8993500000000001</c:v>
                </c:pt>
                <c:pt idx="10220">
                  <c:v>2.8956900000000001</c:v>
                </c:pt>
                <c:pt idx="10221">
                  <c:v>2.88524</c:v>
                </c:pt>
                <c:pt idx="10222">
                  <c:v>2.88028</c:v>
                </c:pt>
                <c:pt idx="10223">
                  <c:v>2.8804099999999999</c:v>
                </c:pt>
                <c:pt idx="10224">
                  <c:v>2.8698199999999998</c:v>
                </c:pt>
                <c:pt idx="10225">
                  <c:v>2.8529399999999998</c:v>
                </c:pt>
                <c:pt idx="10226">
                  <c:v>2.84755</c:v>
                </c:pt>
                <c:pt idx="10227">
                  <c:v>2.8469699999999998</c:v>
                </c:pt>
                <c:pt idx="10228">
                  <c:v>2.8514400000000002</c:v>
                </c:pt>
                <c:pt idx="10229">
                  <c:v>2.84782</c:v>
                </c:pt>
                <c:pt idx="10230">
                  <c:v>2.82979</c:v>
                </c:pt>
                <c:pt idx="10231">
                  <c:v>2.81216</c:v>
                </c:pt>
                <c:pt idx="10232">
                  <c:v>2.8108399999999998</c:v>
                </c:pt>
                <c:pt idx="10233">
                  <c:v>2.8093499999999998</c:v>
                </c:pt>
                <c:pt idx="10234">
                  <c:v>2.8073899999999998</c:v>
                </c:pt>
                <c:pt idx="10235">
                  <c:v>2.7972000000000001</c:v>
                </c:pt>
                <c:pt idx="10236">
                  <c:v>2.7872400000000002</c:v>
                </c:pt>
                <c:pt idx="10237">
                  <c:v>2.7766099999999998</c:v>
                </c:pt>
                <c:pt idx="10238">
                  <c:v>2.7566299999999999</c:v>
                </c:pt>
                <c:pt idx="10239">
                  <c:v>2.7561200000000001</c:v>
                </c:pt>
                <c:pt idx="10240">
                  <c:v>2.7548699999999999</c:v>
                </c:pt>
                <c:pt idx="10241">
                  <c:v>2.7522500000000001</c:v>
                </c:pt>
                <c:pt idx="10242">
                  <c:v>2.74559</c:v>
                </c:pt>
                <c:pt idx="10243">
                  <c:v>2.7398899999999999</c:v>
                </c:pt>
                <c:pt idx="10244">
                  <c:v>2.7349999999999999</c:v>
                </c:pt>
                <c:pt idx="10245">
                  <c:v>2.7320199999999999</c:v>
                </c:pt>
                <c:pt idx="10246">
                  <c:v>2.7378999999999998</c:v>
                </c:pt>
                <c:pt idx="10247">
                  <c:v>2.74471</c:v>
                </c:pt>
                <c:pt idx="10248">
                  <c:v>2.7405499999999998</c:v>
                </c:pt>
                <c:pt idx="10249">
                  <c:v>2.7292100000000001</c:v>
                </c:pt>
                <c:pt idx="10250">
                  <c:v>2.7240000000000002</c:v>
                </c:pt>
                <c:pt idx="10251">
                  <c:v>2.7143700000000002</c:v>
                </c:pt>
                <c:pt idx="10252">
                  <c:v>2.71244</c:v>
                </c:pt>
                <c:pt idx="10253">
                  <c:v>2.7036199999999999</c:v>
                </c:pt>
                <c:pt idx="10254">
                  <c:v>2.6922700000000002</c:v>
                </c:pt>
                <c:pt idx="10255">
                  <c:v>2.6898900000000001</c:v>
                </c:pt>
                <c:pt idx="10256">
                  <c:v>2.6913200000000002</c:v>
                </c:pt>
                <c:pt idx="10257">
                  <c:v>2.6844199999999998</c:v>
                </c:pt>
                <c:pt idx="10258">
                  <c:v>2.6771699999999998</c:v>
                </c:pt>
                <c:pt idx="10259">
                  <c:v>2.6743700000000001</c:v>
                </c:pt>
                <c:pt idx="10260">
                  <c:v>2.6593300000000002</c:v>
                </c:pt>
                <c:pt idx="10261">
                  <c:v>2.6539000000000001</c:v>
                </c:pt>
                <c:pt idx="10262">
                  <c:v>2.6489099999999999</c:v>
                </c:pt>
                <c:pt idx="10263">
                  <c:v>2.6461000000000001</c:v>
                </c:pt>
                <c:pt idx="10264">
                  <c:v>2.63992</c:v>
                </c:pt>
                <c:pt idx="10265">
                  <c:v>2.6295899999999999</c:v>
                </c:pt>
                <c:pt idx="10266">
                  <c:v>2.62141</c:v>
                </c:pt>
                <c:pt idx="10267">
                  <c:v>2.6209500000000001</c:v>
                </c:pt>
                <c:pt idx="10268">
                  <c:v>2.6161500000000002</c:v>
                </c:pt>
                <c:pt idx="10269">
                  <c:v>2.6109800000000001</c:v>
                </c:pt>
                <c:pt idx="10270">
                  <c:v>2.6059199999999998</c:v>
                </c:pt>
                <c:pt idx="10271">
                  <c:v>2.5955300000000001</c:v>
                </c:pt>
                <c:pt idx="10272">
                  <c:v>2.58988</c:v>
                </c:pt>
                <c:pt idx="10273">
                  <c:v>2.5895800000000002</c:v>
                </c:pt>
                <c:pt idx="10274">
                  <c:v>2.5872000000000002</c:v>
                </c:pt>
                <c:pt idx="10275">
                  <c:v>2.5739200000000002</c:v>
                </c:pt>
                <c:pt idx="10276">
                  <c:v>2.5649999999999999</c:v>
                </c:pt>
                <c:pt idx="10277">
                  <c:v>2.5554199999999998</c:v>
                </c:pt>
                <c:pt idx="10278">
                  <c:v>2.5531600000000001</c:v>
                </c:pt>
                <c:pt idx="10279">
                  <c:v>2.5469400000000002</c:v>
                </c:pt>
                <c:pt idx="10280">
                  <c:v>2.5400900000000002</c:v>
                </c:pt>
                <c:pt idx="10281">
                  <c:v>2.5288200000000001</c:v>
                </c:pt>
                <c:pt idx="10282">
                  <c:v>2.5327099999999998</c:v>
                </c:pt>
                <c:pt idx="10283">
                  <c:v>2.53471</c:v>
                </c:pt>
                <c:pt idx="10284">
                  <c:v>2.5385599999999999</c:v>
                </c:pt>
                <c:pt idx="10285">
                  <c:v>2.53247</c:v>
                </c:pt>
                <c:pt idx="10286">
                  <c:v>2.5226999999999999</c:v>
                </c:pt>
                <c:pt idx="10287">
                  <c:v>2.5143900000000001</c:v>
                </c:pt>
                <c:pt idx="10288">
                  <c:v>2.5213800000000002</c:v>
                </c:pt>
                <c:pt idx="10289">
                  <c:v>2.5273500000000002</c:v>
                </c:pt>
                <c:pt idx="10290">
                  <c:v>2.5364599999999999</c:v>
                </c:pt>
                <c:pt idx="10291">
                  <c:v>2.5416300000000001</c:v>
                </c:pt>
                <c:pt idx="10292">
                  <c:v>2.5375999999999999</c:v>
                </c:pt>
                <c:pt idx="10293">
                  <c:v>2.5328300000000001</c:v>
                </c:pt>
                <c:pt idx="10294">
                  <c:v>2.5299</c:v>
                </c:pt>
                <c:pt idx="10295">
                  <c:v>2.5314100000000002</c:v>
                </c:pt>
                <c:pt idx="10296">
                  <c:v>2.52345</c:v>
                </c:pt>
                <c:pt idx="10297">
                  <c:v>2.5156299999999998</c:v>
                </c:pt>
                <c:pt idx="10298">
                  <c:v>2.5094699999999999</c:v>
                </c:pt>
                <c:pt idx="10299">
                  <c:v>2.5070000000000001</c:v>
                </c:pt>
                <c:pt idx="10300">
                  <c:v>2.49613</c:v>
                </c:pt>
                <c:pt idx="10301">
                  <c:v>2.47925</c:v>
                </c:pt>
                <c:pt idx="10302">
                  <c:v>2.47085</c:v>
                </c:pt>
                <c:pt idx="10303">
                  <c:v>2.4765899999999998</c:v>
                </c:pt>
                <c:pt idx="10304">
                  <c:v>2.46861</c:v>
                </c:pt>
                <c:pt idx="10305">
                  <c:v>2.46001</c:v>
                </c:pt>
                <c:pt idx="10306">
                  <c:v>2.4485299999999999</c:v>
                </c:pt>
                <c:pt idx="10307">
                  <c:v>2.4409200000000002</c:v>
                </c:pt>
                <c:pt idx="10308">
                  <c:v>2.4344800000000002</c:v>
                </c:pt>
                <c:pt idx="10309">
                  <c:v>2.4319899999999999</c:v>
                </c:pt>
                <c:pt idx="10310">
                  <c:v>2.4292799999999999</c:v>
                </c:pt>
                <c:pt idx="10311">
                  <c:v>2.4211100000000001</c:v>
                </c:pt>
                <c:pt idx="10312">
                  <c:v>2.4133399999999998</c:v>
                </c:pt>
                <c:pt idx="10313">
                  <c:v>2.4054899999999999</c:v>
                </c:pt>
                <c:pt idx="10314">
                  <c:v>2.3994200000000001</c:v>
                </c:pt>
                <c:pt idx="10315">
                  <c:v>2.3906299999999998</c:v>
                </c:pt>
                <c:pt idx="10316">
                  <c:v>2.3971900000000002</c:v>
                </c:pt>
                <c:pt idx="10317">
                  <c:v>2.3917799999999998</c:v>
                </c:pt>
                <c:pt idx="10318">
                  <c:v>2.3916900000000001</c:v>
                </c:pt>
                <c:pt idx="10319">
                  <c:v>2.3855599999999999</c:v>
                </c:pt>
                <c:pt idx="10320">
                  <c:v>2.3725900000000002</c:v>
                </c:pt>
                <c:pt idx="10321">
                  <c:v>2.36754</c:v>
                </c:pt>
                <c:pt idx="10322">
                  <c:v>2.3664100000000001</c:v>
                </c:pt>
                <c:pt idx="10323">
                  <c:v>2.3656100000000002</c:v>
                </c:pt>
                <c:pt idx="10324">
                  <c:v>2.3549000000000002</c:v>
                </c:pt>
                <c:pt idx="10325">
                  <c:v>2.3427199999999999</c:v>
                </c:pt>
                <c:pt idx="10326">
                  <c:v>2.3453599999999999</c:v>
                </c:pt>
                <c:pt idx="10327">
                  <c:v>2.3359899999999998</c:v>
                </c:pt>
                <c:pt idx="10328">
                  <c:v>2.33263</c:v>
                </c:pt>
                <c:pt idx="10329">
                  <c:v>2.3363800000000001</c:v>
                </c:pt>
                <c:pt idx="10330">
                  <c:v>2.3335300000000001</c:v>
                </c:pt>
                <c:pt idx="10331">
                  <c:v>2.32382</c:v>
                </c:pt>
                <c:pt idx="10332">
                  <c:v>2.3211300000000001</c:v>
                </c:pt>
                <c:pt idx="10333">
                  <c:v>2.31548</c:v>
                </c:pt>
                <c:pt idx="10334">
                  <c:v>2.3107099999999998</c:v>
                </c:pt>
                <c:pt idx="10335">
                  <c:v>2.31013</c:v>
                </c:pt>
                <c:pt idx="10336">
                  <c:v>2.3069199999999999</c:v>
                </c:pt>
                <c:pt idx="10337">
                  <c:v>2.2998699999999999</c:v>
                </c:pt>
                <c:pt idx="10338">
                  <c:v>2.30179</c:v>
                </c:pt>
                <c:pt idx="10339">
                  <c:v>2.30016</c:v>
                </c:pt>
                <c:pt idx="10340">
                  <c:v>2.3001</c:v>
                </c:pt>
                <c:pt idx="10341">
                  <c:v>2.2986200000000001</c:v>
                </c:pt>
                <c:pt idx="10342">
                  <c:v>2.29541</c:v>
                </c:pt>
                <c:pt idx="10343">
                  <c:v>2.2878500000000002</c:v>
                </c:pt>
                <c:pt idx="10344">
                  <c:v>2.29088</c:v>
                </c:pt>
                <c:pt idx="10345">
                  <c:v>2.2887300000000002</c:v>
                </c:pt>
                <c:pt idx="10346">
                  <c:v>2.2733599999999998</c:v>
                </c:pt>
                <c:pt idx="10347">
                  <c:v>2.2654899999999998</c:v>
                </c:pt>
                <c:pt idx="10348">
                  <c:v>2.2623199999999999</c:v>
                </c:pt>
                <c:pt idx="10349">
                  <c:v>2.2604199999999999</c:v>
                </c:pt>
                <c:pt idx="10350">
                  <c:v>2.2602600000000002</c:v>
                </c:pt>
                <c:pt idx="10351">
                  <c:v>2.2586400000000002</c:v>
                </c:pt>
                <c:pt idx="10352">
                  <c:v>2.2487300000000001</c:v>
                </c:pt>
                <c:pt idx="10353">
                  <c:v>2.2467000000000001</c:v>
                </c:pt>
                <c:pt idx="10354">
                  <c:v>2.2459199999999999</c:v>
                </c:pt>
                <c:pt idx="10355">
                  <c:v>2.2477299999999998</c:v>
                </c:pt>
                <c:pt idx="10356">
                  <c:v>2.2389000000000001</c:v>
                </c:pt>
                <c:pt idx="10357">
                  <c:v>2.23434</c:v>
                </c:pt>
                <c:pt idx="10358">
                  <c:v>2.2284700000000002</c:v>
                </c:pt>
                <c:pt idx="10359">
                  <c:v>2.22621</c:v>
                </c:pt>
                <c:pt idx="10360">
                  <c:v>2.2229299999999999</c:v>
                </c:pt>
                <c:pt idx="10361">
                  <c:v>2.2166800000000002</c:v>
                </c:pt>
                <c:pt idx="10362">
                  <c:v>2.2222400000000002</c:v>
                </c:pt>
                <c:pt idx="10363">
                  <c:v>2.2187800000000002</c:v>
                </c:pt>
                <c:pt idx="10364">
                  <c:v>2.22363</c:v>
                </c:pt>
                <c:pt idx="10365">
                  <c:v>2.2238899999999999</c:v>
                </c:pt>
                <c:pt idx="10366">
                  <c:v>2.22431</c:v>
                </c:pt>
                <c:pt idx="10367">
                  <c:v>2.2163300000000001</c:v>
                </c:pt>
                <c:pt idx="10368">
                  <c:v>2.2164899999999998</c:v>
                </c:pt>
                <c:pt idx="10369">
                  <c:v>2.2131799999999999</c:v>
                </c:pt>
                <c:pt idx="10370">
                  <c:v>2.2062400000000002</c:v>
                </c:pt>
                <c:pt idx="10371">
                  <c:v>2.1968700000000001</c:v>
                </c:pt>
                <c:pt idx="10372">
                  <c:v>2.19828</c:v>
                </c:pt>
                <c:pt idx="10373">
                  <c:v>2.1995300000000002</c:v>
                </c:pt>
                <c:pt idx="10374">
                  <c:v>2.19279</c:v>
                </c:pt>
                <c:pt idx="10375">
                  <c:v>2.1909399999999999</c:v>
                </c:pt>
                <c:pt idx="10376">
                  <c:v>2.1892900000000002</c:v>
                </c:pt>
                <c:pt idx="10377">
                  <c:v>2.1781199999999998</c:v>
                </c:pt>
                <c:pt idx="10378">
                  <c:v>2.1628599999999998</c:v>
                </c:pt>
                <c:pt idx="10379">
                  <c:v>2.1551399999999998</c:v>
                </c:pt>
                <c:pt idx="10380">
                  <c:v>2.1516299999999999</c:v>
                </c:pt>
                <c:pt idx="10381">
                  <c:v>2.1564899999999998</c:v>
                </c:pt>
                <c:pt idx="10382">
                  <c:v>2.1610800000000001</c:v>
                </c:pt>
                <c:pt idx="10383">
                  <c:v>2.1669499999999999</c:v>
                </c:pt>
                <c:pt idx="10384">
                  <c:v>2.1678899999999999</c:v>
                </c:pt>
                <c:pt idx="10385">
                  <c:v>2.1638000000000002</c:v>
                </c:pt>
                <c:pt idx="10386">
                  <c:v>2.1505800000000002</c:v>
                </c:pt>
                <c:pt idx="10387">
                  <c:v>2.1390799999999999</c:v>
                </c:pt>
                <c:pt idx="10388">
                  <c:v>2.1374900000000001</c:v>
                </c:pt>
                <c:pt idx="10389">
                  <c:v>2.1281500000000002</c:v>
                </c:pt>
                <c:pt idx="10390">
                  <c:v>2.1239699999999999</c:v>
                </c:pt>
                <c:pt idx="10391">
                  <c:v>2.1134599999999999</c:v>
                </c:pt>
                <c:pt idx="10392">
                  <c:v>2.1106500000000001</c:v>
                </c:pt>
                <c:pt idx="10393">
                  <c:v>2.1089500000000001</c:v>
                </c:pt>
                <c:pt idx="10394">
                  <c:v>2.1125500000000001</c:v>
                </c:pt>
                <c:pt idx="10395">
                  <c:v>2.1072899999999999</c:v>
                </c:pt>
                <c:pt idx="10396">
                  <c:v>2.10209</c:v>
                </c:pt>
                <c:pt idx="10397">
                  <c:v>2.10494</c:v>
                </c:pt>
                <c:pt idx="10398">
                  <c:v>2.1046200000000002</c:v>
                </c:pt>
                <c:pt idx="10399">
                  <c:v>2.0984799999999999</c:v>
                </c:pt>
                <c:pt idx="10400">
                  <c:v>2.0902799999999999</c:v>
                </c:pt>
                <c:pt idx="10401">
                  <c:v>2.0843400000000001</c:v>
                </c:pt>
                <c:pt idx="10402">
                  <c:v>2.0801500000000002</c:v>
                </c:pt>
                <c:pt idx="10403">
                  <c:v>2.0789200000000001</c:v>
                </c:pt>
                <c:pt idx="10404">
                  <c:v>2.0740500000000002</c:v>
                </c:pt>
                <c:pt idx="10405">
                  <c:v>2.06359</c:v>
                </c:pt>
                <c:pt idx="10406">
                  <c:v>2.0593300000000001</c:v>
                </c:pt>
                <c:pt idx="10407">
                  <c:v>2.0568900000000001</c:v>
                </c:pt>
                <c:pt idx="10408">
                  <c:v>2.0589</c:v>
                </c:pt>
                <c:pt idx="10409">
                  <c:v>2.05402</c:v>
                </c:pt>
                <c:pt idx="10410">
                  <c:v>2.0483699999999998</c:v>
                </c:pt>
                <c:pt idx="10411">
                  <c:v>2.03749</c:v>
                </c:pt>
                <c:pt idx="10412">
                  <c:v>2.0394800000000002</c:v>
                </c:pt>
                <c:pt idx="10413">
                  <c:v>2.0440700000000001</c:v>
                </c:pt>
                <c:pt idx="10414">
                  <c:v>2.0343900000000001</c:v>
                </c:pt>
                <c:pt idx="10415">
                  <c:v>2.02955</c:v>
                </c:pt>
                <c:pt idx="10416">
                  <c:v>2.0211999999999999</c:v>
                </c:pt>
                <c:pt idx="10417">
                  <c:v>2.0174300000000001</c:v>
                </c:pt>
                <c:pt idx="10418">
                  <c:v>2.01125</c:v>
                </c:pt>
                <c:pt idx="10419">
                  <c:v>2.00596</c:v>
                </c:pt>
                <c:pt idx="10420">
                  <c:v>2.0067300000000001</c:v>
                </c:pt>
                <c:pt idx="10421">
                  <c:v>2.0046400000000002</c:v>
                </c:pt>
                <c:pt idx="10422">
                  <c:v>2.00447</c:v>
                </c:pt>
                <c:pt idx="10423">
                  <c:v>2.0019300000000002</c:v>
                </c:pt>
                <c:pt idx="10424">
                  <c:v>1.9963599999999999</c:v>
                </c:pt>
                <c:pt idx="10425">
                  <c:v>1.9980599999999999</c:v>
                </c:pt>
                <c:pt idx="10426">
                  <c:v>1.9957800000000001</c:v>
                </c:pt>
                <c:pt idx="10427">
                  <c:v>1.9822900000000001</c:v>
                </c:pt>
                <c:pt idx="10428">
                  <c:v>1.9857800000000001</c:v>
                </c:pt>
                <c:pt idx="10429">
                  <c:v>1.97889</c:v>
                </c:pt>
                <c:pt idx="10430">
                  <c:v>1.97736</c:v>
                </c:pt>
                <c:pt idx="10431">
                  <c:v>1.97211</c:v>
                </c:pt>
                <c:pt idx="10432">
                  <c:v>1.96838</c:v>
                </c:pt>
                <c:pt idx="10433">
                  <c:v>1.9726999999999999</c:v>
                </c:pt>
                <c:pt idx="10434">
                  <c:v>1.97922</c:v>
                </c:pt>
                <c:pt idx="10435">
                  <c:v>1.9720899999999999</c:v>
                </c:pt>
                <c:pt idx="10436">
                  <c:v>1.9677500000000001</c:v>
                </c:pt>
                <c:pt idx="10437">
                  <c:v>1.9630099999999999</c:v>
                </c:pt>
                <c:pt idx="10438">
                  <c:v>1.9601200000000001</c:v>
                </c:pt>
                <c:pt idx="10439">
                  <c:v>1.9554400000000001</c:v>
                </c:pt>
                <c:pt idx="10440">
                  <c:v>1.94668</c:v>
                </c:pt>
                <c:pt idx="10441">
                  <c:v>1.94831</c:v>
                </c:pt>
                <c:pt idx="10442">
                  <c:v>1.94722</c:v>
                </c:pt>
                <c:pt idx="10443">
                  <c:v>1.9530700000000001</c:v>
                </c:pt>
                <c:pt idx="10444">
                  <c:v>1.95346</c:v>
                </c:pt>
                <c:pt idx="10445">
                  <c:v>1.9524999999999999</c:v>
                </c:pt>
                <c:pt idx="10446">
                  <c:v>1.9467699999999999</c:v>
                </c:pt>
                <c:pt idx="10447">
                  <c:v>1.9474499999999999</c:v>
                </c:pt>
                <c:pt idx="10448">
                  <c:v>1.95242</c:v>
                </c:pt>
                <c:pt idx="10449">
                  <c:v>1.9467099999999999</c:v>
                </c:pt>
                <c:pt idx="10450">
                  <c:v>1.9430499999999999</c:v>
                </c:pt>
                <c:pt idx="10451">
                  <c:v>1.9414199999999999</c:v>
                </c:pt>
                <c:pt idx="10452">
                  <c:v>1.9332800000000001</c:v>
                </c:pt>
                <c:pt idx="10453">
                  <c:v>1.9253499999999999</c:v>
                </c:pt>
                <c:pt idx="10454">
                  <c:v>1.9274899999999999</c:v>
                </c:pt>
                <c:pt idx="10455">
                  <c:v>1.9278299999999999</c:v>
                </c:pt>
                <c:pt idx="10456">
                  <c:v>1.92398</c:v>
                </c:pt>
                <c:pt idx="10457">
                  <c:v>1.9190100000000001</c:v>
                </c:pt>
                <c:pt idx="10458">
                  <c:v>1.9171400000000001</c:v>
                </c:pt>
                <c:pt idx="10459">
                  <c:v>1.91211</c:v>
                </c:pt>
                <c:pt idx="10460">
                  <c:v>1.9030400000000001</c:v>
                </c:pt>
                <c:pt idx="10461">
                  <c:v>1.89585</c:v>
                </c:pt>
                <c:pt idx="10462">
                  <c:v>1.8895500000000001</c:v>
                </c:pt>
                <c:pt idx="10463">
                  <c:v>1.88476</c:v>
                </c:pt>
                <c:pt idx="10464">
                  <c:v>1.87764</c:v>
                </c:pt>
                <c:pt idx="10465">
                  <c:v>1.8711800000000001</c:v>
                </c:pt>
                <c:pt idx="10466">
                  <c:v>1.87645</c:v>
                </c:pt>
                <c:pt idx="10467">
                  <c:v>1.8754599999999999</c:v>
                </c:pt>
                <c:pt idx="10468">
                  <c:v>1.8753299999999999</c:v>
                </c:pt>
                <c:pt idx="10469">
                  <c:v>1.8652</c:v>
                </c:pt>
                <c:pt idx="10470">
                  <c:v>1.8598600000000001</c:v>
                </c:pt>
                <c:pt idx="10471">
                  <c:v>1.8607499999999999</c:v>
                </c:pt>
                <c:pt idx="10472">
                  <c:v>1.8623400000000001</c:v>
                </c:pt>
                <c:pt idx="10473">
                  <c:v>1.8519600000000001</c:v>
                </c:pt>
                <c:pt idx="10474">
                  <c:v>1.8472299999999999</c:v>
                </c:pt>
                <c:pt idx="10475">
                  <c:v>1.84541</c:v>
                </c:pt>
                <c:pt idx="10476">
                  <c:v>1.8420399999999999</c:v>
                </c:pt>
                <c:pt idx="10477">
                  <c:v>1.8484799999999999</c:v>
                </c:pt>
                <c:pt idx="10478">
                  <c:v>1.84884</c:v>
                </c:pt>
                <c:pt idx="10479">
                  <c:v>1.8437699999999999</c:v>
                </c:pt>
                <c:pt idx="10480">
                  <c:v>1.8404</c:v>
                </c:pt>
                <c:pt idx="10481">
                  <c:v>1.8319300000000001</c:v>
                </c:pt>
                <c:pt idx="10482">
                  <c:v>1.82298</c:v>
                </c:pt>
                <c:pt idx="10483">
                  <c:v>1.82148</c:v>
                </c:pt>
                <c:pt idx="10484">
                  <c:v>1.8205100000000001</c:v>
                </c:pt>
                <c:pt idx="10485">
                  <c:v>1.8146599999999999</c:v>
                </c:pt>
                <c:pt idx="10486">
                  <c:v>1.8124800000000001</c:v>
                </c:pt>
                <c:pt idx="10487">
                  <c:v>1.8099799999999999</c:v>
                </c:pt>
                <c:pt idx="10488">
                  <c:v>1.8090999999999999</c:v>
                </c:pt>
                <c:pt idx="10489">
                  <c:v>1.8123400000000001</c:v>
                </c:pt>
                <c:pt idx="10490">
                  <c:v>1.8145800000000001</c:v>
                </c:pt>
                <c:pt idx="10491">
                  <c:v>1.80769</c:v>
                </c:pt>
                <c:pt idx="10492">
                  <c:v>1.8082800000000001</c:v>
                </c:pt>
                <c:pt idx="10493">
                  <c:v>1.80708</c:v>
                </c:pt>
                <c:pt idx="10494">
                  <c:v>1.79941</c:v>
                </c:pt>
                <c:pt idx="10495">
                  <c:v>1.79996</c:v>
                </c:pt>
                <c:pt idx="10496">
                  <c:v>1.7922899999999999</c:v>
                </c:pt>
                <c:pt idx="10497">
                  <c:v>1.78318</c:v>
                </c:pt>
                <c:pt idx="10498">
                  <c:v>1.77722</c:v>
                </c:pt>
                <c:pt idx="10499">
                  <c:v>1.7824599999999999</c:v>
                </c:pt>
                <c:pt idx="10500">
                  <c:v>1.78867</c:v>
                </c:pt>
                <c:pt idx="10501">
                  <c:v>1.79413</c:v>
                </c:pt>
                <c:pt idx="10502">
                  <c:v>1.7920199999999999</c:v>
                </c:pt>
                <c:pt idx="10503">
                  <c:v>1.7984500000000001</c:v>
                </c:pt>
                <c:pt idx="10504">
                  <c:v>1.7891300000000001</c:v>
                </c:pt>
                <c:pt idx="10505">
                  <c:v>1.7823599999999999</c:v>
                </c:pt>
                <c:pt idx="10506">
                  <c:v>1.7849900000000001</c:v>
                </c:pt>
                <c:pt idx="10507">
                  <c:v>1.7970299999999999</c:v>
                </c:pt>
                <c:pt idx="10508">
                  <c:v>1.80392</c:v>
                </c:pt>
                <c:pt idx="10509">
                  <c:v>1.81216</c:v>
                </c:pt>
                <c:pt idx="10510">
                  <c:v>1.8280799999999999</c:v>
                </c:pt>
                <c:pt idx="10511">
                  <c:v>1.85039</c:v>
                </c:pt>
                <c:pt idx="10512">
                  <c:v>1.8598699999999999</c:v>
                </c:pt>
                <c:pt idx="10513">
                  <c:v>1.87107</c:v>
                </c:pt>
                <c:pt idx="10514">
                  <c:v>1.8914299999999999</c:v>
                </c:pt>
                <c:pt idx="10515">
                  <c:v>1.9184600000000001</c:v>
                </c:pt>
                <c:pt idx="10516">
                  <c:v>1.9436</c:v>
                </c:pt>
                <c:pt idx="10517">
                  <c:v>1.9763900000000001</c:v>
                </c:pt>
                <c:pt idx="10518">
                  <c:v>2.0109400000000002</c:v>
                </c:pt>
                <c:pt idx="10519">
                  <c:v>2.0481600000000002</c:v>
                </c:pt>
                <c:pt idx="10520">
                  <c:v>2.0849700000000002</c:v>
                </c:pt>
                <c:pt idx="10521">
                  <c:v>2.1214900000000001</c:v>
                </c:pt>
                <c:pt idx="10522">
                  <c:v>2.14059</c:v>
                </c:pt>
                <c:pt idx="10523">
                  <c:v>2.1573099999999998</c:v>
                </c:pt>
                <c:pt idx="10524">
                  <c:v>2.1794199999999999</c:v>
                </c:pt>
                <c:pt idx="10525">
                  <c:v>2.19191</c:v>
                </c:pt>
                <c:pt idx="10526">
                  <c:v>2.2027899999999998</c:v>
                </c:pt>
                <c:pt idx="10527">
                  <c:v>2.2098399999999998</c:v>
                </c:pt>
                <c:pt idx="10528">
                  <c:v>2.2047599999999998</c:v>
                </c:pt>
                <c:pt idx="10529">
                  <c:v>2.1973199999999999</c:v>
                </c:pt>
                <c:pt idx="10530">
                  <c:v>2.1858300000000002</c:v>
                </c:pt>
                <c:pt idx="10531">
                  <c:v>2.1837900000000001</c:v>
                </c:pt>
                <c:pt idx="10532">
                  <c:v>2.1684199999999998</c:v>
                </c:pt>
                <c:pt idx="10533">
                  <c:v>2.1532300000000002</c:v>
                </c:pt>
                <c:pt idx="10534">
                  <c:v>2.1374399999999998</c:v>
                </c:pt>
                <c:pt idx="10535">
                  <c:v>2.12296</c:v>
                </c:pt>
                <c:pt idx="10536">
                  <c:v>2.1076600000000001</c:v>
                </c:pt>
                <c:pt idx="10537">
                  <c:v>2.0843500000000001</c:v>
                </c:pt>
                <c:pt idx="10538">
                  <c:v>2.0600700000000001</c:v>
                </c:pt>
                <c:pt idx="10539">
                  <c:v>2.0331199999999998</c:v>
                </c:pt>
                <c:pt idx="10540">
                  <c:v>2.0163899999999999</c:v>
                </c:pt>
                <c:pt idx="10541">
                  <c:v>2.0022500000000001</c:v>
                </c:pt>
                <c:pt idx="10542">
                  <c:v>1.98434</c:v>
                </c:pt>
                <c:pt idx="10543">
                  <c:v>1.9677899999999999</c:v>
                </c:pt>
                <c:pt idx="10544">
                  <c:v>1.9501999999999999</c:v>
                </c:pt>
                <c:pt idx="10545">
                  <c:v>1.9443699999999999</c:v>
                </c:pt>
                <c:pt idx="10546">
                  <c:v>1.94017</c:v>
                </c:pt>
                <c:pt idx="10547">
                  <c:v>1.9270700000000001</c:v>
                </c:pt>
                <c:pt idx="10548">
                  <c:v>1.9031800000000001</c:v>
                </c:pt>
                <c:pt idx="10549">
                  <c:v>1.8819900000000001</c:v>
                </c:pt>
                <c:pt idx="10550">
                  <c:v>1.8630800000000001</c:v>
                </c:pt>
                <c:pt idx="10551">
                  <c:v>1.85975</c:v>
                </c:pt>
                <c:pt idx="10552">
                  <c:v>1.8526</c:v>
                </c:pt>
                <c:pt idx="10553">
                  <c:v>1.8376600000000001</c:v>
                </c:pt>
                <c:pt idx="10554">
                  <c:v>1.8264800000000001</c:v>
                </c:pt>
                <c:pt idx="10555">
                  <c:v>1.8164199999999999</c:v>
                </c:pt>
                <c:pt idx="10556">
                  <c:v>1.80931</c:v>
                </c:pt>
                <c:pt idx="10557">
                  <c:v>1.7932399999999999</c:v>
                </c:pt>
                <c:pt idx="10558">
                  <c:v>1.7789299999999999</c:v>
                </c:pt>
                <c:pt idx="10559">
                  <c:v>1.76336</c:v>
                </c:pt>
                <c:pt idx="10560">
                  <c:v>1.75048</c:v>
                </c:pt>
                <c:pt idx="10561">
                  <c:v>1.7467900000000001</c:v>
                </c:pt>
                <c:pt idx="10562">
                  <c:v>1.7391799999999999</c:v>
                </c:pt>
                <c:pt idx="10563">
                  <c:v>1.72994</c:v>
                </c:pt>
                <c:pt idx="10564">
                  <c:v>1.7190799999999999</c:v>
                </c:pt>
                <c:pt idx="10565">
                  <c:v>1.7194499999999999</c:v>
                </c:pt>
                <c:pt idx="10566">
                  <c:v>1.7195199999999999</c:v>
                </c:pt>
                <c:pt idx="10567">
                  <c:v>1.70627</c:v>
                </c:pt>
                <c:pt idx="10568">
                  <c:v>1.6996500000000001</c:v>
                </c:pt>
                <c:pt idx="10569">
                  <c:v>1.6961599999999999</c:v>
                </c:pt>
                <c:pt idx="10570">
                  <c:v>1.68665</c:v>
                </c:pt>
                <c:pt idx="10571">
                  <c:v>1.68408</c:v>
                </c:pt>
                <c:pt idx="10572">
                  <c:v>1.68018</c:v>
                </c:pt>
                <c:pt idx="10573">
                  <c:v>1.68601</c:v>
                </c:pt>
                <c:pt idx="10574">
                  <c:v>1.6812499999999999</c:v>
                </c:pt>
                <c:pt idx="10575">
                  <c:v>1.6818599999999999</c:v>
                </c:pt>
                <c:pt idx="10576">
                  <c:v>1.67723</c:v>
                </c:pt>
                <c:pt idx="10577">
                  <c:v>1.6766700000000001</c:v>
                </c:pt>
                <c:pt idx="10578">
                  <c:v>1.67639</c:v>
                </c:pt>
                <c:pt idx="10579">
                  <c:v>1.66951</c:v>
                </c:pt>
                <c:pt idx="10580">
                  <c:v>1.6669799999999999</c:v>
                </c:pt>
                <c:pt idx="10581">
                  <c:v>1.6651</c:v>
                </c:pt>
                <c:pt idx="10582">
                  <c:v>1.6601300000000001</c:v>
                </c:pt>
                <c:pt idx="10583">
                  <c:v>1.6608700000000001</c:v>
                </c:pt>
                <c:pt idx="10584">
                  <c:v>1.66465</c:v>
                </c:pt>
                <c:pt idx="10585">
                  <c:v>1.66398</c:v>
                </c:pt>
                <c:pt idx="10586">
                  <c:v>1.6683399999999999</c:v>
                </c:pt>
                <c:pt idx="10587">
                  <c:v>1.6631899999999999</c:v>
                </c:pt>
                <c:pt idx="10588">
                  <c:v>1.65706</c:v>
                </c:pt>
                <c:pt idx="10589">
                  <c:v>1.6477599999999999</c:v>
                </c:pt>
                <c:pt idx="10590">
                  <c:v>1.6456500000000001</c:v>
                </c:pt>
                <c:pt idx="10591">
                  <c:v>1.64655</c:v>
                </c:pt>
                <c:pt idx="10592">
                  <c:v>1.6416900000000001</c:v>
                </c:pt>
                <c:pt idx="10593">
                  <c:v>1.63513</c:v>
                </c:pt>
                <c:pt idx="10594">
                  <c:v>1.63256</c:v>
                </c:pt>
                <c:pt idx="10595">
                  <c:v>1.63201</c:v>
                </c:pt>
                <c:pt idx="10596">
                  <c:v>1.6318900000000001</c:v>
                </c:pt>
                <c:pt idx="10597">
                  <c:v>1.6354200000000001</c:v>
                </c:pt>
                <c:pt idx="10598">
                  <c:v>1.63164</c:v>
                </c:pt>
                <c:pt idx="10599">
                  <c:v>1.6202399999999999</c:v>
                </c:pt>
                <c:pt idx="10600">
                  <c:v>1.6148400000000001</c:v>
                </c:pt>
                <c:pt idx="10601">
                  <c:v>1.6135699999999999</c:v>
                </c:pt>
                <c:pt idx="10602">
                  <c:v>1.6117300000000001</c:v>
                </c:pt>
                <c:pt idx="10603">
                  <c:v>1.61697</c:v>
                </c:pt>
                <c:pt idx="10604">
                  <c:v>1.6140000000000001</c:v>
                </c:pt>
                <c:pt idx="10605">
                  <c:v>1.60297</c:v>
                </c:pt>
                <c:pt idx="10606">
                  <c:v>1.5987499999999999</c:v>
                </c:pt>
                <c:pt idx="10607">
                  <c:v>1.59935</c:v>
                </c:pt>
                <c:pt idx="10608">
                  <c:v>1.5926499999999999</c:v>
                </c:pt>
                <c:pt idx="10609">
                  <c:v>1.5877399999999999</c:v>
                </c:pt>
                <c:pt idx="10610">
                  <c:v>1.5854900000000001</c:v>
                </c:pt>
                <c:pt idx="10611">
                  <c:v>1.5790200000000001</c:v>
                </c:pt>
                <c:pt idx="10612">
                  <c:v>1.5736300000000001</c:v>
                </c:pt>
                <c:pt idx="10613">
                  <c:v>1.5673600000000001</c:v>
                </c:pt>
                <c:pt idx="10614">
                  <c:v>1.5688599999999999</c:v>
                </c:pt>
                <c:pt idx="10615">
                  <c:v>1.5654399999999999</c:v>
                </c:pt>
                <c:pt idx="10616">
                  <c:v>1.5665</c:v>
                </c:pt>
                <c:pt idx="10617">
                  <c:v>1.5618000000000001</c:v>
                </c:pt>
                <c:pt idx="10618">
                  <c:v>1.5575300000000001</c:v>
                </c:pt>
                <c:pt idx="10619">
                  <c:v>1.56413</c:v>
                </c:pt>
                <c:pt idx="10620">
                  <c:v>1.57138</c:v>
                </c:pt>
                <c:pt idx="10621">
                  <c:v>1.5727100000000001</c:v>
                </c:pt>
                <c:pt idx="10622">
                  <c:v>1.56603</c:v>
                </c:pt>
                <c:pt idx="10623">
                  <c:v>1.55833</c:v>
                </c:pt>
                <c:pt idx="10624">
                  <c:v>1.5531299999999999</c:v>
                </c:pt>
                <c:pt idx="10625">
                  <c:v>1.54548</c:v>
                </c:pt>
                <c:pt idx="10626">
                  <c:v>1.55213</c:v>
                </c:pt>
                <c:pt idx="10627">
                  <c:v>1.5562100000000001</c:v>
                </c:pt>
                <c:pt idx="10628">
                  <c:v>1.5569999999999999</c:v>
                </c:pt>
                <c:pt idx="10629">
                  <c:v>1.5559799999999999</c:v>
                </c:pt>
                <c:pt idx="10630">
                  <c:v>1.55609</c:v>
                </c:pt>
                <c:pt idx="10631">
                  <c:v>1.5528999999999999</c:v>
                </c:pt>
                <c:pt idx="10632">
                  <c:v>1.5449299999999999</c:v>
                </c:pt>
                <c:pt idx="10633">
                  <c:v>1.5395300000000001</c:v>
                </c:pt>
                <c:pt idx="10634">
                  <c:v>1.5418099999999999</c:v>
                </c:pt>
                <c:pt idx="10635">
                  <c:v>1.5360400000000001</c:v>
                </c:pt>
                <c:pt idx="10636">
                  <c:v>1.5339799999999999</c:v>
                </c:pt>
                <c:pt idx="10637">
                  <c:v>1.5363599999999999</c:v>
                </c:pt>
                <c:pt idx="10638">
                  <c:v>1.5317099999999999</c:v>
                </c:pt>
                <c:pt idx="10639">
                  <c:v>1.52854</c:v>
                </c:pt>
                <c:pt idx="10640">
                  <c:v>1.5298</c:v>
                </c:pt>
                <c:pt idx="10641">
                  <c:v>1.5322899999999999</c:v>
                </c:pt>
                <c:pt idx="10642">
                  <c:v>1.5276700000000001</c:v>
                </c:pt>
                <c:pt idx="10643">
                  <c:v>1.52891</c:v>
                </c:pt>
                <c:pt idx="10644">
                  <c:v>1.5232699999999999</c:v>
                </c:pt>
                <c:pt idx="10645">
                  <c:v>1.5257400000000001</c:v>
                </c:pt>
                <c:pt idx="10646">
                  <c:v>1.5235099999999999</c:v>
                </c:pt>
                <c:pt idx="10647">
                  <c:v>1.51834</c:v>
                </c:pt>
                <c:pt idx="10648">
                  <c:v>1.5125</c:v>
                </c:pt>
                <c:pt idx="10649">
                  <c:v>1.51196</c:v>
                </c:pt>
                <c:pt idx="10650">
                  <c:v>1.51799</c:v>
                </c:pt>
                <c:pt idx="10651">
                  <c:v>1.51403</c:v>
                </c:pt>
                <c:pt idx="10652">
                  <c:v>1.5064200000000001</c:v>
                </c:pt>
                <c:pt idx="10653">
                  <c:v>1.5053799999999999</c:v>
                </c:pt>
                <c:pt idx="10654">
                  <c:v>1.50118</c:v>
                </c:pt>
                <c:pt idx="10655">
                  <c:v>1.50258</c:v>
                </c:pt>
                <c:pt idx="10656">
                  <c:v>1.5056499999999999</c:v>
                </c:pt>
                <c:pt idx="10657">
                  <c:v>1.5068699999999999</c:v>
                </c:pt>
                <c:pt idx="10658">
                  <c:v>1.50302</c:v>
                </c:pt>
                <c:pt idx="10659">
                  <c:v>1.49302</c:v>
                </c:pt>
                <c:pt idx="10660">
                  <c:v>1.49457</c:v>
                </c:pt>
                <c:pt idx="10661">
                  <c:v>1.4977100000000001</c:v>
                </c:pt>
                <c:pt idx="10662">
                  <c:v>1.49858</c:v>
                </c:pt>
                <c:pt idx="10663">
                  <c:v>1.4940800000000001</c:v>
                </c:pt>
                <c:pt idx="10664">
                  <c:v>1.48516</c:v>
                </c:pt>
                <c:pt idx="10665">
                  <c:v>1.4896499999999999</c:v>
                </c:pt>
                <c:pt idx="10666">
                  <c:v>1.49024</c:v>
                </c:pt>
                <c:pt idx="10667">
                  <c:v>1.4881899999999999</c:v>
                </c:pt>
                <c:pt idx="10668">
                  <c:v>1.47695</c:v>
                </c:pt>
                <c:pt idx="10669">
                  <c:v>1.4792700000000001</c:v>
                </c:pt>
                <c:pt idx="10670">
                  <c:v>1.48603</c:v>
                </c:pt>
                <c:pt idx="10671">
                  <c:v>1.47905</c:v>
                </c:pt>
                <c:pt idx="10672">
                  <c:v>1.4735</c:v>
                </c:pt>
                <c:pt idx="10673">
                  <c:v>1.47699</c:v>
                </c:pt>
                <c:pt idx="10674">
                  <c:v>1.4743900000000001</c:v>
                </c:pt>
                <c:pt idx="10675">
                  <c:v>1.4719899999999999</c:v>
                </c:pt>
                <c:pt idx="10676">
                  <c:v>1.4695100000000001</c:v>
                </c:pt>
                <c:pt idx="10677">
                  <c:v>1.4667399999999999</c:v>
                </c:pt>
                <c:pt idx="10678">
                  <c:v>1.4672400000000001</c:v>
                </c:pt>
                <c:pt idx="10679">
                  <c:v>1.45984</c:v>
                </c:pt>
                <c:pt idx="10680">
                  <c:v>1.46306</c:v>
                </c:pt>
                <c:pt idx="10681">
                  <c:v>1.46689</c:v>
                </c:pt>
                <c:pt idx="10682">
                  <c:v>1.46078</c:v>
                </c:pt>
                <c:pt idx="10683">
                  <c:v>1.45357</c:v>
                </c:pt>
                <c:pt idx="10684">
                  <c:v>1.4546699999999999</c:v>
                </c:pt>
                <c:pt idx="10685">
                  <c:v>1.4572099999999999</c:v>
                </c:pt>
                <c:pt idx="10686">
                  <c:v>1.4590099999999999</c:v>
                </c:pt>
                <c:pt idx="10687">
                  <c:v>1.4554499999999999</c:v>
                </c:pt>
                <c:pt idx="10688">
                  <c:v>1.4468300000000001</c:v>
                </c:pt>
                <c:pt idx="10689">
                  <c:v>1.4424699999999999</c:v>
                </c:pt>
                <c:pt idx="10690">
                  <c:v>1.4402699999999999</c:v>
                </c:pt>
                <c:pt idx="10691">
                  <c:v>1.44668</c:v>
                </c:pt>
                <c:pt idx="10692">
                  <c:v>1.45306</c:v>
                </c:pt>
                <c:pt idx="10693">
                  <c:v>1.4528300000000001</c:v>
                </c:pt>
                <c:pt idx="10694">
                  <c:v>1.4476800000000001</c:v>
                </c:pt>
                <c:pt idx="10695">
                  <c:v>1.4433</c:v>
                </c:pt>
                <c:pt idx="10696">
                  <c:v>1.43771</c:v>
                </c:pt>
                <c:pt idx="10697">
                  <c:v>1.4472799999999999</c:v>
                </c:pt>
                <c:pt idx="10698">
                  <c:v>1.44679</c:v>
                </c:pt>
                <c:pt idx="10699">
                  <c:v>1.43943</c:v>
                </c:pt>
                <c:pt idx="10700">
                  <c:v>1.4378</c:v>
                </c:pt>
                <c:pt idx="10701">
                  <c:v>1.4346399999999999</c:v>
                </c:pt>
                <c:pt idx="10702">
                  <c:v>1.43618</c:v>
                </c:pt>
                <c:pt idx="10703">
                  <c:v>1.43354</c:v>
                </c:pt>
                <c:pt idx="10704">
                  <c:v>1.4222600000000001</c:v>
                </c:pt>
                <c:pt idx="10705">
                  <c:v>1.4196200000000001</c:v>
                </c:pt>
                <c:pt idx="10706">
                  <c:v>1.41787</c:v>
                </c:pt>
                <c:pt idx="10707">
                  <c:v>1.4232100000000001</c:v>
                </c:pt>
                <c:pt idx="10708">
                  <c:v>1.42458</c:v>
                </c:pt>
                <c:pt idx="10709">
                  <c:v>1.42093</c:v>
                </c:pt>
                <c:pt idx="10710">
                  <c:v>1.4137900000000001</c:v>
                </c:pt>
                <c:pt idx="10711">
                  <c:v>1.4092499999999999</c:v>
                </c:pt>
                <c:pt idx="10712">
                  <c:v>1.41906</c:v>
                </c:pt>
                <c:pt idx="10713">
                  <c:v>1.4170799999999999</c:v>
                </c:pt>
                <c:pt idx="10714">
                  <c:v>1.4151400000000001</c:v>
                </c:pt>
                <c:pt idx="10715">
                  <c:v>1.4180699999999999</c:v>
                </c:pt>
                <c:pt idx="10716">
                  <c:v>1.417</c:v>
                </c:pt>
                <c:pt idx="10717">
                  <c:v>1.4114800000000001</c:v>
                </c:pt>
                <c:pt idx="10718">
                  <c:v>1.4130400000000001</c:v>
                </c:pt>
                <c:pt idx="10719">
                  <c:v>1.4119900000000001</c:v>
                </c:pt>
                <c:pt idx="10720">
                  <c:v>1.41127</c:v>
                </c:pt>
                <c:pt idx="10721">
                  <c:v>1.4039299999999999</c:v>
                </c:pt>
                <c:pt idx="10722">
                  <c:v>1.3980699999999999</c:v>
                </c:pt>
                <c:pt idx="10723">
                  <c:v>1.39323</c:v>
                </c:pt>
                <c:pt idx="10724">
                  <c:v>1.39513</c:v>
                </c:pt>
                <c:pt idx="10725">
                  <c:v>1.3926400000000001</c:v>
                </c:pt>
                <c:pt idx="10726">
                  <c:v>1.3923399999999999</c:v>
                </c:pt>
                <c:pt idx="10727">
                  <c:v>1.3924700000000001</c:v>
                </c:pt>
                <c:pt idx="10728">
                  <c:v>1.3905799999999999</c:v>
                </c:pt>
                <c:pt idx="10729">
                  <c:v>1.39133</c:v>
                </c:pt>
                <c:pt idx="10730">
                  <c:v>1.38463</c:v>
                </c:pt>
                <c:pt idx="10731">
                  <c:v>1.3826799999999999</c:v>
                </c:pt>
                <c:pt idx="10732">
                  <c:v>1.37001</c:v>
                </c:pt>
                <c:pt idx="10733">
                  <c:v>1.37347</c:v>
                </c:pt>
                <c:pt idx="10734">
                  <c:v>1.38243</c:v>
                </c:pt>
                <c:pt idx="10735">
                  <c:v>1.3808499999999999</c:v>
                </c:pt>
                <c:pt idx="10736">
                  <c:v>1.37896</c:v>
                </c:pt>
                <c:pt idx="10737">
                  <c:v>1.3786700000000001</c:v>
                </c:pt>
                <c:pt idx="10738">
                  <c:v>1.3814299999999999</c:v>
                </c:pt>
                <c:pt idx="10739">
                  <c:v>1.37967</c:v>
                </c:pt>
                <c:pt idx="10740">
                  <c:v>1.3787499999999999</c:v>
                </c:pt>
                <c:pt idx="10741">
                  <c:v>1.3746799999999999</c:v>
                </c:pt>
                <c:pt idx="10742">
                  <c:v>1.3803799999999999</c:v>
                </c:pt>
                <c:pt idx="10743">
                  <c:v>1.38035</c:v>
                </c:pt>
                <c:pt idx="10744">
                  <c:v>1.37883</c:v>
                </c:pt>
                <c:pt idx="10745">
                  <c:v>1.37903</c:v>
                </c:pt>
                <c:pt idx="10746">
                  <c:v>1.3714200000000001</c:v>
                </c:pt>
                <c:pt idx="10747">
                  <c:v>1.37219</c:v>
                </c:pt>
                <c:pt idx="10748">
                  <c:v>1.3616900000000001</c:v>
                </c:pt>
                <c:pt idx="10749">
                  <c:v>1.35744</c:v>
                </c:pt>
                <c:pt idx="10750">
                  <c:v>1.36083</c:v>
                </c:pt>
                <c:pt idx="10751">
                  <c:v>1.3613500000000001</c:v>
                </c:pt>
                <c:pt idx="10752">
                  <c:v>1.3657300000000001</c:v>
                </c:pt>
                <c:pt idx="10753">
                  <c:v>1.3642700000000001</c:v>
                </c:pt>
                <c:pt idx="10754">
                  <c:v>1.3671899999999999</c:v>
                </c:pt>
                <c:pt idx="10755">
                  <c:v>1.37009</c:v>
                </c:pt>
                <c:pt idx="10756">
                  <c:v>1.3805799999999999</c:v>
                </c:pt>
                <c:pt idx="10757">
                  <c:v>1.3782799999999999</c:v>
                </c:pt>
                <c:pt idx="10758">
                  <c:v>1.37584</c:v>
                </c:pt>
                <c:pt idx="10759">
                  <c:v>1.37449</c:v>
                </c:pt>
                <c:pt idx="10760">
                  <c:v>1.3758699999999999</c:v>
                </c:pt>
                <c:pt idx="10761">
                  <c:v>1.3753</c:v>
                </c:pt>
                <c:pt idx="10762">
                  <c:v>1.36924</c:v>
                </c:pt>
                <c:pt idx="10763">
                  <c:v>1.3688</c:v>
                </c:pt>
                <c:pt idx="10764">
                  <c:v>1.3714200000000001</c:v>
                </c:pt>
                <c:pt idx="10765">
                  <c:v>1.37357</c:v>
                </c:pt>
                <c:pt idx="10766">
                  <c:v>1.3900600000000001</c:v>
                </c:pt>
                <c:pt idx="10767">
                  <c:v>1.39845</c:v>
                </c:pt>
                <c:pt idx="10768">
                  <c:v>1.40611</c:v>
                </c:pt>
                <c:pt idx="10769">
                  <c:v>1.41157</c:v>
                </c:pt>
                <c:pt idx="10770">
                  <c:v>1.4237500000000001</c:v>
                </c:pt>
                <c:pt idx="10771">
                  <c:v>1.4332400000000001</c:v>
                </c:pt>
                <c:pt idx="10772">
                  <c:v>1.4399299999999999</c:v>
                </c:pt>
                <c:pt idx="10773">
                  <c:v>1.4408000000000001</c:v>
                </c:pt>
                <c:pt idx="10774">
                  <c:v>1.44628</c:v>
                </c:pt>
                <c:pt idx="10775">
                  <c:v>1.4509099999999999</c:v>
                </c:pt>
                <c:pt idx="10776">
                  <c:v>1.4638100000000001</c:v>
                </c:pt>
                <c:pt idx="10777">
                  <c:v>1.4720599999999999</c:v>
                </c:pt>
                <c:pt idx="10778">
                  <c:v>1.47068</c:v>
                </c:pt>
                <c:pt idx="10779">
                  <c:v>1.46349</c:v>
                </c:pt>
                <c:pt idx="10780">
                  <c:v>1.4669399999999999</c:v>
                </c:pt>
                <c:pt idx="10781">
                  <c:v>1.46069</c:v>
                </c:pt>
                <c:pt idx="10782">
                  <c:v>1.4468399999999999</c:v>
                </c:pt>
                <c:pt idx="10783">
                  <c:v>1.4325699999999999</c:v>
                </c:pt>
                <c:pt idx="10784">
                  <c:v>1.4246399999999999</c:v>
                </c:pt>
                <c:pt idx="10785">
                  <c:v>1.4229499999999999</c:v>
                </c:pt>
                <c:pt idx="10786">
                  <c:v>1.41658</c:v>
                </c:pt>
                <c:pt idx="10787">
                  <c:v>1.4110199999999999</c:v>
                </c:pt>
                <c:pt idx="10788">
                  <c:v>1.39618</c:v>
                </c:pt>
                <c:pt idx="10789">
                  <c:v>1.39354</c:v>
                </c:pt>
                <c:pt idx="10790">
                  <c:v>1.37626</c:v>
                </c:pt>
                <c:pt idx="10791">
                  <c:v>1.3656999999999999</c:v>
                </c:pt>
                <c:pt idx="10792">
                  <c:v>1.3676600000000001</c:v>
                </c:pt>
                <c:pt idx="10793">
                  <c:v>1.3632899999999999</c:v>
                </c:pt>
                <c:pt idx="10794">
                  <c:v>1.35246</c:v>
                </c:pt>
                <c:pt idx="10795">
                  <c:v>1.3476699999999999</c:v>
                </c:pt>
                <c:pt idx="10796">
                  <c:v>1.3405400000000001</c:v>
                </c:pt>
                <c:pt idx="10797">
                  <c:v>1.34256</c:v>
                </c:pt>
                <c:pt idx="10798">
                  <c:v>1.33999</c:v>
                </c:pt>
                <c:pt idx="10799">
                  <c:v>1.33962</c:v>
                </c:pt>
                <c:pt idx="10800">
                  <c:v>1.3367100000000001</c:v>
                </c:pt>
                <c:pt idx="10801">
                  <c:v>1.33233</c:v>
                </c:pt>
                <c:pt idx="10802">
                  <c:v>1.3247199999999999</c:v>
                </c:pt>
                <c:pt idx="10803">
                  <c:v>1.3142199999999999</c:v>
                </c:pt>
                <c:pt idx="10804">
                  <c:v>1.31565</c:v>
                </c:pt>
                <c:pt idx="10805">
                  <c:v>1.3118799999999999</c:v>
                </c:pt>
                <c:pt idx="10806">
                  <c:v>1.31393</c:v>
                </c:pt>
                <c:pt idx="10807">
                  <c:v>1.3097000000000001</c:v>
                </c:pt>
                <c:pt idx="10808">
                  <c:v>1.3146100000000001</c:v>
                </c:pt>
                <c:pt idx="10809">
                  <c:v>1.3131600000000001</c:v>
                </c:pt>
                <c:pt idx="10810">
                  <c:v>1.3063199999999999</c:v>
                </c:pt>
                <c:pt idx="10811">
                  <c:v>1.3093600000000001</c:v>
                </c:pt>
                <c:pt idx="10812">
                  <c:v>1.3108599999999999</c:v>
                </c:pt>
                <c:pt idx="10813">
                  <c:v>1.3004199999999999</c:v>
                </c:pt>
                <c:pt idx="10814">
                  <c:v>1.2982100000000001</c:v>
                </c:pt>
                <c:pt idx="10815">
                  <c:v>1.3036300000000001</c:v>
                </c:pt>
                <c:pt idx="10816">
                  <c:v>1.30253</c:v>
                </c:pt>
                <c:pt idx="10817">
                  <c:v>1.3066800000000001</c:v>
                </c:pt>
                <c:pt idx="10818">
                  <c:v>1.30386</c:v>
                </c:pt>
                <c:pt idx="10819">
                  <c:v>1.30071</c:v>
                </c:pt>
                <c:pt idx="10820">
                  <c:v>1.3106599999999999</c:v>
                </c:pt>
                <c:pt idx="10821">
                  <c:v>1.3088599999999999</c:v>
                </c:pt>
                <c:pt idx="10822">
                  <c:v>1.3140700000000001</c:v>
                </c:pt>
                <c:pt idx="10823">
                  <c:v>1.3179000000000001</c:v>
                </c:pt>
                <c:pt idx="10824">
                  <c:v>1.3102799999999999</c:v>
                </c:pt>
                <c:pt idx="10825">
                  <c:v>1.3081799999999999</c:v>
                </c:pt>
                <c:pt idx="10826">
                  <c:v>1.30206</c:v>
                </c:pt>
                <c:pt idx="10827">
                  <c:v>1.30074</c:v>
                </c:pt>
                <c:pt idx="10828">
                  <c:v>1.3023400000000001</c:v>
                </c:pt>
                <c:pt idx="10829">
                  <c:v>1.3014399999999999</c:v>
                </c:pt>
                <c:pt idx="10830">
                  <c:v>1.3028500000000001</c:v>
                </c:pt>
                <c:pt idx="10831">
                  <c:v>1.30183</c:v>
                </c:pt>
                <c:pt idx="10832">
                  <c:v>1.30037</c:v>
                </c:pt>
                <c:pt idx="10833">
                  <c:v>1.2970600000000001</c:v>
                </c:pt>
                <c:pt idx="10834">
                  <c:v>1.2984599999999999</c:v>
                </c:pt>
                <c:pt idx="10835">
                  <c:v>1.2950900000000001</c:v>
                </c:pt>
                <c:pt idx="10836">
                  <c:v>1.2886200000000001</c:v>
                </c:pt>
                <c:pt idx="10837">
                  <c:v>1.2858700000000001</c:v>
                </c:pt>
                <c:pt idx="10838">
                  <c:v>1.28687</c:v>
                </c:pt>
                <c:pt idx="10839">
                  <c:v>1.2844</c:v>
                </c:pt>
                <c:pt idx="10840">
                  <c:v>1.2823199999999999</c:v>
                </c:pt>
                <c:pt idx="10841">
                  <c:v>1.2792399999999999</c:v>
                </c:pt>
                <c:pt idx="10842">
                  <c:v>1.2739</c:v>
                </c:pt>
                <c:pt idx="10843">
                  <c:v>1.27156</c:v>
                </c:pt>
                <c:pt idx="10844">
                  <c:v>1.26925</c:v>
                </c:pt>
                <c:pt idx="10845">
                  <c:v>1.26807</c:v>
                </c:pt>
                <c:pt idx="10846">
                  <c:v>1.2625900000000001</c:v>
                </c:pt>
                <c:pt idx="10847">
                  <c:v>1.2568999999999999</c:v>
                </c:pt>
                <c:pt idx="10848">
                  <c:v>1.2575099999999999</c:v>
                </c:pt>
                <c:pt idx="10849">
                  <c:v>1.2519199999999999</c:v>
                </c:pt>
                <c:pt idx="10850">
                  <c:v>1.2509399999999999</c:v>
                </c:pt>
                <c:pt idx="10851">
                  <c:v>1.25989</c:v>
                </c:pt>
                <c:pt idx="10852">
                  <c:v>1.25718</c:v>
                </c:pt>
                <c:pt idx="10853">
                  <c:v>1.25125</c:v>
                </c:pt>
                <c:pt idx="10854">
                  <c:v>1.25664</c:v>
                </c:pt>
                <c:pt idx="10855">
                  <c:v>1.2607699999999999</c:v>
                </c:pt>
                <c:pt idx="10856">
                  <c:v>1.2651399999999999</c:v>
                </c:pt>
                <c:pt idx="10857">
                  <c:v>1.2600800000000001</c:v>
                </c:pt>
                <c:pt idx="10858">
                  <c:v>1.24688</c:v>
                </c:pt>
                <c:pt idx="10859">
                  <c:v>1.2351300000000001</c:v>
                </c:pt>
                <c:pt idx="10860">
                  <c:v>1.24207</c:v>
                </c:pt>
                <c:pt idx="10861">
                  <c:v>1.2447999999999999</c:v>
                </c:pt>
                <c:pt idx="10862">
                  <c:v>1.2372300000000001</c:v>
                </c:pt>
                <c:pt idx="10863">
                  <c:v>1.23793</c:v>
                </c:pt>
                <c:pt idx="10864">
                  <c:v>1.24241</c:v>
                </c:pt>
                <c:pt idx="10865">
                  <c:v>1.2416100000000001</c:v>
                </c:pt>
                <c:pt idx="10866">
                  <c:v>1.23919</c:v>
                </c:pt>
                <c:pt idx="10867">
                  <c:v>1.2444</c:v>
                </c:pt>
                <c:pt idx="10868">
                  <c:v>1.2422</c:v>
                </c:pt>
                <c:pt idx="10869">
                  <c:v>1.2421</c:v>
                </c:pt>
                <c:pt idx="10870">
                  <c:v>1.24756</c:v>
                </c:pt>
                <c:pt idx="10871">
                  <c:v>1.25498</c:v>
                </c:pt>
                <c:pt idx="10872">
                  <c:v>1.2517400000000001</c:v>
                </c:pt>
                <c:pt idx="10873">
                  <c:v>1.24383</c:v>
                </c:pt>
                <c:pt idx="10874">
                  <c:v>1.24411</c:v>
                </c:pt>
                <c:pt idx="10875">
                  <c:v>1.2329399999999999</c:v>
                </c:pt>
                <c:pt idx="10876">
                  <c:v>1.2310300000000001</c:v>
                </c:pt>
                <c:pt idx="10877">
                  <c:v>1.23081</c:v>
                </c:pt>
                <c:pt idx="10878">
                  <c:v>1.2358499999999999</c:v>
                </c:pt>
                <c:pt idx="10879">
                  <c:v>1.2311700000000001</c:v>
                </c:pt>
                <c:pt idx="10880">
                  <c:v>1.22888</c:v>
                </c:pt>
                <c:pt idx="10881">
                  <c:v>1.22915</c:v>
                </c:pt>
                <c:pt idx="10882">
                  <c:v>1.2303200000000001</c:v>
                </c:pt>
                <c:pt idx="10883">
                  <c:v>1.22763</c:v>
                </c:pt>
                <c:pt idx="10884">
                  <c:v>1.22356</c:v>
                </c:pt>
                <c:pt idx="10885">
                  <c:v>1.21899</c:v>
                </c:pt>
                <c:pt idx="10886">
                  <c:v>1.21424</c:v>
                </c:pt>
                <c:pt idx="10887">
                  <c:v>1.21743</c:v>
                </c:pt>
                <c:pt idx="10888">
                  <c:v>1.21445</c:v>
                </c:pt>
                <c:pt idx="10889">
                  <c:v>1.21204</c:v>
                </c:pt>
                <c:pt idx="10890">
                  <c:v>1.2060599999999999</c:v>
                </c:pt>
                <c:pt idx="10891">
                  <c:v>1.2027399999999999</c:v>
                </c:pt>
                <c:pt idx="10892">
                  <c:v>1.20672</c:v>
                </c:pt>
                <c:pt idx="10893">
                  <c:v>1.2075800000000001</c:v>
                </c:pt>
                <c:pt idx="10894">
                  <c:v>1.21482</c:v>
                </c:pt>
                <c:pt idx="10895">
                  <c:v>1.21566</c:v>
                </c:pt>
                <c:pt idx="10896">
                  <c:v>1.2113400000000001</c:v>
                </c:pt>
                <c:pt idx="10897">
                  <c:v>1.2166300000000001</c:v>
                </c:pt>
                <c:pt idx="10898">
                  <c:v>1.216</c:v>
                </c:pt>
                <c:pt idx="10899">
                  <c:v>1.2115400000000001</c:v>
                </c:pt>
                <c:pt idx="10900">
                  <c:v>1.21024</c:v>
                </c:pt>
                <c:pt idx="10901">
                  <c:v>1.20095</c:v>
                </c:pt>
                <c:pt idx="10902">
                  <c:v>1.20269</c:v>
                </c:pt>
                <c:pt idx="10903">
                  <c:v>1.21146</c:v>
                </c:pt>
                <c:pt idx="10904">
                  <c:v>1.2101200000000001</c:v>
                </c:pt>
                <c:pt idx="10905">
                  <c:v>1.2132000000000001</c:v>
                </c:pt>
                <c:pt idx="10906">
                  <c:v>1.2122999999999999</c:v>
                </c:pt>
                <c:pt idx="10907">
                  <c:v>1.20753</c:v>
                </c:pt>
                <c:pt idx="10908">
                  <c:v>1.2065999999999999</c:v>
                </c:pt>
                <c:pt idx="10909">
                  <c:v>1.21197</c:v>
                </c:pt>
                <c:pt idx="10910">
                  <c:v>1.2147399999999999</c:v>
                </c:pt>
                <c:pt idx="10911">
                  <c:v>1.2193499999999999</c:v>
                </c:pt>
                <c:pt idx="10912">
                  <c:v>1.21837</c:v>
                </c:pt>
                <c:pt idx="10913">
                  <c:v>1.2139899999999999</c:v>
                </c:pt>
                <c:pt idx="10914">
                  <c:v>1.2093</c:v>
                </c:pt>
                <c:pt idx="10915">
                  <c:v>1.20489</c:v>
                </c:pt>
                <c:pt idx="10916">
                  <c:v>1.2067699999999999</c:v>
                </c:pt>
                <c:pt idx="10917">
                  <c:v>1.2060200000000001</c:v>
                </c:pt>
                <c:pt idx="10918">
                  <c:v>1.20299</c:v>
                </c:pt>
                <c:pt idx="10919">
                  <c:v>1.19794</c:v>
                </c:pt>
                <c:pt idx="10920">
                  <c:v>1.1966600000000001</c:v>
                </c:pt>
                <c:pt idx="10921">
                  <c:v>1.1993499999999999</c:v>
                </c:pt>
                <c:pt idx="10922">
                  <c:v>1.1959200000000001</c:v>
                </c:pt>
                <c:pt idx="10923">
                  <c:v>1.1953199999999999</c:v>
                </c:pt>
                <c:pt idx="10924">
                  <c:v>1.19624</c:v>
                </c:pt>
                <c:pt idx="10925">
                  <c:v>1.19048</c:v>
                </c:pt>
                <c:pt idx="10926">
                  <c:v>1.1874800000000001</c:v>
                </c:pt>
                <c:pt idx="10927">
                  <c:v>1.1876199999999999</c:v>
                </c:pt>
                <c:pt idx="10928">
                  <c:v>1.19262</c:v>
                </c:pt>
                <c:pt idx="10929">
                  <c:v>1.1930099999999999</c:v>
                </c:pt>
                <c:pt idx="10930">
                  <c:v>1.19279</c:v>
                </c:pt>
                <c:pt idx="10931">
                  <c:v>1.19279</c:v>
                </c:pt>
                <c:pt idx="10932">
                  <c:v>1.1879</c:v>
                </c:pt>
                <c:pt idx="10933">
                  <c:v>1.18652</c:v>
                </c:pt>
                <c:pt idx="10934">
                  <c:v>1.1818900000000001</c:v>
                </c:pt>
                <c:pt idx="10935">
                  <c:v>1.1809000000000001</c:v>
                </c:pt>
                <c:pt idx="10936">
                  <c:v>1.1858599999999999</c:v>
                </c:pt>
                <c:pt idx="10937">
                  <c:v>1.1863699999999999</c:v>
                </c:pt>
                <c:pt idx="10938">
                  <c:v>1.18727</c:v>
                </c:pt>
                <c:pt idx="10939">
                  <c:v>1.1880500000000001</c:v>
                </c:pt>
                <c:pt idx="10940">
                  <c:v>1.1847399999999999</c:v>
                </c:pt>
                <c:pt idx="10941">
                  <c:v>1.17842</c:v>
                </c:pt>
                <c:pt idx="10942">
                  <c:v>1.1836500000000001</c:v>
                </c:pt>
                <c:pt idx="10943">
                  <c:v>1.1857899999999999</c:v>
                </c:pt>
                <c:pt idx="10944">
                  <c:v>1.18462</c:v>
                </c:pt>
                <c:pt idx="10945">
                  <c:v>1.1843399999999999</c:v>
                </c:pt>
                <c:pt idx="10946">
                  <c:v>1.18146</c:v>
                </c:pt>
                <c:pt idx="10947">
                  <c:v>1.1782699999999999</c:v>
                </c:pt>
                <c:pt idx="10948">
                  <c:v>1.1789099999999999</c:v>
                </c:pt>
                <c:pt idx="10949">
                  <c:v>1.17384</c:v>
                </c:pt>
                <c:pt idx="10950">
                  <c:v>1.1758500000000001</c:v>
                </c:pt>
                <c:pt idx="10951">
                  <c:v>1.17428</c:v>
                </c:pt>
                <c:pt idx="10952">
                  <c:v>1.1664300000000001</c:v>
                </c:pt>
                <c:pt idx="10953">
                  <c:v>1.16536</c:v>
                </c:pt>
                <c:pt idx="10954">
                  <c:v>1.1664699999999999</c:v>
                </c:pt>
                <c:pt idx="10955">
                  <c:v>1.16438</c:v>
                </c:pt>
                <c:pt idx="10956">
                  <c:v>1.1640999999999999</c:v>
                </c:pt>
                <c:pt idx="10957">
                  <c:v>1.16415</c:v>
                </c:pt>
                <c:pt idx="10958">
                  <c:v>1.1585000000000001</c:v>
                </c:pt>
                <c:pt idx="10959">
                  <c:v>1.1548</c:v>
                </c:pt>
                <c:pt idx="10960">
                  <c:v>1.16245</c:v>
                </c:pt>
                <c:pt idx="10961">
                  <c:v>1.1645399999999999</c:v>
                </c:pt>
                <c:pt idx="10962">
                  <c:v>1.1640200000000001</c:v>
                </c:pt>
                <c:pt idx="10963">
                  <c:v>1.1652800000000001</c:v>
                </c:pt>
                <c:pt idx="10964">
                  <c:v>1.1615500000000001</c:v>
                </c:pt>
                <c:pt idx="10965">
                  <c:v>1.1569499999999999</c:v>
                </c:pt>
                <c:pt idx="10966">
                  <c:v>1.15269</c:v>
                </c:pt>
                <c:pt idx="10967">
                  <c:v>1.1577200000000001</c:v>
                </c:pt>
                <c:pt idx="10968">
                  <c:v>1.1529199999999999</c:v>
                </c:pt>
                <c:pt idx="10969">
                  <c:v>1.1506400000000001</c:v>
                </c:pt>
                <c:pt idx="10970">
                  <c:v>1.1538999999999999</c:v>
                </c:pt>
                <c:pt idx="10971">
                  <c:v>1.1487499999999999</c:v>
                </c:pt>
                <c:pt idx="10972">
                  <c:v>1.1449499999999999</c:v>
                </c:pt>
                <c:pt idx="10973">
                  <c:v>1.14862</c:v>
                </c:pt>
                <c:pt idx="10974">
                  <c:v>1.1492100000000001</c:v>
                </c:pt>
                <c:pt idx="10975">
                  <c:v>1.14585</c:v>
                </c:pt>
                <c:pt idx="10976">
                  <c:v>1.1482600000000001</c:v>
                </c:pt>
                <c:pt idx="10977">
                  <c:v>1.15144</c:v>
                </c:pt>
                <c:pt idx="10978">
                  <c:v>1.15289</c:v>
                </c:pt>
                <c:pt idx="10979">
                  <c:v>1.15469</c:v>
                </c:pt>
                <c:pt idx="10980">
                  <c:v>1.1556999999999999</c:v>
                </c:pt>
                <c:pt idx="10981">
                  <c:v>1.15395</c:v>
                </c:pt>
                <c:pt idx="10982">
                  <c:v>1.15564</c:v>
                </c:pt>
                <c:pt idx="10983">
                  <c:v>1.15107</c:v>
                </c:pt>
                <c:pt idx="10984">
                  <c:v>1.1406099999999999</c:v>
                </c:pt>
                <c:pt idx="10985">
                  <c:v>1.1407799999999999</c:v>
                </c:pt>
                <c:pt idx="10986">
                  <c:v>1.15056</c:v>
                </c:pt>
                <c:pt idx="10987">
                  <c:v>1.1575500000000001</c:v>
                </c:pt>
                <c:pt idx="10988">
                  <c:v>1.15581</c:v>
                </c:pt>
                <c:pt idx="10989">
                  <c:v>1.1532899999999999</c:v>
                </c:pt>
                <c:pt idx="10990">
                  <c:v>1.1529400000000001</c:v>
                </c:pt>
                <c:pt idx="10991">
                  <c:v>1.1559299999999999</c:v>
                </c:pt>
                <c:pt idx="10992">
                  <c:v>1.15734</c:v>
                </c:pt>
                <c:pt idx="10993">
                  <c:v>1.1609400000000001</c:v>
                </c:pt>
                <c:pt idx="10994">
                  <c:v>1.1551199999999999</c:v>
                </c:pt>
                <c:pt idx="10995">
                  <c:v>1.1451199999999999</c:v>
                </c:pt>
                <c:pt idx="10996">
                  <c:v>1.14974</c:v>
                </c:pt>
                <c:pt idx="10997">
                  <c:v>1.15764</c:v>
                </c:pt>
                <c:pt idx="10998">
                  <c:v>1.15821</c:v>
                </c:pt>
                <c:pt idx="10999">
                  <c:v>1.15662</c:v>
                </c:pt>
                <c:pt idx="11000">
                  <c:v>1.1578200000000001</c:v>
                </c:pt>
                <c:pt idx="11001">
                  <c:v>1.1579299999999999</c:v>
                </c:pt>
                <c:pt idx="11002">
                  <c:v>1.1523300000000001</c:v>
                </c:pt>
                <c:pt idx="11003">
                  <c:v>1.1485700000000001</c:v>
                </c:pt>
                <c:pt idx="11004">
                  <c:v>1.1448199999999999</c:v>
                </c:pt>
                <c:pt idx="11005">
                  <c:v>1.1445000000000001</c:v>
                </c:pt>
                <c:pt idx="11006">
                  <c:v>1.14924</c:v>
                </c:pt>
                <c:pt idx="11007">
                  <c:v>1.15659</c:v>
                </c:pt>
                <c:pt idx="11008">
                  <c:v>1.1545399999999999</c:v>
                </c:pt>
                <c:pt idx="11009">
                  <c:v>1.1518200000000001</c:v>
                </c:pt>
                <c:pt idx="11010">
                  <c:v>1.15045</c:v>
                </c:pt>
                <c:pt idx="11011">
                  <c:v>1.1449400000000001</c:v>
                </c:pt>
                <c:pt idx="11012">
                  <c:v>1.1440399999999999</c:v>
                </c:pt>
                <c:pt idx="11013">
                  <c:v>1.1446400000000001</c:v>
                </c:pt>
                <c:pt idx="11014">
                  <c:v>1.1457900000000001</c:v>
                </c:pt>
                <c:pt idx="11015">
                  <c:v>1.1476599999999999</c:v>
                </c:pt>
                <c:pt idx="11016">
                  <c:v>1.1477299999999999</c:v>
                </c:pt>
                <c:pt idx="11017">
                  <c:v>1.1387499999999999</c:v>
                </c:pt>
                <c:pt idx="11018">
                  <c:v>1.13706</c:v>
                </c:pt>
                <c:pt idx="11019">
                  <c:v>1.1361000000000001</c:v>
                </c:pt>
                <c:pt idx="11020">
                  <c:v>1.1359900000000001</c:v>
                </c:pt>
                <c:pt idx="11021">
                  <c:v>1.1445799999999999</c:v>
                </c:pt>
                <c:pt idx="11022">
                  <c:v>1.13717</c:v>
                </c:pt>
                <c:pt idx="11023">
                  <c:v>1.13201</c:v>
                </c:pt>
                <c:pt idx="11024">
                  <c:v>1.1296299999999999</c:v>
                </c:pt>
                <c:pt idx="11025">
                  <c:v>1.13028</c:v>
                </c:pt>
                <c:pt idx="11026">
                  <c:v>1.1312599999999999</c:v>
                </c:pt>
                <c:pt idx="11027">
                  <c:v>1.13371</c:v>
                </c:pt>
                <c:pt idx="11028">
                  <c:v>1.13978</c:v>
                </c:pt>
                <c:pt idx="11029">
                  <c:v>1.14561</c:v>
                </c:pt>
                <c:pt idx="11030">
                  <c:v>1.14218</c:v>
                </c:pt>
                <c:pt idx="11031">
                  <c:v>1.1409100000000001</c:v>
                </c:pt>
                <c:pt idx="11032">
                  <c:v>1.1397299999999999</c:v>
                </c:pt>
                <c:pt idx="11033">
                  <c:v>1.13632</c:v>
                </c:pt>
                <c:pt idx="11034">
                  <c:v>1.1352</c:v>
                </c:pt>
                <c:pt idx="11035">
                  <c:v>1.13473</c:v>
                </c:pt>
                <c:pt idx="11036">
                  <c:v>1.12825</c:v>
                </c:pt>
                <c:pt idx="11037">
                  <c:v>1.1305499999999999</c:v>
                </c:pt>
                <c:pt idx="11038">
                  <c:v>1.1361000000000001</c:v>
                </c:pt>
                <c:pt idx="11039">
                  <c:v>1.1405799999999999</c:v>
                </c:pt>
                <c:pt idx="11040">
                  <c:v>1.14283</c:v>
                </c:pt>
                <c:pt idx="11041">
                  <c:v>1.1422699999999999</c:v>
                </c:pt>
                <c:pt idx="11042">
                  <c:v>1.1343099999999999</c:v>
                </c:pt>
                <c:pt idx="11043">
                  <c:v>1.1290100000000001</c:v>
                </c:pt>
                <c:pt idx="11044">
                  <c:v>1.1334</c:v>
                </c:pt>
                <c:pt idx="11045">
                  <c:v>1.1334</c:v>
                </c:pt>
                <c:pt idx="11046">
                  <c:v>1.12873</c:v>
                </c:pt>
                <c:pt idx="11047">
                  <c:v>1.1294999999999999</c:v>
                </c:pt>
                <c:pt idx="11048">
                  <c:v>1.1311100000000001</c:v>
                </c:pt>
                <c:pt idx="11049">
                  <c:v>1.1319999999999999</c:v>
                </c:pt>
                <c:pt idx="11050">
                  <c:v>1.1349400000000001</c:v>
                </c:pt>
                <c:pt idx="11051">
                  <c:v>1.1418900000000001</c:v>
                </c:pt>
                <c:pt idx="11052">
                  <c:v>1.1412599999999999</c:v>
                </c:pt>
                <c:pt idx="11053">
                  <c:v>1.14096</c:v>
                </c:pt>
                <c:pt idx="11054">
                  <c:v>1.13914</c:v>
                </c:pt>
                <c:pt idx="11055">
                  <c:v>1.1380300000000001</c:v>
                </c:pt>
                <c:pt idx="11056">
                  <c:v>1.14446</c:v>
                </c:pt>
                <c:pt idx="11057">
                  <c:v>1.14821</c:v>
                </c:pt>
                <c:pt idx="11058">
                  <c:v>1.14639</c:v>
                </c:pt>
                <c:pt idx="11059">
                  <c:v>1.1451499999999999</c:v>
                </c:pt>
                <c:pt idx="11060">
                  <c:v>1.14679</c:v>
                </c:pt>
                <c:pt idx="11061">
                  <c:v>1.1472800000000001</c:v>
                </c:pt>
                <c:pt idx="11062">
                  <c:v>1.14798</c:v>
                </c:pt>
                <c:pt idx="11063">
                  <c:v>1.153</c:v>
                </c:pt>
                <c:pt idx="11064">
                  <c:v>1.1501699999999999</c:v>
                </c:pt>
                <c:pt idx="11065">
                  <c:v>1.1427</c:v>
                </c:pt>
                <c:pt idx="11066">
                  <c:v>1.1494</c:v>
                </c:pt>
                <c:pt idx="11067">
                  <c:v>1.15459</c:v>
                </c:pt>
                <c:pt idx="11068">
                  <c:v>1.14818</c:v>
                </c:pt>
                <c:pt idx="11069">
                  <c:v>1.14402</c:v>
                </c:pt>
                <c:pt idx="11070">
                  <c:v>1.14655</c:v>
                </c:pt>
                <c:pt idx="11071">
                  <c:v>1.1525700000000001</c:v>
                </c:pt>
                <c:pt idx="11072">
                  <c:v>1.1558600000000001</c:v>
                </c:pt>
                <c:pt idx="11073">
                  <c:v>1.1583000000000001</c:v>
                </c:pt>
                <c:pt idx="11074">
                  <c:v>1.16035</c:v>
                </c:pt>
                <c:pt idx="11075">
                  <c:v>1.1734800000000001</c:v>
                </c:pt>
                <c:pt idx="11076">
                  <c:v>1.1813499999999999</c:v>
                </c:pt>
                <c:pt idx="11077">
                  <c:v>1.18258</c:v>
                </c:pt>
                <c:pt idx="11078">
                  <c:v>1.18686</c:v>
                </c:pt>
                <c:pt idx="11079">
                  <c:v>1.19394</c:v>
                </c:pt>
                <c:pt idx="11080">
                  <c:v>1.19973</c:v>
                </c:pt>
                <c:pt idx="11081">
                  <c:v>1.20218</c:v>
                </c:pt>
                <c:pt idx="11082">
                  <c:v>1.2072400000000001</c:v>
                </c:pt>
                <c:pt idx="11083">
                  <c:v>1.2111099999999999</c:v>
                </c:pt>
                <c:pt idx="11084">
                  <c:v>1.21906</c:v>
                </c:pt>
                <c:pt idx="11085">
                  <c:v>1.22831</c:v>
                </c:pt>
                <c:pt idx="11086">
                  <c:v>1.2309099999999999</c:v>
                </c:pt>
                <c:pt idx="11087">
                  <c:v>1.22631</c:v>
                </c:pt>
                <c:pt idx="11088">
                  <c:v>1.2281299999999999</c:v>
                </c:pt>
                <c:pt idx="11089">
                  <c:v>1.23241</c:v>
                </c:pt>
                <c:pt idx="11090">
                  <c:v>1.2339599999999999</c:v>
                </c:pt>
                <c:pt idx="11091">
                  <c:v>1.23935</c:v>
                </c:pt>
                <c:pt idx="11092">
                  <c:v>1.24024</c:v>
                </c:pt>
                <c:pt idx="11093">
                  <c:v>1.23665</c:v>
                </c:pt>
                <c:pt idx="11094">
                  <c:v>1.2393099999999999</c:v>
                </c:pt>
                <c:pt idx="11095">
                  <c:v>1.2426699999999999</c:v>
                </c:pt>
                <c:pt idx="11096">
                  <c:v>1.2441</c:v>
                </c:pt>
                <c:pt idx="11097">
                  <c:v>1.2412399999999999</c:v>
                </c:pt>
                <c:pt idx="11098">
                  <c:v>1.24373</c:v>
                </c:pt>
                <c:pt idx="11099">
                  <c:v>1.25071</c:v>
                </c:pt>
                <c:pt idx="11100">
                  <c:v>1.2491399999999999</c:v>
                </c:pt>
                <c:pt idx="11101">
                  <c:v>1.24308</c:v>
                </c:pt>
                <c:pt idx="11102">
                  <c:v>1.2435400000000001</c:v>
                </c:pt>
                <c:pt idx="11103">
                  <c:v>1.25248</c:v>
                </c:pt>
                <c:pt idx="11104">
                  <c:v>1.25302</c:v>
                </c:pt>
                <c:pt idx="11105">
                  <c:v>1.2516400000000001</c:v>
                </c:pt>
                <c:pt idx="11106">
                  <c:v>1.25627</c:v>
                </c:pt>
                <c:pt idx="11107">
                  <c:v>1.2578100000000001</c:v>
                </c:pt>
                <c:pt idx="11108">
                  <c:v>1.2552000000000001</c:v>
                </c:pt>
                <c:pt idx="11109">
                  <c:v>1.25326</c:v>
                </c:pt>
                <c:pt idx="11110">
                  <c:v>1.25031</c:v>
                </c:pt>
                <c:pt idx="11111">
                  <c:v>1.2465599999999999</c:v>
                </c:pt>
                <c:pt idx="11112">
                  <c:v>1.24302</c:v>
                </c:pt>
                <c:pt idx="11113">
                  <c:v>1.2495099999999999</c:v>
                </c:pt>
                <c:pt idx="11114">
                  <c:v>1.25996</c:v>
                </c:pt>
                <c:pt idx="11115">
                  <c:v>1.2560899999999999</c:v>
                </c:pt>
                <c:pt idx="11116">
                  <c:v>1.2504900000000001</c:v>
                </c:pt>
                <c:pt idx="11117">
                  <c:v>1.2498499999999999</c:v>
                </c:pt>
                <c:pt idx="11118">
                  <c:v>1.2512799999999999</c:v>
                </c:pt>
                <c:pt idx="11119">
                  <c:v>1.2526200000000001</c:v>
                </c:pt>
                <c:pt idx="11120">
                  <c:v>1.24891</c:v>
                </c:pt>
                <c:pt idx="11121">
                  <c:v>1.24431</c:v>
                </c:pt>
                <c:pt idx="11122">
                  <c:v>1.2429699999999999</c:v>
                </c:pt>
                <c:pt idx="11123">
                  <c:v>1.2398499999999999</c:v>
                </c:pt>
                <c:pt idx="11124">
                  <c:v>1.23586</c:v>
                </c:pt>
                <c:pt idx="11125">
                  <c:v>1.2360899999999999</c:v>
                </c:pt>
                <c:pt idx="11126">
                  <c:v>1.2421500000000001</c:v>
                </c:pt>
                <c:pt idx="11127">
                  <c:v>1.2454499999999999</c:v>
                </c:pt>
                <c:pt idx="11128">
                  <c:v>1.2369399999999999</c:v>
                </c:pt>
                <c:pt idx="11129">
                  <c:v>1.22817</c:v>
                </c:pt>
                <c:pt idx="11130">
                  <c:v>1.2318</c:v>
                </c:pt>
                <c:pt idx="11131">
                  <c:v>1.2346600000000001</c:v>
                </c:pt>
                <c:pt idx="11132">
                  <c:v>1.2304299999999999</c:v>
                </c:pt>
                <c:pt idx="11133">
                  <c:v>1.2289000000000001</c:v>
                </c:pt>
                <c:pt idx="11134">
                  <c:v>1.2277400000000001</c:v>
                </c:pt>
                <c:pt idx="11135">
                  <c:v>1.2305299999999999</c:v>
                </c:pt>
                <c:pt idx="11136">
                  <c:v>1.2347900000000001</c:v>
                </c:pt>
                <c:pt idx="11137">
                  <c:v>1.2337499999999999</c:v>
                </c:pt>
                <c:pt idx="11138">
                  <c:v>1.2277</c:v>
                </c:pt>
                <c:pt idx="11139">
                  <c:v>1.2223999999999999</c:v>
                </c:pt>
                <c:pt idx="11140">
                  <c:v>1.2199</c:v>
                </c:pt>
                <c:pt idx="11141">
                  <c:v>1.2202599999999999</c:v>
                </c:pt>
                <c:pt idx="11142">
                  <c:v>1.2189399999999999</c:v>
                </c:pt>
                <c:pt idx="11143">
                  <c:v>1.21573</c:v>
                </c:pt>
                <c:pt idx="11144">
                  <c:v>1.2149799999999999</c:v>
                </c:pt>
                <c:pt idx="11145">
                  <c:v>1.2109300000000001</c:v>
                </c:pt>
                <c:pt idx="11146">
                  <c:v>1.21384</c:v>
                </c:pt>
                <c:pt idx="11147">
                  <c:v>1.2133400000000001</c:v>
                </c:pt>
                <c:pt idx="11148">
                  <c:v>1.20503</c:v>
                </c:pt>
                <c:pt idx="11149">
                  <c:v>1.20563</c:v>
                </c:pt>
                <c:pt idx="11150">
                  <c:v>1.21173</c:v>
                </c:pt>
                <c:pt idx="11151">
                  <c:v>1.2144900000000001</c:v>
                </c:pt>
                <c:pt idx="11152">
                  <c:v>1.2117</c:v>
                </c:pt>
                <c:pt idx="11153">
                  <c:v>1.2055800000000001</c:v>
                </c:pt>
                <c:pt idx="11154">
                  <c:v>1.1993799999999999</c:v>
                </c:pt>
                <c:pt idx="11155">
                  <c:v>1.1918</c:v>
                </c:pt>
                <c:pt idx="11156">
                  <c:v>1.18651</c:v>
                </c:pt>
                <c:pt idx="11157">
                  <c:v>1.1931099999999999</c:v>
                </c:pt>
                <c:pt idx="11158">
                  <c:v>1.1976</c:v>
                </c:pt>
                <c:pt idx="11159">
                  <c:v>1.1924300000000001</c:v>
                </c:pt>
                <c:pt idx="11160">
                  <c:v>1.1905300000000001</c:v>
                </c:pt>
                <c:pt idx="11161">
                  <c:v>1.1912400000000001</c:v>
                </c:pt>
                <c:pt idx="11162">
                  <c:v>1.19181</c:v>
                </c:pt>
                <c:pt idx="11163">
                  <c:v>1.19537</c:v>
                </c:pt>
                <c:pt idx="11164">
                  <c:v>1.20441</c:v>
                </c:pt>
                <c:pt idx="11165">
                  <c:v>1.2070099999999999</c:v>
                </c:pt>
                <c:pt idx="11166">
                  <c:v>1.2013400000000001</c:v>
                </c:pt>
                <c:pt idx="11167">
                  <c:v>1.20008</c:v>
                </c:pt>
                <c:pt idx="11168">
                  <c:v>1.19984</c:v>
                </c:pt>
                <c:pt idx="11169">
                  <c:v>1.1970400000000001</c:v>
                </c:pt>
                <c:pt idx="11170">
                  <c:v>1.1960200000000001</c:v>
                </c:pt>
                <c:pt idx="11171">
                  <c:v>1.1997199999999999</c:v>
                </c:pt>
                <c:pt idx="11172">
                  <c:v>1.21086</c:v>
                </c:pt>
                <c:pt idx="11173">
                  <c:v>1.21513</c:v>
                </c:pt>
                <c:pt idx="11174">
                  <c:v>1.2098899999999999</c:v>
                </c:pt>
                <c:pt idx="11175">
                  <c:v>1.2158899999999999</c:v>
                </c:pt>
                <c:pt idx="11176">
                  <c:v>1.2243200000000001</c:v>
                </c:pt>
                <c:pt idx="11177">
                  <c:v>1.2187300000000001</c:v>
                </c:pt>
                <c:pt idx="11178">
                  <c:v>1.2212700000000001</c:v>
                </c:pt>
                <c:pt idx="11179">
                  <c:v>1.2265900000000001</c:v>
                </c:pt>
                <c:pt idx="11180">
                  <c:v>1.22159</c:v>
                </c:pt>
                <c:pt idx="11181">
                  <c:v>1.2249000000000001</c:v>
                </c:pt>
                <c:pt idx="11182">
                  <c:v>1.2310300000000001</c:v>
                </c:pt>
                <c:pt idx="11183">
                  <c:v>1.2315799999999999</c:v>
                </c:pt>
                <c:pt idx="11184">
                  <c:v>1.23116</c:v>
                </c:pt>
                <c:pt idx="11185">
                  <c:v>1.22194</c:v>
                </c:pt>
                <c:pt idx="11186">
                  <c:v>1.21889</c:v>
                </c:pt>
                <c:pt idx="11187">
                  <c:v>1.2269300000000001</c:v>
                </c:pt>
                <c:pt idx="11188">
                  <c:v>1.22509</c:v>
                </c:pt>
                <c:pt idx="11189">
                  <c:v>1.2198</c:v>
                </c:pt>
                <c:pt idx="11190">
                  <c:v>1.21444</c:v>
                </c:pt>
                <c:pt idx="11191">
                  <c:v>1.20367</c:v>
                </c:pt>
                <c:pt idx="11192">
                  <c:v>1.19974</c:v>
                </c:pt>
                <c:pt idx="11193">
                  <c:v>1.2001200000000001</c:v>
                </c:pt>
                <c:pt idx="11194">
                  <c:v>1.19387</c:v>
                </c:pt>
                <c:pt idx="11195">
                  <c:v>1.1881600000000001</c:v>
                </c:pt>
                <c:pt idx="11196">
                  <c:v>1.1873</c:v>
                </c:pt>
                <c:pt idx="11197">
                  <c:v>1.1847399999999999</c:v>
                </c:pt>
                <c:pt idx="11198">
                  <c:v>1.1812</c:v>
                </c:pt>
                <c:pt idx="11199">
                  <c:v>1.1798900000000001</c:v>
                </c:pt>
                <c:pt idx="11200">
                  <c:v>1.1791499999999999</c:v>
                </c:pt>
                <c:pt idx="11201">
                  <c:v>1.17493</c:v>
                </c:pt>
                <c:pt idx="11202">
                  <c:v>1.17238</c:v>
                </c:pt>
                <c:pt idx="11203">
                  <c:v>1.1754500000000001</c:v>
                </c:pt>
                <c:pt idx="11204">
                  <c:v>1.17418</c:v>
                </c:pt>
                <c:pt idx="11205">
                  <c:v>1.1655</c:v>
                </c:pt>
                <c:pt idx="11206">
                  <c:v>1.153</c:v>
                </c:pt>
                <c:pt idx="11207">
                  <c:v>1.1523099999999999</c:v>
                </c:pt>
                <c:pt idx="11208">
                  <c:v>1.1579699999999999</c:v>
                </c:pt>
                <c:pt idx="11209">
                  <c:v>1.16307</c:v>
                </c:pt>
                <c:pt idx="11210">
                  <c:v>1.16883</c:v>
                </c:pt>
                <c:pt idx="11211">
                  <c:v>1.1661999999999999</c:v>
                </c:pt>
                <c:pt idx="11212">
                  <c:v>1.16351</c:v>
                </c:pt>
                <c:pt idx="11213">
                  <c:v>1.1650100000000001</c:v>
                </c:pt>
                <c:pt idx="11214">
                  <c:v>1.1684300000000001</c:v>
                </c:pt>
                <c:pt idx="11215">
                  <c:v>1.16598</c:v>
                </c:pt>
                <c:pt idx="11216">
                  <c:v>1.16239</c:v>
                </c:pt>
                <c:pt idx="11217">
                  <c:v>1.1665300000000001</c:v>
                </c:pt>
                <c:pt idx="11218">
                  <c:v>1.1758999999999999</c:v>
                </c:pt>
                <c:pt idx="11219">
                  <c:v>1.1820200000000001</c:v>
                </c:pt>
                <c:pt idx="11220">
                  <c:v>1.1865300000000001</c:v>
                </c:pt>
                <c:pt idx="11221">
                  <c:v>1.18956</c:v>
                </c:pt>
                <c:pt idx="11222">
                  <c:v>1.1862999999999999</c:v>
                </c:pt>
                <c:pt idx="11223">
                  <c:v>1.1776800000000001</c:v>
                </c:pt>
                <c:pt idx="11224">
                  <c:v>1.1797</c:v>
                </c:pt>
                <c:pt idx="11225">
                  <c:v>1.18652</c:v>
                </c:pt>
                <c:pt idx="11226">
                  <c:v>1.1855199999999999</c:v>
                </c:pt>
                <c:pt idx="11227">
                  <c:v>1.18815</c:v>
                </c:pt>
                <c:pt idx="11228">
                  <c:v>1.19252</c:v>
                </c:pt>
                <c:pt idx="11229">
                  <c:v>1.1927000000000001</c:v>
                </c:pt>
                <c:pt idx="11230">
                  <c:v>1.19024</c:v>
                </c:pt>
                <c:pt idx="11231">
                  <c:v>1.1911400000000001</c:v>
                </c:pt>
                <c:pt idx="11232">
                  <c:v>1.1972799999999999</c:v>
                </c:pt>
                <c:pt idx="11233">
                  <c:v>1.1941999999999999</c:v>
                </c:pt>
                <c:pt idx="11234">
                  <c:v>1.1869000000000001</c:v>
                </c:pt>
                <c:pt idx="11235">
                  <c:v>1.18245</c:v>
                </c:pt>
                <c:pt idx="11236">
                  <c:v>1.1759900000000001</c:v>
                </c:pt>
                <c:pt idx="11237">
                  <c:v>1.1714199999999999</c:v>
                </c:pt>
                <c:pt idx="11238">
                  <c:v>1.16632</c:v>
                </c:pt>
                <c:pt idx="11239">
                  <c:v>1.1597</c:v>
                </c:pt>
                <c:pt idx="11240">
                  <c:v>1.1612800000000001</c:v>
                </c:pt>
                <c:pt idx="11241">
                  <c:v>1.16273</c:v>
                </c:pt>
                <c:pt idx="11242">
                  <c:v>1.1570800000000001</c:v>
                </c:pt>
                <c:pt idx="11243">
                  <c:v>1.15503</c:v>
                </c:pt>
                <c:pt idx="11244">
                  <c:v>1.15205</c:v>
                </c:pt>
                <c:pt idx="11245">
                  <c:v>1.1486700000000001</c:v>
                </c:pt>
                <c:pt idx="11246">
                  <c:v>1.14923</c:v>
                </c:pt>
                <c:pt idx="11247">
                  <c:v>1.14473</c:v>
                </c:pt>
                <c:pt idx="11248">
                  <c:v>1.13625</c:v>
                </c:pt>
                <c:pt idx="11249">
                  <c:v>1.1434800000000001</c:v>
                </c:pt>
                <c:pt idx="11250">
                  <c:v>1.1458900000000001</c:v>
                </c:pt>
                <c:pt idx="11251">
                  <c:v>1.1373800000000001</c:v>
                </c:pt>
                <c:pt idx="11252">
                  <c:v>1.1348199999999999</c:v>
                </c:pt>
                <c:pt idx="11253">
                  <c:v>1.1344399999999999</c:v>
                </c:pt>
                <c:pt idx="11254">
                  <c:v>1.1358600000000001</c:v>
                </c:pt>
                <c:pt idx="11255">
                  <c:v>1.1364000000000001</c:v>
                </c:pt>
                <c:pt idx="11256">
                  <c:v>1.1327199999999999</c:v>
                </c:pt>
                <c:pt idx="11257">
                  <c:v>1.12978</c:v>
                </c:pt>
                <c:pt idx="11258">
                  <c:v>1.1330100000000001</c:v>
                </c:pt>
                <c:pt idx="11259">
                  <c:v>1.1435500000000001</c:v>
                </c:pt>
                <c:pt idx="11260">
                  <c:v>1.1540699999999999</c:v>
                </c:pt>
                <c:pt idx="11261">
                  <c:v>1.1594500000000001</c:v>
                </c:pt>
                <c:pt idx="11262">
                  <c:v>1.1709700000000001</c:v>
                </c:pt>
                <c:pt idx="11263">
                  <c:v>1.18136</c:v>
                </c:pt>
                <c:pt idx="11264">
                  <c:v>1.19876</c:v>
                </c:pt>
                <c:pt idx="11265">
                  <c:v>1.22617</c:v>
                </c:pt>
                <c:pt idx="11266">
                  <c:v>1.2449300000000001</c:v>
                </c:pt>
                <c:pt idx="11267">
                  <c:v>1.2603599999999999</c:v>
                </c:pt>
                <c:pt idx="11268">
                  <c:v>1.2850900000000001</c:v>
                </c:pt>
                <c:pt idx="11269">
                  <c:v>1.30714</c:v>
                </c:pt>
                <c:pt idx="11270">
                  <c:v>1.31324</c:v>
                </c:pt>
                <c:pt idx="11271">
                  <c:v>1.3195600000000001</c:v>
                </c:pt>
                <c:pt idx="11272">
                  <c:v>1.32538</c:v>
                </c:pt>
                <c:pt idx="11273">
                  <c:v>1.32358</c:v>
                </c:pt>
                <c:pt idx="11274">
                  <c:v>1.31806</c:v>
                </c:pt>
                <c:pt idx="11275">
                  <c:v>1.3149500000000001</c:v>
                </c:pt>
                <c:pt idx="11276">
                  <c:v>1.30836</c:v>
                </c:pt>
                <c:pt idx="11277">
                  <c:v>1.2869200000000001</c:v>
                </c:pt>
                <c:pt idx="11278">
                  <c:v>1.2716799999999999</c:v>
                </c:pt>
                <c:pt idx="11279">
                  <c:v>1.2567699999999999</c:v>
                </c:pt>
                <c:pt idx="11280">
                  <c:v>1.2375</c:v>
                </c:pt>
                <c:pt idx="11281">
                  <c:v>1.21696</c:v>
                </c:pt>
                <c:pt idx="11282">
                  <c:v>1.19502</c:v>
                </c:pt>
                <c:pt idx="11283">
                  <c:v>1.18248</c:v>
                </c:pt>
                <c:pt idx="11284">
                  <c:v>1.1781600000000001</c:v>
                </c:pt>
                <c:pt idx="11285">
                  <c:v>1.17018</c:v>
                </c:pt>
                <c:pt idx="11286">
                  <c:v>1.1597</c:v>
                </c:pt>
                <c:pt idx="11287">
                  <c:v>1.15462</c:v>
                </c:pt>
                <c:pt idx="11288">
                  <c:v>1.1500600000000001</c:v>
                </c:pt>
                <c:pt idx="11289">
                  <c:v>1.1467000000000001</c:v>
                </c:pt>
                <c:pt idx="11290">
                  <c:v>1.14442</c:v>
                </c:pt>
                <c:pt idx="11291">
                  <c:v>1.14801</c:v>
                </c:pt>
                <c:pt idx="11292">
                  <c:v>1.14428</c:v>
                </c:pt>
                <c:pt idx="11293">
                  <c:v>1.13687</c:v>
                </c:pt>
                <c:pt idx="11294">
                  <c:v>1.13123</c:v>
                </c:pt>
                <c:pt idx="11295">
                  <c:v>1.12479</c:v>
                </c:pt>
                <c:pt idx="11296">
                  <c:v>1.12331</c:v>
                </c:pt>
                <c:pt idx="11297">
                  <c:v>1.1271599999999999</c:v>
                </c:pt>
                <c:pt idx="11298">
                  <c:v>1.1291899999999999</c:v>
                </c:pt>
                <c:pt idx="11299">
                  <c:v>1.1214</c:v>
                </c:pt>
                <c:pt idx="11300">
                  <c:v>1.11911</c:v>
                </c:pt>
                <c:pt idx="11301">
                  <c:v>1.12795</c:v>
                </c:pt>
                <c:pt idx="11302">
                  <c:v>1.14154</c:v>
                </c:pt>
                <c:pt idx="11303">
                  <c:v>1.1571199999999999</c:v>
                </c:pt>
                <c:pt idx="11304">
                  <c:v>1.16568</c:v>
                </c:pt>
                <c:pt idx="11305">
                  <c:v>1.17265</c:v>
                </c:pt>
                <c:pt idx="11306">
                  <c:v>1.1770400000000001</c:v>
                </c:pt>
                <c:pt idx="11307">
                  <c:v>1.18129</c:v>
                </c:pt>
                <c:pt idx="11308">
                  <c:v>1.1871100000000001</c:v>
                </c:pt>
                <c:pt idx="11309">
                  <c:v>1.1882999999999999</c:v>
                </c:pt>
                <c:pt idx="11310">
                  <c:v>1.19146</c:v>
                </c:pt>
                <c:pt idx="11311">
                  <c:v>1.1939</c:v>
                </c:pt>
                <c:pt idx="11312">
                  <c:v>1.1944999999999999</c:v>
                </c:pt>
                <c:pt idx="11313">
                  <c:v>1.1909700000000001</c:v>
                </c:pt>
                <c:pt idx="11314">
                  <c:v>1.18638</c:v>
                </c:pt>
                <c:pt idx="11315">
                  <c:v>1.1870499999999999</c:v>
                </c:pt>
                <c:pt idx="11316">
                  <c:v>1.17774</c:v>
                </c:pt>
                <c:pt idx="11317">
                  <c:v>1.1620699999999999</c:v>
                </c:pt>
                <c:pt idx="11318">
                  <c:v>1.1548</c:v>
                </c:pt>
                <c:pt idx="11319">
                  <c:v>1.1449</c:v>
                </c:pt>
                <c:pt idx="11320">
                  <c:v>1.14188</c:v>
                </c:pt>
                <c:pt idx="11321">
                  <c:v>1.13883</c:v>
                </c:pt>
                <c:pt idx="11322">
                  <c:v>1.1349499999999999</c:v>
                </c:pt>
                <c:pt idx="11323">
                  <c:v>1.1366499999999999</c:v>
                </c:pt>
                <c:pt idx="11324">
                  <c:v>1.1362099999999999</c:v>
                </c:pt>
                <c:pt idx="11325">
                  <c:v>1.13524</c:v>
                </c:pt>
                <c:pt idx="11326">
                  <c:v>1.1362000000000001</c:v>
                </c:pt>
                <c:pt idx="11327">
                  <c:v>1.1382399999999999</c:v>
                </c:pt>
                <c:pt idx="11328">
                  <c:v>1.1364300000000001</c:v>
                </c:pt>
                <c:pt idx="11329">
                  <c:v>1.13225</c:v>
                </c:pt>
                <c:pt idx="11330">
                  <c:v>1.1328100000000001</c:v>
                </c:pt>
                <c:pt idx="11331">
                  <c:v>1.1303000000000001</c:v>
                </c:pt>
                <c:pt idx="11332">
                  <c:v>1.12032</c:v>
                </c:pt>
                <c:pt idx="11333">
                  <c:v>1.1231500000000001</c:v>
                </c:pt>
                <c:pt idx="11334">
                  <c:v>1.1321300000000001</c:v>
                </c:pt>
                <c:pt idx="11335">
                  <c:v>1.13259</c:v>
                </c:pt>
                <c:pt idx="11336">
                  <c:v>1.1319900000000001</c:v>
                </c:pt>
                <c:pt idx="11337">
                  <c:v>1.13246</c:v>
                </c:pt>
                <c:pt idx="11338">
                  <c:v>1.1304799999999999</c:v>
                </c:pt>
                <c:pt idx="11339">
                  <c:v>1.13252</c:v>
                </c:pt>
                <c:pt idx="11340">
                  <c:v>1.14022</c:v>
                </c:pt>
                <c:pt idx="11341">
                  <c:v>1.14802</c:v>
                </c:pt>
                <c:pt idx="11342">
                  <c:v>1.1534199999999999</c:v>
                </c:pt>
                <c:pt idx="11343">
                  <c:v>1.1529700000000001</c:v>
                </c:pt>
                <c:pt idx="11344">
                  <c:v>1.1545399999999999</c:v>
                </c:pt>
                <c:pt idx="11345">
                  <c:v>1.15886</c:v>
                </c:pt>
                <c:pt idx="11346">
                  <c:v>1.1638299999999999</c:v>
                </c:pt>
                <c:pt idx="11347">
                  <c:v>1.16066</c:v>
                </c:pt>
                <c:pt idx="11348">
                  <c:v>1.14852</c:v>
                </c:pt>
                <c:pt idx="11349">
                  <c:v>1.14476</c:v>
                </c:pt>
                <c:pt idx="11350">
                  <c:v>1.15116</c:v>
                </c:pt>
                <c:pt idx="11351">
                  <c:v>1.1523699999999999</c:v>
                </c:pt>
                <c:pt idx="11352">
                  <c:v>1.1555599999999999</c:v>
                </c:pt>
                <c:pt idx="11353">
                  <c:v>1.1614199999999999</c:v>
                </c:pt>
                <c:pt idx="11354">
                  <c:v>1.16079</c:v>
                </c:pt>
                <c:pt idx="11355">
                  <c:v>1.1589400000000001</c:v>
                </c:pt>
                <c:pt idx="11356">
                  <c:v>1.15293</c:v>
                </c:pt>
                <c:pt idx="11357">
                  <c:v>1.15137</c:v>
                </c:pt>
                <c:pt idx="11358">
                  <c:v>1.1570400000000001</c:v>
                </c:pt>
                <c:pt idx="11359">
                  <c:v>1.1561699999999999</c:v>
                </c:pt>
                <c:pt idx="11360">
                  <c:v>1.1579200000000001</c:v>
                </c:pt>
                <c:pt idx="11361">
                  <c:v>1.16214</c:v>
                </c:pt>
                <c:pt idx="11362">
                  <c:v>1.1581900000000001</c:v>
                </c:pt>
                <c:pt idx="11363">
                  <c:v>1.14882</c:v>
                </c:pt>
                <c:pt idx="11364">
                  <c:v>1.15001</c:v>
                </c:pt>
                <c:pt idx="11365">
                  <c:v>1.15587</c:v>
                </c:pt>
                <c:pt idx="11366">
                  <c:v>1.1518999999999999</c:v>
                </c:pt>
                <c:pt idx="11367">
                  <c:v>1.1516200000000001</c:v>
                </c:pt>
                <c:pt idx="11368">
                  <c:v>1.15479</c:v>
                </c:pt>
                <c:pt idx="11369">
                  <c:v>1.1513100000000001</c:v>
                </c:pt>
                <c:pt idx="11370">
                  <c:v>1.1410400000000001</c:v>
                </c:pt>
                <c:pt idx="11371">
                  <c:v>1.13978</c:v>
                </c:pt>
                <c:pt idx="11372">
                  <c:v>1.1423399999999999</c:v>
                </c:pt>
                <c:pt idx="11373">
                  <c:v>1.1453599999999999</c:v>
                </c:pt>
                <c:pt idx="11374">
                  <c:v>1.1442600000000001</c:v>
                </c:pt>
                <c:pt idx="11375">
                  <c:v>1.13886</c:v>
                </c:pt>
                <c:pt idx="11376">
                  <c:v>1.1533100000000001</c:v>
                </c:pt>
                <c:pt idx="11377">
                  <c:v>1.16307</c:v>
                </c:pt>
                <c:pt idx="11378">
                  <c:v>1.1650700000000001</c:v>
                </c:pt>
                <c:pt idx="11379">
                  <c:v>1.1639299999999999</c:v>
                </c:pt>
                <c:pt idx="11380">
                  <c:v>1.15947</c:v>
                </c:pt>
                <c:pt idx="11381">
                  <c:v>1.1537599999999999</c:v>
                </c:pt>
                <c:pt idx="11382">
                  <c:v>1.1501999999999999</c:v>
                </c:pt>
                <c:pt idx="11383">
                  <c:v>1.15781</c:v>
                </c:pt>
                <c:pt idx="11384">
                  <c:v>1.16117</c:v>
                </c:pt>
                <c:pt idx="11385">
                  <c:v>1.16008</c:v>
                </c:pt>
                <c:pt idx="11386">
                  <c:v>1.15883</c:v>
                </c:pt>
                <c:pt idx="11387">
                  <c:v>1.1592100000000001</c:v>
                </c:pt>
                <c:pt idx="11388">
                  <c:v>1.15865</c:v>
                </c:pt>
                <c:pt idx="11389">
                  <c:v>1.1613199999999999</c:v>
                </c:pt>
                <c:pt idx="11390">
                  <c:v>1.16733</c:v>
                </c:pt>
                <c:pt idx="11391">
                  <c:v>1.16787</c:v>
                </c:pt>
                <c:pt idx="11392">
                  <c:v>1.16046</c:v>
                </c:pt>
                <c:pt idx="11393">
                  <c:v>1.15584</c:v>
                </c:pt>
                <c:pt idx="11394">
                  <c:v>1.1659299999999999</c:v>
                </c:pt>
                <c:pt idx="11395">
                  <c:v>1.1716899999999999</c:v>
                </c:pt>
                <c:pt idx="11396">
                  <c:v>1.17774</c:v>
                </c:pt>
                <c:pt idx="11397">
                  <c:v>1.1835899999999999</c:v>
                </c:pt>
                <c:pt idx="11398">
                  <c:v>1.1838900000000001</c:v>
                </c:pt>
                <c:pt idx="11399">
                  <c:v>1.1814100000000001</c:v>
                </c:pt>
                <c:pt idx="11400">
                  <c:v>1.1852</c:v>
                </c:pt>
                <c:pt idx="11401">
                  <c:v>1.18929</c:v>
                </c:pt>
                <c:pt idx="11402">
                  <c:v>1.18387</c:v>
                </c:pt>
                <c:pt idx="11403">
                  <c:v>1.18085</c:v>
                </c:pt>
                <c:pt idx="11404">
                  <c:v>1.1875100000000001</c:v>
                </c:pt>
                <c:pt idx="11405">
                  <c:v>1.19303</c:v>
                </c:pt>
                <c:pt idx="11406">
                  <c:v>1.1927700000000001</c:v>
                </c:pt>
                <c:pt idx="11407">
                  <c:v>1.19174</c:v>
                </c:pt>
                <c:pt idx="11408">
                  <c:v>1.1974</c:v>
                </c:pt>
                <c:pt idx="11409">
                  <c:v>1.2013100000000001</c:v>
                </c:pt>
                <c:pt idx="11410">
                  <c:v>1.2011700000000001</c:v>
                </c:pt>
                <c:pt idx="11411">
                  <c:v>1.2069099999999999</c:v>
                </c:pt>
                <c:pt idx="11412">
                  <c:v>1.20692</c:v>
                </c:pt>
                <c:pt idx="11413">
                  <c:v>1.2105300000000001</c:v>
                </c:pt>
                <c:pt idx="11414">
                  <c:v>1.2143200000000001</c:v>
                </c:pt>
                <c:pt idx="11415">
                  <c:v>1.21048</c:v>
                </c:pt>
                <c:pt idx="11416">
                  <c:v>1.2115499999999999</c:v>
                </c:pt>
                <c:pt idx="11417">
                  <c:v>1.2168300000000001</c:v>
                </c:pt>
                <c:pt idx="11418">
                  <c:v>1.21844</c:v>
                </c:pt>
                <c:pt idx="11419">
                  <c:v>1.21895</c:v>
                </c:pt>
                <c:pt idx="11420">
                  <c:v>1.2271799999999999</c:v>
                </c:pt>
                <c:pt idx="11421">
                  <c:v>1.2352099999999999</c:v>
                </c:pt>
                <c:pt idx="11422">
                  <c:v>1.23634</c:v>
                </c:pt>
                <c:pt idx="11423">
                  <c:v>1.2385699999999999</c:v>
                </c:pt>
                <c:pt idx="11424">
                  <c:v>1.2379800000000001</c:v>
                </c:pt>
                <c:pt idx="11425">
                  <c:v>1.2379500000000001</c:v>
                </c:pt>
                <c:pt idx="11426">
                  <c:v>1.2429600000000001</c:v>
                </c:pt>
                <c:pt idx="11427">
                  <c:v>1.2455700000000001</c:v>
                </c:pt>
                <c:pt idx="11428">
                  <c:v>1.2397199999999999</c:v>
                </c:pt>
                <c:pt idx="11429">
                  <c:v>1.2311700000000001</c:v>
                </c:pt>
                <c:pt idx="11430">
                  <c:v>1.23272</c:v>
                </c:pt>
                <c:pt idx="11431">
                  <c:v>1.2395700000000001</c:v>
                </c:pt>
                <c:pt idx="11432">
                  <c:v>1.23987</c:v>
                </c:pt>
                <c:pt idx="11433">
                  <c:v>1.23464</c:v>
                </c:pt>
                <c:pt idx="11434">
                  <c:v>1.23373</c:v>
                </c:pt>
                <c:pt idx="11435">
                  <c:v>1.23044</c:v>
                </c:pt>
                <c:pt idx="11436">
                  <c:v>1.2221299999999999</c:v>
                </c:pt>
                <c:pt idx="11437">
                  <c:v>1.2189399999999999</c:v>
                </c:pt>
                <c:pt idx="11438">
                  <c:v>1.2180899999999999</c:v>
                </c:pt>
                <c:pt idx="11439">
                  <c:v>1.2185299999999999</c:v>
                </c:pt>
                <c:pt idx="11440">
                  <c:v>1.2274</c:v>
                </c:pt>
                <c:pt idx="11441">
                  <c:v>1.2375</c:v>
                </c:pt>
                <c:pt idx="11442">
                  <c:v>1.25549</c:v>
                </c:pt>
                <c:pt idx="11443">
                  <c:v>1.2967</c:v>
                </c:pt>
                <c:pt idx="11444">
                  <c:v>1.35832</c:v>
                </c:pt>
                <c:pt idx="11445">
                  <c:v>1.4355599999999999</c:v>
                </c:pt>
                <c:pt idx="11446">
                  <c:v>1.5227200000000001</c:v>
                </c:pt>
                <c:pt idx="11447">
                  <c:v>1.6166499999999999</c:v>
                </c:pt>
                <c:pt idx="11448">
                  <c:v>1.70156</c:v>
                </c:pt>
                <c:pt idx="11449">
                  <c:v>1.7684599999999999</c:v>
                </c:pt>
                <c:pt idx="11450">
                  <c:v>1.7998499999999999</c:v>
                </c:pt>
                <c:pt idx="11451">
                  <c:v>1.79589</c:v>
                </c:pt>
                <c:pt idx="11452">
                  <c:v>1.7821</c:v>
                </c:pt>
                <c:pt idx="11453">
                  <c:v>1.75742</c:v>
                </c:pt>
                <c:pt idx="11454">
                  <c:v>1.71855</c:v>
                </c:pt>
                <c:pt idx="11455">
                  <c:v>1.6694599999999999</c:v>
                </c:pt>
                <c:pt idx="11456">
                  <c:v>1.6205700000000001</c:v>
                </c:pt>
                <c:pt idx="11457">
                  <c:v>1.5840000000000001</c:v>
                </c:pt>
                <c:pt idx="11458">
                  <c:v>1.55521</c:v>
                </c:pt>
                <c:pt idx="11459">
                  <c:v>1.53155</c:v>
                </c:pt>
                <c:pt idx="11460">
                  <c:v>1.5145</c:v>
                </c:pt>
                <c:pt idx="11461">
                  <c:v>1.5017499999999999</c:v>
                </c:pt>
                <c:pt idx="11462">
                  <c:v>1.49651</c:v>
                </c:pt>
                <c:pt idx="11463">
                  <c:v>1.49821</c:v>
                </c:pt>
                <c:pt idx="11464">
                  <c:v>1.4938899999999999</c:v>
                </c:pt>
                <c:pt idx="11465">
                  <c:v>1.4913799999999999</c:v>
                </c:pt>
                <c:pt idx="11466">
                  <c:v>1.49451</c:v>
                </c:pt>
                <c:pt idx="11467">
                  <c:v>1.49352</c:v>
                </c:pt>
                <c:pt idx="11468">
                  <c:v>1.4869000000000001</c:v>
                </c:pt>
                <c:pt idx="11469">
                  <c:v>1.4779899999999999</c:v>
                </c:pt>
                <c:pt idx="11470">
                  <c:v>1.4644299999999999</c:v>
                </c:pt>
                <c:pt idx="11471">
                  <c:v>1.45309</c:v>
                </c:pt>
                <c:pt idx="11472">
                  <c:v>1.4479</c:v>
                </c:pt>
                <c:pt idx="11473">
                  <c:v>1.4429799999999999</c:v>
                </c:pt>
                <c:pt idx="11474">
                  <c:v>1.4313899999999999</c:v>
                </c:pt>
                <c:pt idx="11475">
                  <c:v>1.4233800000000001</c:v>
                </c:pt>
                <c:pt idx="11476">
                  <c:v>1.41744</c:v>
                </c:pt>
                <c:pt idx="11477">
                  <c:v>1.4038299999999999</c:v>
                </c:pt>
                <c:pt idx="11478">
                  <c:v>1.3894599999999999</c:v>
                </c:pt>
                <c:pt idx="11479">
                  <c:v>1.3839699999999999</c:v>
                </c:pt>
                <c:pt idx="11480">
                  <c:v>1.3809800000000001</c:v>
                </c:pt>
                <c:pt idx="11481">
                  <c:v>1.37921</c:v>
                </c:pt>
                <c:pt idx="11482">
                  <c:v>1.3811899999999999</c:v>
                </c:pt>
                <c:pt idx="11483">
                  <c:v>1.3866400000000001</c:v>
                </c:pt>
                <c:pt idx="11484">
                  <c:v>1.3892899999999999</c:v>
                </c:pt>
                <c:pt idx="11485">
                  <c:v>1.3968799999999999</c:v>
                </c:pt>
                <c:pt idx="11486">
                  <c:v>1.40754</c:v>
                </c:pt>
                <c:pt idx="11487">
                  <c:v>1.41822</c:v>
                </c:pt>
                <c:pt idx="11488">
                  <c:v>1.4240200000000001</c:v>
                </c:pt>
                <c:pt idx="11489">
                  <c:v>1.4311</c:v>
                </c:pt>
                <c:pt idx="11490">
                  <c:v>1.42971</c:v>
                </c:pt>
                <c:pt idx="11491">
                  <c:v>1.4186799999999999</c:v>
                </c:pt>
                <c:pt idx="11492">
                  <c:v>1.4026099999999999</c:v>
                </c:pt>
                <c:pt idx="11493">
                  <c:v>1.39079</c:v>
                </c:pt>
                <c:pt idx="11494">
                  <c:v>1.38578</c:v>
                </c:pt>
                <c:pt idx="11495">
                  <c:v>1.3763300000000001</c:v>
                </c:pt>
                <c:pt idx="11496">
                  <c:v>1.3630100000000001</c:v>
                </c:pt>
                <c:pt idx="11497">
                  <c:v>1.3450200000000001</c:v>
                </c:pt>
                <c:pt idx="11498">
                  <c:v>1.3333600000000001</c:v>
                </c:pt>
                <c:pt idx="11499">
                  <c:v>1.3248</c:v>
                </c:pt>
                <c:pt idx="11500">
                  <c:v>1.32246</c:v>
                </c:pt>
                <c:pt idx="11501">
                  <c:v>1.3178799999999999</c:v>
                </c:pt>
                <c:pt idx="11502">
                  <c:v>1.3073999999999999</c:v>
                </c:pt>
                <c:pt idx="11503">
                  <c:v>1.30836</c:v>
                </c:pt>
                <c:pt idx="11504">
                  <c:v>1.3090299999999999</c:v>
                </c:pt>
                <c:pt idx="11505">
                  <c:v>1.3033699999999999</c:v>
                </c:pt>
                <c:pt idx="11506">
                  <c:v>1.30192</c:v>
                </c:pt>
                <c:pt idx="11507">
                  <c:v>1.3002100000000001</c:v>
                </c:pt>
                <c:pt idx="11508">
                  <c:v>1.29684</c:v>
                </c:pt>
                <c:pt idx="11509">
                  <c:v>1.2983499999999999</c:v>
                </c:pt>
                <c:pt idx="11510">
                  <c:v>1.29755</c:v>
                </c:pt>
                <c:pt idx="11511">
                  <c:v>1.2931900000000001</c:v>
                </c:pt>
                <c:pt idx="11512">
                  <c:v>1.2960100000000001</c:v>
                </c:pt>
                <c:pt idx="11513">
                  <c:v>1.2997399999999999</c:v>
                </c:pt>
                <c:pt idx="11514">
                  <c:v>1.30528</c:v>
                </c:pt>
                <c:pt idx="11515">
                  <c:v>1.3040099999999999</c:v>
                </c:pt>
                <c:pt idx="11516">
                  <c:v>1.2970200000000001</c:v>
                </c:pt>
                <c:pt idx="11517">
                  <c:v>1.29769</c:v>
                </c:pt>
                <c:pt idx="11518">
                  <c:v>1.29962</c:v>
                </c:pt>
                <c:pt idx="11519">
                  <c:v>1.2904199999999999</c:v>
                </c:pt>
                <c:pt idx="11520">
                  <c:v>1.28535</c:v>
                </c:pt>
                <c:pt idx="11521">
                  <c:v>1.2818499999999999</c:v>
                </c:pt>
                <c:pt idx="11522">
                  <c:v>1.2752600000000001</c:v>
                </c:pt>
                <c:pt idx="11523">
                  <c:v>1.2709600000000001</c:v>
                </c:pt>
                <c:pt idx="11524">
                  <c:v>1.2709699999999999</c:v>
                </c:pt>
                <c:pt idx="11525">
                  <c:v>1.2733699999999999</c:v>
                </c:pt>
                <c:pt idx="11526">
                  <c:v>1.2697700000000001</c:v>
                </c:pt>
                <c:pt idx="11527">
                  <c:v>1.26448</c:v>
                </c:pt>
                <c:pt idx="11528">
                  <c:v>1.2618799999999999</c:v>
                </c:pt>
                <c:pt idx="11529">
                  <c:v>1.2587299999999999</c:v>
                </c:pt>
                <c:pt idx="11530">
                  <c:v>1.26095</c:v>
                </c:pt>
                <c:pt idx="11531">
                  <c:v>1.25891</c:v>
                </c:pt>
                <c:pt idx="11532">
                  <c:v>1.2565500000000001</c:v>
                </c:pt>
                <c:pt idx="11533">
                  <c:v>1.2546200000000001</c:v>
                </c:pt>
                <c:pt idx="11534">
                  <c:v>1.2594099999999999</c:v>
                </c:pt>
                <c:pt idx="11535">
                  <c:v>1.2782899999999999</c:v>
                </c:pt>
                <c:pt idx="11536">
                  <c:v>1.28948</c:v>
                </c:pt>
                <c:pt idx="11537">
                  <c:v>1.2889600000000001</c:v>
                </c:pt>
                <c:pt idx="11538">
                  <c:v>1.2894099999999999</c:v>
                </c:pt>
                <c:pt idx="11539">
                  <c:v>1.2919700000000001</c:v>
                </c:pt>
                <c:pt idx="11540">
                  <c:v>1.2991999999999999</c:v>
                </c:pt>
                <c:pt idx="11541">
                  <c:v>1.30396</c:v>
                </c:pt>
                <c:pt idx="11542">
                  <c:v>1.2996300000000001</c:v>
                </c:pt>
                <c:pt idx="11543">
                  <c:v>1.2998400000000001</c:v>
                </c:pt>
                <c:pt idx="11544">
                  <c:v>1.2953300000000001</c:v>
                </c:pt>
                <c:pt idx="11545">
                  <c:v>1.28651</c:v>
                </c:pt>
                <c:pt idx="11546">
                  <c:v>1.2879700000000001</c:v>
                </c:pt>
                <c:pt idx="11547">
                  <c:v>1.28755</c:v>
                </c:pt>
                <c:pt idx="11548">
                  <c:v>1.2841</c:v>
                </c:pt>
                <c:pt idx="11549">
                  <c:v>1.2829999999999999</c:v>
                </c:pt>
                <c:pt idx="11550">
                  <c:v>1.2810999999999999</c:v>
                </c:pt>
                <c:pt idx="11551">
                  <c:v>1.28193</c:v>
                </c:pt>
                <c:pt idx="11552">
                  <c:v>1.28016</c:v>
                </c:pt>
                <c:pt idx="11553">
                  <c:v>1.2827500000000001</c:v>
                </c:pt>
                <c:pt idx="11554">
                  <c:v>1.2834099999999999</c:v>
                </c:pt>
                <c:pt idx="11555">
                  <c:v>1.28251</c:v>
                </c:pt>
                <c:pt idx="11556">
                  <c:v>1.2841400000000001</c:v>
                </c:pt>
                <c:pt idx="11557">
                  <c:v>1.2746200000000001</c:v>
                </c:pt>
                <c:pt idx="11558">
                  <c:v>1.2661</c:v>
                </c:pt>
                <c:pt idx="11559">
                  <c:v>1.2620199999999999</c:v>
                </c:pt>
                <c:pt idx="11560">
                  <c:v>1.2588200000000001</c:v>
                </c:pt>
                <c:pt idx="11561">
                  <c:v>1.2542199999999999</c:v>
                </c:pt>
                <c:pt idx="11562">
                  <c:v>1.2543</c:v>
                </c:pt>
                <c:pt idx="11563">
                  <c:v>1.2555400000000001</c:v>
                </c:pt>
                <c:pt idx="11564">
                  <c:v>1.2561800000000001</c:v>
                </c:pt>
                <c:pt idx="11565">
                  <c:v>1.2539100000000001</c:v>
                </c:pt>
                <c:pt idx="11566">
                  <c:v>1.2501100000000001</c:v>
                </c:pt>
                <c:pt idx="11567">
                  <c:v>1.2463500000000001</c:v>
                </c:pt>
                <c:pt idx="11568">
                  <c:v>1.2404200000000001</c:v>
                </c:pt>
                <c:pt idx="11569">
                  <c:v>1.2399500000000001</c:v>
                </c:pt>
                <c:pt idx="11570">
                  <c:v>1.24539</c:v>
                </c:pt>
                <c:pt idx="11571">
                  <c:v>1.2467299999999999</c:v>
                </c:pt>
                <c:pt idx="11572">
                  <c:v>1.2486600000000001</c:v>
                </c:pt>
                <c:pt idx="11573">
                  <c:v>1.2497199999999999</c:v>
                </c:pt>
                <c:pt idx="11574">
                  <c:v>1.2516499999999999</c:v>
                </c:pt>
                <c:pt idx="11575">
                  <c:v>1.2503200000000001</c:v>
                </c:pt>
                <c:pt idx="11576">
                  <c:v>1.2429600000000001</c:v>
                </c:pt>
                <c:pt idx="11577">
                  <c:v>1.2409300000000001</c:v>
                </c:pt>
                <c:pt idx="11578">
                  <c:v>1.24868</c:v>
                </c:pt>
                <c:pt idx="11579">
                  <c:v>1.2512399999999999</c:v>
                </c:pt>
                <c:pt idx="11580">
                  <c:v>1.24861</c:v>
                </c:pt>
                <c:pt idx="11581">
                  <c:v>1.25105</c:v>
                </c:pt>
                <c:pt idx="11582">
                  <c:v>1.24743</c:v>
                </c:pt>
                <c:pt idx="11583">
                  <c:v>1.2412399999999999</c:v>
                </c:pt>
                <c:pt idx="11584">
                  <c:v>1.2555400000000001</c:v>
                </c:pt>
                <c:pt idx="11585">
                  <c:v>1.2639400000000001</c:v>
                </c:pt>
                <c:pt idx="11586">
                  <c:v>1.26393</c:v>
                </c:pt>
                <c:pt idx="11587">
                  <c:v>1.2587999999999999</c:v>
                </c:pt>
                <c:pt idx="11588">
                  <c:v>1.2581800000000001</c:v>
                </c:pt>
                <c:pt idx="11589">
                  <c:v>1.2654300000000001</c:v>
                </c:pt>
                <c:pt idx="11590">
                  <c:v>1.2685599999999999</c:v>
                </c:pt>
                <c:pt idx="11591">
                  <c:v>1.2721899999999999</c:v>
                </c:pt>
                <c:pt idx="11592">
                  <c:v>1.2777400000000001</c:v>
                </c:pt>
                <c:pt idx="11593">
                  <c:v>1.2775300000000001</c:v>
                </c:pt>
                <c:pt idx="11594">
                  <c:v>1.2750900000000001</c:v>
                </c:pt>
                <c:pt idx="11595">
                  <c:v>1.2825800000000001</c:v>
                </c:pt>
                <c:pt idx="11596">
                  <c:v>1.2958400000000001</c:v>
                </c:pt>
                <c:pt idx="11597">
                  <c:v>1.2963</c:v>
                </c:pt>
                <c:pt idx="11598">
                  <c:v>1.3065599999999999</c:v>
                </c:pt>
                <c:pt idx="11599">
                  <c:v>1.3170500000000001</c:v>
                </c:pt>
                <c:pt idx="11600">
                  <c:v>1.32264</c:v>
                </c:pt>
                <c:pt idx="11601">
                  <c:v>1.3302099999999999</c:v>
                </c:pt>
                <c:pt idx="11602">
                  <c:v>1.3406100000000001</c:v>
                </c:pt>
                <c:pt idx="11603">
                  <c:v>1.35006</c:v>
                </c:pt>
                <c:pt idx="11604">
                  <c:v>1.35961</c:v>
                </c:pt>
                <c:pt idx="11605">
                  <c:v>1.3694900000000001</c:v>
                </c:pt>
                <c:pt idx="11606">
                  <c:v>1.36957</c:v>
                </c:pt>
                <c:pt idx="11607">
                  <c:v>1.3726400000000001</c:v>
                </c:pt>
                <c:pt idx="11608">
                  <c:v>1.38452</c:v>
                </c:pt>
                <c:pt idx="11609">
                  <c:v>1.3989</c:v>
                </c:pt>
                <c:pt idx="11610">
                  <c:v>1.4033199999999999</c:v>
                </c:pt>
                <c:pt idx="11611">
                  <c:v>1.40933</c:v>
                </c:pt>
                <c:pt idx="11612">
                  <c:v>1.42181</c:v>
                </c:pt>
                <c:pt idx="11613">
                  <c:v>1.4343399999999999</c:v>
                </c:pt>
                <c:pt idx="11614">
                  <c:v>1.4337899999999999</c:v>
                </c:pt>
                <c:pt idx="11615">
                  <c:v>1.44238</c:v>
                </c:pt>
                <c:pt idx="11616">
                  <c:v>1.4518200000000001</c:v>
                </c:pt>
                <c:pt idx="11617">
                  <c:v>1.45764</c:v>
                </c:pt>
                <c:pt idx="11618">
                  <c:v>1.4628000000000001</c:v>
                </c:pt>
                <c:pt idx="11619">
                  <c:v>1.4624900000000001</c:v>
                </c:pt>
                <c:pt idx="11620">
                  <c:v>1.4631400000000001</c:v>
                </c:pt>
                <c:pt idx="11621">
                  <c:v>1.4765999999999999</c:v>
                </c:pt>
                <c:pt idx="11622">
                  <c:v>1.4956799999999999</c:v>
                </c:pt>
                <c:pt idx="11623">
                  <c:v>1.5222</c:v>
                </c:pt>
                <c:pt idx="11624">
                  <c:v>1.54844</c:v>
                </c:pt>
                <c:pt idx="11625">
                  <c:v>1.5729900000000001</c:v>
                </c:pt>
                <c:pt idx="11626">
                  <c:v>1.5942099999999999</c:v>
                </c:pt>
                <c:pt idx="11627">
                  <c:v>1.6154999999999999</c:v>
                </c:pt>
                <c:pt idx="11628">
                  <c:v>1.6294</c:v>
                </c:pt>
                <c:pt idx="11629">
                  <c:v>1.63889</c:v>
                </c:pt>
                <c:pt idx="11630">
                  <c:v>1.6448199999999999</c:v>
                </c:pt>
                <c:pt idx="11631">
                  <c:v>1.6364300000000001</c:v>
                </c:pt>
                <c:pt idx="11632">
                  <c:v>1.62141</c:v>
                </c:pt>
                <c:pt idx="11633">
                  <c:v>1.6047400000000001</c:v>
                </c:pt>
                <c:pt idx="11634">
                  <c:v>1.59429</c:v>
                </c:pt>
                <c:pt idx="11635">
                  <c:v>1.583</c:v>
                </c:pt>
                <c:pt idx="11636">
                  <c:v>1.5656099999999999</c:v>
                </c:pt>
                <c:pt idx="11637">
                  <c:v>1.5529299999999999</c:v>
                </c:pt>
                <c:pt idx="11638">
                  <c:v>1.54494</c:v>
                </c:pt>
                <c:pt idx="11639">
                  <c:v>1.5333399999999999</c:v>
                </c:pt>
                <c:pt idx="11640">
                  <c:v>1.52816</c:v>
                </c:pt>
                <c:pt idx="11641">
                  <c:v>1.5132699999999999</c:v>
                </c:pt>
                <c:pt idx="11642">
                  <c:v>1.50569</c:v>
                </c:pt>
                <c:pt idx="11643">
                  <c:v>1.4983200000000001</c:v>
                </c:pt>
                <c:pt idx="11644">
                  <c:v>1.4975799999999999</c:v>
                </c:pt>
                <c:pt idx="11645">
                  <c:v>1.49495</c:v>
                </c:pt>
                <c:pt idx="11646">
                  <c:v>1.4910000000000001</c:v>
                </c:pt>
                <c:pt idx="11647">
                  <c:v>1.4766999999999999</c:v>
                </c:pt>
                <c:pt idx="11648">
                  <c:v>1.4696499999999999</c:v>
                </c:pt>
                <c:pt idx="11649">
                  <c:v>1.4602599999999999</c:v>
                </c:pt>
                <c:pt idx="11650">
                  <c:v>1.4547699999999999</c:v>
                </c:pt>
                <c:pt idx="11651">
                  <c:v>1.4499899999999999</c:v>
                </c:pt>
                <c:pt idx="11652">
                  <c:v>1.4509000000000001</c:v>
                </c:pt>
                <c:pt idx="11653">
                  <c:v>1.4569000000000001</c:v>
                </c:pt>
                <c:pt idx="11654">
                  <c:v>1.4639200000000001</c:v>
                </c:pt>
                <c:pt idx="11655">
                  <c:v>1.4742999999999999</c:v>
                </c:pt>
                <c:pt idx="11656">
                  <c:v>1.4911099999999999</c:v>
                </c:pt>
                <c:pt idx="11657">
                  <c:v>1.51071</c:v>
                </c:pt>
                <c:pt idx="11658">
                  <c:v>1.53135</c:v>
                </c:pt>
                <c:pt idx="11659">
                  <c:v>1.5570200000000001</c:v>
                </c:pt>
                <c:pt idx="11660">
                  <c:v>1.5872299999999999</c:v>
                </c:pt>
                <c:pt idx="11661">
                  <c:v>1.6180399999999999</c:v>
                </c:pt>
                <c:pt idx="11662">
                  <c:v>1.63174</c:v>
                </c:pt>
                <c:pt idx="11663">
                  <c:v>1.6470100000000001</c:v>
                </c:pt>
                <c:pt idx="11664">
                  <c:v>1.6606700000000001</c:v>
                </c:pt>
                <c:pt idx="11665">
                  <c:v>1.6542699999999999</c:v>
                </c:pt>
                <c:pt idx="11666">
                  <c:v>1.65367</c:v>
                </c:pt>
                <c:pt idx="11667">
                  <c:v>1.65571</c:v>
                </c:pt>
                <c:pt idx="11668">
                  <c:v>1.65143</c:v>
                </c:pt>
                <c:pt idx="11669">
                  <c:v>1.65466</c:v>
                </c:pt>
                <c:pt idx="11670">
                  <c:v>1.6512100000000001</c:v>
                </c:pt>
                <c:pt idx="11671">
                  <c:v>1.6512899999999999</c:v>
                </c:pt>
                <c:pt idx="11672">
                  <c:v>1.6393899999999999</c:v>
                </c:pt>
                <c:pt idx="11673">
                  <c:v>1.6192899999999999</c:v>
                </c:pt>
                <c:pt idx="11674">
                  <c:v>1.60395</c:v>
                </c:pt>
                <c:pt idx="11675">
                  <c:v>1.59805</c:v>
                </c:pt>
                <c:pt idx="11676">
                  <c:v>1.5821700000000001</c:v>
                </c:pt>
                <c:pt idx="11677">
                  <c:v>1.5703100000000001</c:v>
                </c:pt>
                <c:pt idx="11678">
                  <c:v>1.5621499999999999</c:v>
                </c:pt>
                <c:pt idx="11679">
                  <c:v>1.54894</c:v>
                </c:pt>
                <c:pt idx="11680">
                  <c:v>1.54139</c:v>
                </c:pt>
                <c:pt idx="11681">
                  <c:v>1.53301</c:v>
                </c:pt>
                <c:pt idx="11682">
                  <c:v>1.52976</c:v>
                </c:pt>
                <c:pt idx="11683">
                  <c:v>1.5233099999999999</c:v>
                </c:pt>
                <c:pt idx="11684">
                  <c:v>1.51454</c:v>
                </c:pt>
                <c:pt idx="11685">
                  <c:v>1.5111000000000001</c:v>
                </c:pt>
                <c:pt idx="11686">
                  <c:v>1.4958800000000001</c:v>
                </c:pt>
                <c:pt idx="11687">
                  <c:v>1.48061</c:v>
                </c:pt>
                <c:pt idx="11688">
                  <c:v>1.46821</c:v>
                </c:pt>
                <c:pt idx="11689">
                  <c:v>1.46333</c:v>
                </c:pt>
                <c:pt idx="11690">
                  <c:v>1.4624200000000001</c:v>
                </c:pt>
                <c:pt idx="11691">
                  <c:v>1.45753</c:v>
                </c:pt>
                <c:pt idx="11692">
                  <c:v>1.4556899999999999</c:v>
                </c:pt>
                <c:pt idx="11693">
                  <c:v>1.44947</c:v>
                </c:pt>
                <c:pt idx="11694">
                  <c:v>1.4339299999999999</c:v>
                </c:pt>
                <c:pt idx="11695">
                  <c:v>1.42167</c:v>
                </c:pt>
                <c:pt idx="11696">
                  <c:v>1.41597</c:v>
                </c:pt>
                <c:pt idx="11697">
                  <c:v>1.41594</c:v>
                </c:pt>
                <c:pt idx="11698">
                  <c:v>1.4203399999999999</c:v>
                </c:pt>
                <c:pt idx="11699">
                  <c:v>1.41716</c:v>
                </c:pt>
                <c:pt idx="11700">
                  <c:v>1.40822</c:v>
                </c:pt>
                <c:pt idx="11701">
                  <c:v>1.407</c:v>
                </c:pt>
                <c:pt idx="11702">
                  <c:v>1.4122600000000001</c:v>
                </c:pt>
                <c:pt idx="11703">
                  <c:v>1.4082399999999999</c:v>
                </c:pt>
                <c:pt idx="11704">
                  <c:v>1.399</c:v>
                </c:pt>
                <c:pt idx="11705">
                  <c:v>1.4023600000000001</c:v>
                </c:pt>
                <c:pt idx="11706">
                  <c:v>1.40726</c:v>
                </c:pt>
                <c:pt idx="11707">
                  <c:v>1.4033899999999999</c:v>
                </c:pt>
                <c:pt idx="11708">
                  <c:v>1.4093899999999999</c:v>
                </c:pt>
                <c:pt idx="11709">
                  <c:v>1.4123699999999999</c:v>
                </c:pt>
                <c:pt idx="11710">
                  <c:v>1.4144699999999999</c:v>
                </c:pt>
                <c:pt idx="11711">
                  <c:v>1.4209499999999999</c:v>
                </c:pt>
                <c:pt idx="11712">
                  <c:v>1.42842</c:v>
                </c:pt>
                <c:pt idx="11713">
                  <c:v>1.4305399999999999</c:v>
                </c:pt>
                <c:pt idx="11714">
                  <c:v>1.44547</c:v>
                </c:pt>
                <c:pt idx="11715">
                  <c:v>1.4539800000000001</c:v>
                </c:pt>
                <c:pt idx="11716">
                  <c:v>1.4702599999999999</c:v>
                </c:pt>
                <c:pt idx="11717">
                  <c:v>1.4912300000000001</c:v>
                </c:pt>
                <c:pt idx="11718">
                  <c:v>1.5039199999999999</c:v>
                </c:pt>
                <c:pt idx="11719">
                  <c:v>1.5183800000000001</c:v>
                </c:pt>
                <c:pt idx="11720">
                  <c:v>1.5344500000000001</c:v>
                </c:pt>
                <c:pt idx="11721">
                  <c:v>1.55142</c:v>
                </c:pt>
                <c:pt idx="11722">
                  <c:v>1.58643</c:v>
                </c:pt>
                <c:pt idx="11723">
                  <c:v>1.61103</c:v>
                </c:pt>
                <c:pt idx="11724">
                  <c:v>1.6349499999999999</c:v>
                </c:pt>
                <c:pt idx="11725">
                  <c:v>1.6639600000000001</c:v>
                </c:pt>
                <c:pt idx="11726">
                  <c:v>1.7062200000000001</c:v>
                </c:pt>
                <c:pt idx="11727">
                  <c:v>1.7311099999999999</c:v>
                </c:pt>
                <c:pt idx="11728">
                  <c:v>1.74912</c:v>
                </c:pt>
                <c:pt idx="11729">
                  <c:v>1.75912</c:v>
                </c:pt>
                <c:pt idx="11730">
                  <c:v>1.7469600000000001</c:v>
                </c:pt>
                <c:pt idx="11731">
                  <c:v>1.72197</c:v>
                </c:pt>
                <c:pt idx="11732">
                  <c:v>1.6958</c:v>
                </c:pt>
                <c:pt idx="11733">
                  <c:v>1.6769099999999999</c:v>
                </c:pt>
                <c:pt idx="11734">
                  <c:v>1.6510199999999999</c:v>
                </c:pt>
                <c:pt idx="11735">
                  <c:v>1.6238300000000001</c:v>
                </c:pt>
                <c:pt idx="11736">
                  <c:v>1.59972</c:v>
                </c:pt>
                <c:pt idx="11737">
                  <c:v>1.5814299999999999</c:v>
                </c:pt>
                <c:pt idx="11738">
                  <c:v>1.56741</c:v>
                </c:pt>
                <c:pt idx="11739">
                  <c:v>1.5542400000000001</c:v>
                </c:pt>
                <c:pt idx="11740">
                  <c:v>1.53894</c:v>
                </c:pt>
                <c:pt idx="11741">
                  <c:v>1.5307299999999999</c:v>
                </c:pt>
                <c:pt idx="11742">
                  <c:v>1.5275300000000001</c:v>
                </c:pt>
                <c:pt idx="11743">
                  <c:v>1.5202</c:v>
                </c:pt>
                <c:pt idx="11744">
                  <c:v>1.5126500000000001</c:v>
                </c:pt>
                <c:pt idx="11745">
                  <c:v>1.5079899999999999</c:v>
                </c:pt>
                <c:pt idx="11746">
                  <c:v>1.50841</c:v>
                </c:pt>
                <c:pt idx="11747">
                  <c:v>1.5016799999999999</c:v>
                </c:pt>
                <c:pt idx="11748">
                  <c:v>1.49255</c:v>
                </c:pt>
                <c:pt idx="11749">
                  <c:v>1.49458</c:v>
                </c:pt>
                <c:pt idx="11750">
                  <c:v>1.49939</c:v>
                </c:pt>
                <c:pt idx="11751">
                  <c:v>1.50678</c:v>
                </c:pt>
                <c:pt idx="11752">
                  <c:v>1.51996</c:v>
                </c:pt>
                <c:pt idx="11753">
                  <c:v>1.53685</c:v>
                </c:pt>
                <c:pt idx="11754">
                  <c:v>1.56334</c:v>
                </c:pt>
                <c:pt idx="11755">
                  <c:v>1.58996</c:v>
                </c:pt>
                <c:pt idx="11756">
                  <c:v>1.6189</c:v>
                </c:pt>
                <c:pt idx="11757">
                  <c:v>1.6471800000000001</c:v>
                </c:pt>
                <c:pt idx="11758">
                  <c:v>1.6738500000000001</c:v>
                </c:pt>
                <c:pt idx="11759">
                  <c:v>1.6954100000000001</c:v>
                </c:pt>
                <c:pt idx="11760">
                  <c:v>1.7082200000000001</c:v>
                </c:pt>
                <c:pt idx="11761">
                  <c:v>1.71374</c:v>
                </c:pt>
                <c:pt idx="11762">
                  <c:v>1.70617</c:v>
                </c:pt>
                <c:pt idx="11763">
                  <c:v>1.6988700000000001</c:v>
                </c:pt>
                <c:pt idx="11764">
                  <c:v>1.6815500000000001</c:v>
                </c:pt>
                <c:pt idx="11765">
                  <c:v>1.66347</c:v>
                </c:pt>
                <c:pt idx="11766">
                  <c:v>1.6374</c:v>
                </c:pt>
                <c:pt idx="11767">
                  <c:v>1.6187199999999999</c:v>
                </c:pt>
                <c:pt idx="11768">
                  <c:v>1.61025</c:v>
                </c:pt>
                <c:pt idx="11769">
                  <c:v>1.5931599999999999</c:v>
                </c:pt>
                <c:pt idx="11770">
                  <c:v>1.56972</c:v>
                </c:pt>
                <c:pt idx="11771">
                  <c:v>1.5624800000000001</c:v>
                </c:pt>
                <c:pt idx="11772">
                  <c:v>1.5510299999999999</c:v>
                </c:pt>
                <c:pt idx="11773">
                  <c:v>1.5383500000000001</c:v>
                </c:pt>
                <c:pt idx="11774">
                  <c:v>1.53952</c:v>
                </c:pt>
                <c:pt idx="11775">
                  <c:v>1.5279700000000001</c:v>
                </c:pt>
                <c:pt idx="11776">
                  <c:v>1.51664</c:v>
                </c:pt>
                <c:pt idx="11777">
                  <c:v>1.5123599999999999</c:v>
                </c:pt>
                <c:pt idx="11778">
                  <c:v>1.5084500000000001</c:v>
                </c:pt>
                <c:pt idx="11779">
                  <c:v>1.5061100000000001</c:v>
                </c:pt>
                <c:pt idx="11780">
                  <c:v>1.4944299999999999</c:v>
                </c:pt>
                <c:pt idx="11781">
                  <c:v>1.4884599999999999</c:v>
                </c:pt>
                <c:pt idx="11782">
                  <c:v>1.4926200000000001</c:v>
                </c:pt>
                <c:pt idx="11783">
                  <c:v>1.50092</c:v>
                </c:pt>
                <c:pt idx="11784">
                  <c:v>1.5144</c:v>
                </c:pt>
                <c:pt idx="11785">
                  <c:v>1.5324500000000001</c:v>
                </c:pt>
                <c:pt idx="11786">
                  <c:v>1.54226</c:v>
                </c:pt>
                <c:pt idx="11787">
                  <c:v>1.5587599999999999</c:v>
                </c:pt>
                <c:pt idx="11788">
                  <c:v>1.5650299999999999</c:v>
                </c:pt>
                <c:pt idx="11789">
                  <c:v>1.5708599999999999</c:v>
                </c:pt>
                <c:pt idx="11790">
                  <c:v>1.5764899999999999</c:v>
                </c:pt>
                <c:pt idx="11791">
                  <c:v>1.58701</c:v>
                </c:pt>
                <c:pt idx="11792">
                  <c:v>1.59857</c:v>
                </c:pt>
                <c:pt idx="11793">
                  <c:v>1.6057300000000001</c:v>
                </c:pt>
                <c:pt idx="11794">
                  <c:v>1.6161799999999999</c:v>
                </c:pt>
                <c:pt idx="11795">
                  <c:v>1.63066</c:v>
                </c:pt>
                <c:pt idx="11796">
                  <c:v>1.6410100000000001</c:v>
                </c:pt>
                <c:pt idx="11797">
                  <c:v>1.64578</c:v>
                </c:pt>
                <c:pt idx="11798">
                  <c:v>1.65354</c:v>
                </c:pt>
                <c:pt idx="11799">
                  <c:v>1.6511199999999999</c:v>
                </c:pt>
                <c:pt idx="11800">
                  <c:v>1.63609</c:v>
                </c:pt>
                <c:pt idx="11801">
                  <c:v>1.6252500000000001</c:v>
                </c:pt>
                <c:pt idx="11802">
                  <c:v>1.6152200000000001</c:v>
                </c:pt>
                <c:pt idx="11803">
                  <c:v>1.6214299999999999</c:v>
                </c:pt>
                <c:pt idx="11804">
                  <c:v>1.64096</c:v>
                </c:pt>
                <c:pt idx="11805">
                  <c:v>1.67665</c:v>
                </c:pt>
                <c:pt idx="11806">
                  <c:v>1.74051</c:v>
                </c:pt>
                <c:pt idx="11807">
                  <c:v>1.83517</c:v>
                </c:pt>
                <c:pt idx="11808">
                  <c:v>1.9619</c:v>
                </c:pt>
                <c:pt idx="11809">
                  <c:v>2.1261800000000002</c:v>
                </c:pt>
                <c:pt idx="11810">
                  <c:v>2.2997299999999998</c:v>
                </c:pt>
                <c:pt idx="11811">
                  <c:v>2.4709099999999999</c:v>
                </c:pt>
                <c:pt idx="11812">
                  <c:v>2.6168300000000002</c:v>
                </c:pt>
                <c:pt idx="11813">
                  <c:v>2.7250899999999998</c:v>
                </c:pt>
                <c:pt idx="11814">
                  <c:v>2.79419</c:v>
                </c:pt>
                <c:pt idx="11815">
                  <c:v>2.8098700000000001</c:v>
                </c:pt>
                <c:pt idx="11816">
                  <c:v>2.7876099999999999</c:v>
                </c:pt>
                <c:pt idx="11817">
                  <c:v>2.7395200000000002</c:v>
                </c:pt>
                <c:pt idx="11818">
                  <c:v>2.6777500000000001</c:v>
                </c:pt>
                <c:pt idx="11819">
                  <c:v>2.6017899999999998</c:v>
                </c:pt>
                <c:pt idx="11820">
                  <c:v>2.5221200000000001</c:v>
                </c:pt>
                <c:pt idx="11821">
                  <c:v>2.4417300000000002</c:v>
                </c:pt>
                <c:pt idx="11822">
                  <c:v>2.3641999999999999</c:v>
                </c:pt>
                <c:pt idx="11823">
                  <c:v>2.2845</c:v>
                </c:pt>
                <c:pt idx="11824">
                  <c:v>2.2168100000000002</c:v>
                </c:pt>
                <c:pt idx="11825">
                  <c:v>2.1506599999999998</c:v>
                </c:pt>
                <c:pt idx="11826">
                  <c:v>2.0880399999999999</c:v>
                </c:pt>
                <c:pt idx="11827">
                  <c:v>2.0352800000000002</c:v>
                </c:pt>
                <c:pt idx="11828">
                  <c:v>2.0004599999999999</c:v>
                </c:pt>
                <c:pt idx="11829">
                  <c:v>1.9750099999999999</c:v>
                </c:pt>
                <c:pt idx="11830">
                  <c:v>1.9722500000000001</c:v>
                </c:pt>
                <c:pt idx="11831">
                  <c:v>1.9911799999999999</c:v>
                </c:pt>
                <c:pt idx="11832">
                  <c:v>2.0205299999999999</c:v>
                </c:pt>
                <c:pt idx="11833">
                  <c:v>2.0541</c:v>
                </c:pt>
                <c:pt idx="11834">
                  <c:v>2.07965</c:v>
                </c:pt>
                <c:pt idx="11835">
                  <c:v>2.1059700000000001</c:v>
                </c:pt>
                <c:pt idx="11836">
                  <c:v>2.1173799999999998</c:v>
                </c:pt>
                <c:pt idx="11837">
                  <c:v>2.1086900000000002</c:v>
                </c:pt>
                <c:pt idx="11838">
                  <c:v>2.0916800000000002</c:v>
                </c:pt>
                <c:pt idx="11839">
                  <c:v>2.0747399999999998</c:v>
                </c:pt>
                <c:pt idx="11840">
                  <c:v>2.04908</c:v>
                </c:pt>
                <c:pt idx="11841">
                  <c:v>2.0131399999999999</c:v>
                </c:pt>
                <c:pt idx="11842">
                  <c:v>1.9760599999999999</c:v>
                </c:pt>
                <c:pt idx="11843">
                  <c:v>1.94696</c:v>
                </c:pt>
                <c:pt idx="11844">
                  <c:v>1.91405</c:v>
                </c:pt>
                <c:pt idx="11845">
                  <c:v>1.8938200000000001</c:v>
                </c:pt>
                <c:pt idx="11846">
                  <c:v>1.87666</c:v>
                </c:pt>
                <c:pt idx="11847">
                  <c:v>1.85941</c:v>
                </c:pt>
                <c:pt idx="11848">
                  <c:v>1.8390500000000001</c:v>
                </c:pt>
                <c:pt idx="11849">
                  <c:v>1.83338</c:v>
                </c:pt>
                <c:pt idx="11850">
                  <c:v>1.8331900000000001</c:v>
                </c:pt>
                <c:pt idx="11851">
                  <c:v>1.8379799999999999</c:v>
                </c:pt>
                <c:pt idx="11852">
                  <c:v>1.85066</c:v>
                </c:pt>
                <c:pt idx="11853">
                  <c:v>1.87653</c:v>
                </c:pt>
                <c:pt idx="11854">
                  <c:v>1.90239</c:v>
                </c:pt>
                <c:pt idx="11855">
                  <c:v>1.9349799999999999</c:v>
                </c:pt>
                <c:pt idx="11856">
                  <c:v>1.96844</c:v>
                </c:pt>
                <c:pt idx="11857">
                  <c:v>1.9868699999999999</c:v>
                </c:pt>
                <c:pt idx="11858">
                  <c:v>2.0010300000000001</c:v>
                </c:pt>
                <c:pt idx="11859">
                  <c:v>1.99329</c:v>
                </c:pt>
                <c:pt idx="11860">
                  <c:v>1.98099</c:v>
                </c:pt>
                <c:pt idx="11861">
                  <c:v>1.95336</c:v>
                </c:pt>
                <c:pt idx="11862">
                  <c:v>1.93197</c:v>
                </c:pt>
                <c:pt idx="11863">
                  <c:v>1.9000999999999999</c:v>
                </c:pt>
                <c:pt idx="11864">
                  <c:v>1.87209</c:v>
                </c:pt>
                <c:pt idx="11865">
                  <c:v>1.84863</c:v>
                </c:pt>
                <c:pt idx="11866">
                  <c:v>1.8281700000000001</c:v>
                </c:pt>
                <c:pt idx="11867">
                  <c:v>1.80009</c:v>
                </c:pt>
                <c:pt idx="11868">
                  <c:v>1.78382</c:v>
                </c:pt>
                <c:pt idx="11869">
                  <c:v>1.7757499999999999</c:v>
                </c:pt>
                <c:pt idx="11870">
                  <c:v>1.7576700000000001</c:v>
                </c:pt>
                <c:pt idx="11871">
                  <c:v>1.7454499999999999</c:v>
                </c:pt>
                <c:pt idx="11872">
                  <c:v>1.7287699999999999</c:v>
                </c:pt>
                <c:pt idx="11873">
                  <c:v>1.71034</c:v>
                </c:pt>
                <c:pt idx="11874">
                  <c:v>1.7011799999999999</c:v>
                </c:pt>
                <c:pt idx="11875">
                  <c:v>1.7001900000000001</c:v>
                </c:pt>
                <c:pt idx="11876">
                  <c:v>1.69363</c:v>
                </c:pt>
                <c:pt idx="11877">
                  <c:v>1.68581</c:v>
                </c:pt>
                <c:pt idx="11878">
                  <c:v>1.67777</c:v>
                </c:pt>
                <c:pt idx="11879">
                  <c:v>1.6913</c:v>
                </c:pt>
                <c:pt idx="11880">
                  <c:v>1.70099</c:v>
                </c:pt>
                <c:pt idx="11881">
                  <c:v>1.7071799999999999</c:v>
                </c:pt>
                <c:pt idx="11882">
                  <c:v>1.7067000000000001</c:v>
                </c:pt>
                <c:pt idx="11883">
                  <c:v>1.71122</c:v>
                </c:pt>
                <c:pt idx="11884">
                  <c:v>1.7015</c:v>
                </c:pt>
                <c:pt idx="11885">
                  <c:v>1.7049099999999999</c:v>
                </c:pt>
                <c:pt idx="11886">
                  <c:v>1.70407</c:v>
                </c:pt>
                <c:pt idx="11887">
                  <c:v>1.68767</c:v>
                </c:pt>
                <c:pt idx="11888">
                  <c:v>1.66591</c:v>
                </c:pt>
                <c:pt idx="11889">
                  <c:v>1.66493</c:v>
                </c:pt>
                <c:pt idx="11890">
                  <c:v>1.67113</c:v>
                </c:pt>
                <c:pt idx="11891">
                  <c:v>1.6826099999999999</c:v>
                </c:pt>
                <c:pt idx="11892">
                  <c:v>1.70922</c:v>
                </c:pt>
                <c:pt idx="11893">
                  <c:v>1.7657499999999999</c:v>
                </c:pt>
                <c:pt idx="11894">
                  <c:v>1.8589899999999999</c:v>
                </c:pt>
                <c:pt idx="11895">
                  <c:v>1.9917800000000001</c:v>
                </c:pt>
                <c:pt idx="11896">
                  <c:v>2.1598999999999999</c:v>
                </c:pt>
                <c:pt idx="11897">
                  <c:v>2.3488500000000001</c:v>
                </c:pt>
                <c:pt idx="11898">
                  <c:v>2.5258799999999999</c:v>
                </c:pt>
                <c:pt idx="11899">
                  <c:v>2.6762199999999998</c:v>
                </c:pt>
                <c:pt idx="11900">
                  <c:v>2.7948</c:v>
                </c:pt>
                <c:pt idx="11901">
                  <c:v>2.8762799999999999</c:v>
                </c:pt>
                <c:pt idx="11902">
                  <c:v>2.91147</c:v>
                </c:pt>
                <c:pt idx="11903">
                  <c:v>2.9027400000000001</c:v>
                </c:pt>
                <c:pt idx="11904">
                  <c:v>2.8700899999999998</c:v>
                </c:pt>
                <c:pt idx="11905">
                  <c:v>2.8072300000000001</c:v>
                </c:pt>
                <c:pt idx="11906">
                  <c:v>2.7285599999999999</c:v>
                </c:pt>
                <c:pt idx="11907">
                  <c:v>2.6290399999999998</c:v>
                </c:pt>
                <c:pt idx="11908">
                  <c:v>2.5176400000000001</c:v>
                </c:pt>
                <c:pt idx="11909">
                  <c:v>2.4131499999999999</c:v>
                </c:pt>
                <c:pt idx="11910">
                  <c:v>2.3325200000000001</c:v>
                </c:pt>
                <c:pt idx="11911">
                  <c:v>2.2621699999999998</c:v>
                </c:pt>
                <c:pt idx="11912">
                  <c:v>2.2168700000000001</c:v>
                </c:pt>
                <c:pt idx="11913">
                  <c:v>2.1839300000000001</c:v>
                </c:pt>
                <c:pt idx="11914">
                  <c:v>2.1788599999999998</c:v>
                </c:pt>
                <c:pt idx="11915">
                  <c:v>2.1793399999999998</c:v>
                </c:pt>
                <c:pt idx="11916">
                  <c:v>2.1769599999999998</c:v>
                </c:pt>
                <c:pt idx="11917">
                  <c:v>2.1645400000000001</c:v>
                </c:pt>
                <c:pt idx="11918">
                  <c:v>2.1571699999999998</c:v>
                </c:pt>
                <c:pt idx="11919">
                  <c:v>2.1350099999999999</c:v>
                </c:pt>
                <c:pt idx="11920">
                  <c:v>2.1071300000000002</c:v>
                </c:pt>
                <c:pt idx="11921">
                  <c:v>2.0753900000000001</c:v>
                </c:pt>
                <c:pt idx="11922">
                  <c:v>2.03891</c:v>
                </c:pt>
                <c:pt idx="11923">
                  <c:v>2.0052300000000001</c:v>
                </c:pt>
                <c:pt idx="11924">
                  <c:v>1.9732700000000001</c:v>
                </c:pt>
                <c:pt idx="11925">
                  <c:v>1.94201</c:v>
                </c:pt>
                <c:pt idx="11926">
                  <c:v>1.9091800000000001</c:v>
                </c:pt>
                <c:pt idx="11927">
                  <c:v>1.8829</c:v>
                </c:pt>
                <c:pt idx="11928">
                  <c:v>1.8579399999999999</c:v>
                </c:pt>
                <c:pt idx="11929">
                  <c:v>1.8403400000000001</c:v>
                </c:pt>
                <c:pt idx="11930">
                  <c:v>1.81653</c:v>
                </c:pt>
                <c:pt idx="11931">
                  <c:v>1.8060099999999999</c:v>
                </c:pt>
                <c:pt idx="11932">
                  <c:v>1.79495</c:v>
                </c:pt>
                <c:pt idx="11933">
                  <c:v>1.7699199999999999</c:v>
                </c:pt>
                <c:pt idx="11934">
                  <c:v>1.7538400000000001</c:v>
                </c:pt>
                <c:pt idx="11935">
                  <c:v>1.7426699999999999</c:v>
                </c:pt>
                <c:pt idx="11936">
                  <c:v>1.73272</c:v>
                </c:pt>
                <c:pt idx="11937">
                  <c:v>1.7197</c:v>
                </c:pt>
                <c:pt idx="11938">
                  <c:v>1.70462</c:v>
                </c:pt>
                <c:pt idx="11939">
                  <c:v>1.6971400000000001</c:v>
                </c:pt>
                <c:pt idx="11940">
                  <c:v>1.6993799999999999</c:v>
                </c:pt>
                <c:pt idx="11941">
                  <c:v>1.70573</c:v>
                </c:pt>
                <c:pt idx="11942">
                  <c:v>1.7289300000000001</c:v>
                </c:pt>
                <c:pt idx="11943">
                  <c:v>1.7367300000000001</c:v>
                </c:pt>
                <c:pt idx="11944">
                  <c:v>1.75552</c:v>
                </c:pt>
                <c:pt idx="11945">
                  <c:v>1.78216</c:v>
                </c:pt>
                <c:pt idx="11946">
                  <c:v>1.8193900000000001</c:v>
                </c:pt>
                <c:pt idx="11947">
                  <c:v>1.8472900000000001</c:v>
                </c:pt>
                <c:pt idx="11948">
                  <c:v>1.87771</c:v>
                </c:pt>
                <c:pt idx="11949">
                  <c:v>1.9027700000000001</c:v>
                </c:pt>
                <c:pt idx="11950">
                  <c:v>1.9196899999999999</c:v>
                </c:pt>
                <c:pt idx="11951">
                  <c:v>1.9234599999999999</c:v>
                </c:pt>
                <c:pt idx="11952">
                  <c:v>1.9194</c:v>
                </c:pt>
                <c:pt idx="11953">
                  <c:v>1.90324</c:v>
                </c:pt>
                <c:pt idx="11954">
                  <c:v>1.9003300000000001</c:v>
                </c:pt>
                <c:pt idx="11955">
                  <c:v>1.88357</c:v>
                </c:pt>
                <c:pt idx="11956">
                  <c:v>1.8592500000000001</c:v>
                </c:pt>
                <c:pt idx="11957">
                  <c:v>1.8463400000000001</c:v>
                </c:pt>
                <c:pt idx="11958">
                  <c:v>1.83066</c:v>
                </c:pt>
                <c:pt idx="11959">
                  <c:v>1.8275399999999999</c:v>
                </c:pt>
                <c:pt idx="11960">
                  <c:v>1.8285100000000001</c:v>
                </c:pt>
                <c:pt idx="11961">
                  <c:v>1.8227899999999999</c:v>
                </c:pt>
                <c:pt idx="11962">
                  <c:v>1.8283499999999999</c:v>
                </c:pt>
                <c:pt idx="11963">
                  <c:v>1.84432</c:v>
                </c:pt>
                <c:pt idx="11964">
                  <c:v>1.8655900000000001</c:v>
                </c:pt>
                <c:pt idx="11965">
                  <c:v>1.89286</c:v>
                </c:pt>
                <c:pt idx="11966">
                  <c:v>1.9165300000000001</c:v>
                </c:pt>
                <c:pt idx="11967">
                  <c:v>1.9335</c:v>
                </c:pt>
                <c:pt idx="11968">
                  <c:v>1.9613400000000001</c:v>
                </c:pt>
                <c:pt idx="11969">
                  <c:v>2.00346</c:v>
                </c:pt>
                <c:pt idx="11970">
                  <c:v>2.0561500000000001</c:v>
                </c:pt>
                <c:pt idx="11971">
                  <c:v>2.1152299999999999</c:v>
                </c:pt>
                <c:pt idx="11972">
                  <c:v>2.1856</c:v>
                </c:pt>
                <c:pt idx="11973">
                  <c:v>2.2383600000000001</c:v>
                </c:pt>
                <c:pt idx="11974">
                  <c:v>2.2754300000000001</c:v>
                </c:pt>
                <c:pt idx="11975">
                  <c:v>2.2946</c:v>
                </c:pt>
                <c:pt idx="11976">
                  <c:v>2.29684</c:v>
                </c:pt>
                <c:pt idx="11977">
                  <c:v>2.2808799999999998</c:v>
                </c:pt>
                <c:pt idx="11978">
                  <c:v>2.2598500000000001</c:v>
                </c:pt>
                <c:pt idx="11979">
                  <c:v>2.22119</c:v>
                </c:pt>
                <c:pt idx="11980">
                  <c:v>2.1720100000000002</c:v>
                </c:pt>
                <c:pt idx="11981">
                  <c:v>2.1217100000000002</c:v>
                </c:pt>
                <c:pt idx="11982">
                  <c:v>2.0750999999999999</c:v>
                </c:pt>
                <c:pt idx="11983">
                  <c:v>2.0261999999999998</c:v>
                </c:pt>
                <c:pt idx="11984">
                  <c:v>1.9839</c:v>
                </c:pt>
                <c:pt idx="11985">
                  <c:v>1.96156</c:v>
                </c:pt>
                <c:pt idx="11986">
                  <c:v>1.9413</c:v>
                </c:pt>
                <c:pt idx="11987">
                  <c:v>1.9178299999999999</c:v>
                </c:pt>
                <c:pt idx="11988">
                  <c:v>1.8948199999999999</c:v>
                </c:pt>
                <c:pt idx="11989">
                  <c:v>1.8768100000000001</c:v>
                </c:pt>
                <c:pt idx="11990">
                  <c:v>1.85823</c:v>
                </c:pt>
                <c:pt idx="11991">
                  <c:v>1.8369599999999999</c:v>
                </c:pt>
                <c:pt idx="11992">
                  <c:v>1.8201400000000001</c:v>
                </c:pt>
                <c:pt idx="11993">
                  <c:v>1.79823</c:v>
                </c:pt>
                <c:pt idx="11994">
                  <c:v>1.77542</c:v>
                </c:pt>
                <c:pt idx="11995">
                  <c:v>1.75953</c:v>
                </c:pt>
                <c:pt idx="11996">
                  <c:v>1.7430699999999999</c:v>
                </c:pt>
                <c:pt idx="11997">
                  <c:v>1.73184</c:v>
                </c:pt>
                <c:pt idx="11998">
                  <c:v>1.7180800000000001</c:v>
                </c:pt>
                <c:pt idx="11999">
                  <c:v>1.7096100000000001</c:v>
                </c:pt>
                <c:pt idx="12000">
                  <c:v>1.6928099999999999</c:v>
                </c:pt>
                <c:pt idx="12001">
                  <c:v>1.6865300000000001</c:v>
                </c:pt>
                <c:pt idx="12002">
                  <c:v>1.67886</c:v>
                </c:pt>
                <c:pt idx="12003">
                  <c:v>1.6713</c:v>
                </c:pt>
                <c:pt idx="12004">
                  <c:v>1.6691800000000001</c:v>
                </c:pt>
                <c:pt idx="12005">
                  <c:v>1.6760299999999999</c:v>
                </c:pt>
                <c:pt idx="12006">
                  <c:v>1.67048</c:v>
                </c:pt>
                <c:pt idx="12007">
                  <c:v>1.66764</c:v>
                </c:pt>
                <c:pt idx="12008">
                  <c:v>1.6600200000000001</c:v>
                </c:pt>
                <c:pt idx="12009">
                  <c:v>1.65523</c:v>
                </c:pt>
                <c:pt idx="12010">
                  <c:v>1.64716</c:v>
                </c:pt>
                <c:pt idx="12011">
                  <c:v>1.64975</c:v>
                </c:pt>
                <c:pt idx="12012">
                  <c:v>1.6469400000000001</c:v>
                </c:pt>
                <c:pt idx="12013">
                  <c:v>1.6505000000000001</c:v>
                </c:pt>
                <c:pt idx="12014">
                  <c:v>1.66727</c:v>
                </c:pt>
                <c:pt idx="12015">
                  <c:v>1.6912199999999999</c:v>
                </c:pt>
                <c:pt idx="12016">
                  <c:v>1.72498</c:v>
                </c:pt>
                <c:pt idx="12017">
                  <c:v>1.7615700000000001</c:v>
                </c:pt>
                <c:pt idx="12018">
                  <c:v>1.8041700000000001</c:v>
                </c:pt>
                <c:pt idx="12019">
                  <c:v>1.8440700000000001</c:v>
                </c:pt>
                <c:pt idx="12020">
                  <c:v>1.89537</c:v>
                </c:pt>
                <c:pt idx="12021">
                  <c:v>1.9357500000000001</c:v>
                </c:pt>
                <c:pt idx="12022">
                  <c:v>1.9723599999999999</c:v>
                </c:pt>
                <c:pt idx="12023">
                  <c:v>1.9944599999999999</c:v>
                </c:pt>
                <c:pt idx="12024">
                  <c:v>2.0049199999999998</c:v>
                </c:pt>
                <c:pt idx="12025">
                  <c:v>2.00326</c:v>
                </c:pt>
                <c:pt idx="12026">
                  <c:v>1.99448</c:v>
                </c:pt>
                <c:pt idx="12027">
                  <c:v>1.97099</c:v>
                </c:pt>
                <c:pt idx="12028">
                  <c:v>1.94709</c:v>
                </c:pt>
                <c:pt idx="12029">
                  <c:v>1.9175599999999999</c:v>
                </c:pt>
                <c:pt idx="12030">
                  <c:v>1.8945399999999999</c:v>
                </c:pt>
                <c:pt idx="12031">
                  <c:v>1.8781300000000001</c:v>
                </c:pt>
                <c:pt idx="12032">
                  <c:v>1.85436</c:v>
                </c:pt>
                <c:pt idx="12033">
                  <c:v>1.84189</c:v>
                </c:pt>
                <c:pt idx="12034">
                  <c:v>1.83836</c:v>
                </c:pt>
                <c:pt idx="12035">
                  <c:v>1.82352</c:v>
                </c:pt>
                <c:pt idx="12036">
                  <c:v>1.8222400000000001</c:v>
                </c:pt>
                <c:pt idx="12037">
                  <c:v>1.80914</c:v>
                </c:pt>
                <c:pt idx="12038">
                  <c:v>1.8041</c:v>
                </c:pt>
                <c:pt idx="12039">
                  <c:v>1.7962400000000001</c:v>
                </c:pt>
                <c:pt idx="12040">
                  <c:v>1.78956</c:v>
                </c:pt>
                <c:pt idx="12041">
                  <c:v>1.7776000000000001</c:v>
                </c:pt>
                <c:pt idx="12042">
                  <c:v>1.7644</c:v>
                </c:pt>
                <c:pt idx="12043">
                  <c:v>1.7663</c:v>
                </c:pt>
                <c:pt idx="12044">
                  <c:v>1.7676400000000001</c:v>
                </c:pt>
                <c:pt idx="12045">
                  <c:v>1.7726</c:v>
                </c:pt>
                <c:pt idx="12046">
                  <c:v>1.7902199999999999</c:v>
                </c:pt>
                <c:pt idx="12047">
                  <c:v>1.8019700000000001</c:v>
                </c:pt>
                <c:pt idx="12048">
                  <c:v>1.8073900000000001</c:v>
                </c:pt>
                <c:pt idx="12049">
                  <c:v>1.8155300000000001</c:v>
                </c:pt>
                <c:pt idx="12050">
                  <c:v>1.8352200000000001</c:v>
                </c:pt>
                <c:pt idx="12051">
                  <c:v>1.83849</c:v>
                </c:pt>
                <c:pt idx="12052">
                  <c:v>1.8430800000000001</c:v>
                </c:pt>
                <c:pt idx="12053">
                  <c:v>1.8467199999999999</c:v>
                </c:pt>
                <c:pt idx="12054">
                  <c:v>1.83518</c:v>
                </c:pt>
                <c:pt idx="12055">
                  <c:v>1.8317000000000001</c:v>
                </c:pt>
                <c:pt idx="12056">
                  <c:v>1.81653</c:v>
                </c:pt>
                <c:pt idx="12057">
                  <c:v>1.7986</c:v>
                </c:pt>
                <c:pt idx="12058">
                  <c:v>1.7829299999999999</c:v>
                </c:pt>
                <c:pt idx="12059">
                  <c:v>1.76797</c:v>
                </c:pt>
                <c:pt idx="12060">
                  <c:v>1.7436400000000001</c:v>
                </c:pt>
                <c:pt idx="12061">
                  <c:v>1.73373</c:v>
                </c:pt>
                <c:pt idx="12062">
                  <c:v>1.7218800000000001</c:v>
                </c:pt>
                <c:pt idx="12063">
                  <c:v>1.7086699999999999</c:v>
                </c:pt>
                <c:pt idx="12064">
                  <c:v>1.7111400000000001</c:v>
                </c:pt>
                <c:pt idx="12065">
                  <c:v>1.71106</c:v>
                </c:pt>
                <c:pt idx="12066">
                  <c:v>1.71519</c:v>
                </c:pt>
                <c:pt idx="12067">
                  <c:v>1.7192499999999999</c:v>
                </c:pt>
                <c:pt idx="12068">
                  <c:v>1.7299100000000001</c:v>
                </c:pt>
                <c:pt idx="12069">
                  <c:v>1.7455499999999999</c:v>
                </c:pt>
                <c:pt idx="12070">
                  <c:v>1.76091</c:v>
                </c:pt>
                <c:pt idx="12071">
                  <c:v>1.76979</c:v>
                </c:pt>
                <c:pt idx="12072">
                  <c:v>1.78512</c:v>
                </c:pt>
                <c:pt idx="12073">
                  <c:v>1.7952900000000001</c:v>
                </c:pt>
                <c:pt idx="12074">
                  <c:v>1.8062800000000001</c:v>
                </c:pt>
                <c:pt idx="12075">
                  <c:v>1.81816</c:v>
                </c:pt>
                <c:pt idx="12076">
                  <c:v>1.8338099999999999</c:v>
                </c:pt>
                <c:pt idx="12077">
                  <c:v>1.84304</c:v>
                </c:pt>
                <c:pt idx="12078">
                  <c:v>1.8575200000000001</c:v>
                </c:pt>
                <c:pt idx="12079">
                  <c:v>1.87687</c:v>
                </c:pt>
                <c:pt idx="12080">
                  <c:v>1.8873599999999999</c:v>
                </c:pt>
                <c:pt idx="12081">
                  <c:v>1.9131400000000001</c:v>
                </c:pt>
                <c:pt idx="12082">
                  <c:v>1.94964</c:v>
                </c:pt>
                <c:pt idx="12083">
                  <c:v>1.9944900000000001</c:v>
                </c:pt>
                <c:pt idx="12084">
                  <c:v>2.0667499999999999</c:v>
                </c:pt>
                <c:pt idx="12085">
                  <c:v>2.1624099999999999</c:v>
                </c:pt>
                <c:pt idx="12086">
                  <c:v>2.2921399999999998</c:v>
                </c:pt>
                <c:pt idx="12087">
                  <c:v>2.4621900000000001</c:v>
                </c:pt>
                <c:pt idx="12088">
                  <c:v>2.6587200000000002</c:v>
                </c:pt>
                <c:pt idx="12089">
                  <c:v>2.8813599999999999</c:v>
                </c:pt>
                <c:pt idx="12090">
                  <c:v>3.1082000000000001</c:v>
                </c:pt>
                <c:pt idx="12091">
                  <c:v>3.3279100000000001</c:v>
                </c:pt>
                <c:pt idx="12092">
                  <c:v>3.5217399999999999</c:v>
                </c:pt>
                <c:pt idx="12093">
                  <c:v>3.6692800000000001</c:v>
                </c:pt>
                <c:pt idx="12094">
                  <c:v>3.7628400000000002</c:v>
                </c:pt>
                <c:pt idx="12095">
                  <c:v>3.79617</c:v>
                </c:pt>
                <c:pt idx="12096">
                  <c:v>3.77399</c:v>
                </c:pt>
                <c:pt idx="12097">
                  <c:v>3.70444</c:v>
                </c:pt>
                <c:pt idx="12098">
                  <c:v>3.5958800000000002</c:v>
                </c:pt>
                <c:pt idx="12099">
                  <c:v>3.4487000000000001</c:v>
                </c:pt>
                <c:pt idx="12100">
                  <c:v>3.3003999999999998</c:v>
                </c:pt>
                <c:pt idx="12101">
                  <c:v>3.1419999999999999</c:v>
                </c:pt>
                <c:pt idx="12102">
                  <c:v>2.9726499999999998</c:v>
                </c:pt>
                <c:pt idx="12103">
                  <c:v>2.8120799999999999</c:v>
                </c:pt>
                <c:pt idx="12104">
                  <c:v>2.6636199999999999</c:v>
                </c:pt>
                <c:pt idx="12105">
                  <c:v>2.5331800000000002</c:v>
                </c:pt>
                <c:pt idx="12106">
                  <c:v>2.4057200000000001</c:v>
                </c:pt>
                <c:pt idx="12107">
                  <c:v>2.2938900000000002</c:v>
                </c:pt>
                <c:pt idx="12108">
                  <c:v>2.1877599999999999</c:v>
                </c:pt>
                <c:pt idx="12109">
                  <c:v>2.1094599999999999</c:v>
                </c:pt>
                <c:pt idx="12110">
                  <c:v>2.0375700000000001</c:v>
                </c:pt>
                <c:pt idx="12111">
                  <c:v>1.9817499999999999</c:v>
                </c:pt>
                <c:pt idx="12112">
                  <c:v>1.93292</c:v>
                </c:pt>
                <c:pt idx="12113">
                  <c:v>1.8990899999999999</c:v>
                </c:pt>
                <c:pt idx="12114">
                  <c:v>1.8700699999999999</c:v>
                </c:pt>
                <c:pt idx="12115">
                  <c:v>1.8373699999999999</c:v>
                </c:pt>
                <c:pt idx="12116">
                  <c:v>1.8194900000000001</c:v>
                </c:pt>
                <c:pt idx="12117">
                  <c:v>1.80128</c:v>
                </c:pt>
                <c:pt idx="12118">
                  <c:v>1.7978099999999999</c:v>
                </c:pt>
                <c:pt idx="12119">
                  <c:v>1.7867299999999999</c:v>
                </c:pt>
                <c:pt idx="12120">
                  <c:v>1.7825500000000001</c:v>
                </c:pt>
                <c:pt idx="12121">
                  <c:v>1.78</c:v>
                </c:pt>
                <c:pt idx="12122">
                  <c:v>1.77793</c:v>
                </c:pt>
                <c:pt idx="12123">
                  <c:v>1.7708299999999999</c:v>
                </c:pt>
                <c:pt idx="12124">
                  <c:v>1.76667</c:v>
                </c:pt>
                <c:pt idx="12125">
                  <c:v>1.7617700000000001</c:v>
                </c:pt>
                <c:pt idx="12126">
                  <c:v>1.7531000000000001</c:v>
                </c:pt>
                <c:pt idx="12127">
                  <c:v>1.74559</c:v>
                </c:pt>
                <c:pt idx="12128">
                  <c:v>1.73167</c:v>
                </c:pt>
                <c:pt idx="12129">
                  <c:v>1.7271300000000001</c:v>
                </c:pt>
                <c:pt idx="12130">
                  <c:v>1.7216</c:v>
                </c:pt>
                <c:pt idx="12131">
                  <c:v>1.7182200000000001</c:v>
                </c:pt>
                <c:pt idx="12132">
                  <c:v>1.7166399999999999</c:v>
                </c:pt>
                <c:pt idx="12133">
                  <c:v>1.71299</c:v>
                </c:pt>
                <c:pt idx="12134">
                  <c:v>1.7065900000000001</c:v>
                </c:pt>
                <c:pt idx="12135">
                  <c:v>1.6993100000000001</c:v>
                </c:pt>
                <c:pt idx="12136">
                  <c:v>1.69676</c:v>
                </c:pt>
                <c:pt idx="12137">
                  <c:v>1.6985399999999999</c:v>
                </c:pt>
                <c:pt idx="12138">
                  <c:v>1.7006600000000001</c:v>
                </c:pt>
                <c:pt idx="12139">
                  <c:v>1.7033499999999999</c:v>
                </c:pt>
                <c:pt idx="12140">
                  <c:v>1.7147600000000001</c:v>
                </c:pt>
                <c:pt idx="12141">
                  <c:v>1.71915</c:v>
                </c:pt>
                <c:pt idx="12142">
                  <c:v>1.72204</c:v>
                </c:pt>
                <c:pt idx="12143">
                  <c:v>1.73024</c:v>
                </c:pt>
                <c:pt idx="12144">
                  <c:v>1.7424999999999999</c:v>
                </c:pt>
                <c:pt idx="12145">
                  <c:v>1.75444</c:v>
                </c:pt>
                <c:pt idx="12146">
                  <c:v>1.7659</c:v>
                </c:pt>
                <c:pt idx="12147">
                  <c:v>1.7817000000000001</c:v>
                </c:pt>
                <c:pt idx="12148">
                  <c:v>1.79609</c:v>
                </c:pt>
                <c:pt idx="12149">
                  <c:v>1.8101100000000001</c:v>
                </c:pt>
                <c:pt idx="12150">
                  <c:v>1.82325</c:v>
                </c:pt>
                <c:pt idx="12151">
                  <c:v>1.8322700000000001</c:v>
                </c:pt>
                <c:pt idx="12152">
                  <c:v>1.8349899999999999</c:v>
                </c:pt>
                <c:pt idx="12153">
                  <c:v>1.83439</c:v>
                </c:pt>
                <c:pt idx="12154">
                  <c:v>1.82253</c:v>
                </c:pt>
                <c:pt idx="12155">
                  <c:v>1.8095600000000001</c:v>
                </c:pt>
                <c:pt idx="12156">
                  <c:v>1.8027599999999999</c:v>
                </c:pt>
                <c:pt idx="12157">
                  <c:v>1.79305</c:v>
                </c:pt>
                <c:pt idx="12158">
                  <c:v>1.77983</c:v>
                </c:pt>
                <c:pt idx="12159">
                  <c:v>1.7674799999999999</c:v>
                </c:pt>
                <c:pt idx="12160">
                  <c:v>1.7617400000000001</c:v>
                </c:pt>
                <c:pt idx="12161">
                  <c:v>1.76197</c:v>
                </c:pt>
                <c:pt idx="12162">
                  <c:v>1.7563899999999999</c:v>
                </c:pt>
                <c:pt idx="12163">
                  <c:v>1.7487200000000001</c:v>
                </c:pt>
                <c:pt idx="12164">
                  <c:v>1.7506299999999999</c:v>
                </c:pt>
                <c:pt idx="12165">
                  <c:v>1.75854</c:v>
                </c:pt>
                <c:pt idx="12166">
                  <c:v>1.77122</c:v>
                </c:pt>
                <c:pt idx="12167">
                  <c:v>1.7769200000000001</c:v>
                </c:pt>
                <c:pt idx="12168">
                  <c:v>1.7728900000000001</c:v>
                </c:pt>
                <c:pt idx="12169">
                  <c:v>1.7784199999999999</c:v>
                </c:pt>
                <c:pt idx="12170">
                  <c:v>1.78369</c:v>
                </c:pt>
                <c:pt idx="12171">
                  <c:v>1.78522</c:v>
                </c:pt>
                <c:pt idx="12172">
                  <c:v>1.78423</c:v>
                </c:pt>
                <c:pt idx="12173">
                  <c:v>1.7804199999999999</c:v>
                </c:pt>
                <c:pt idx="12174">
                  <c:v>1.77762</c:v>
                </c:pt>
                <c:pt idx="12175">
                  <c:v>1.7719400000000001</c:v>
                </c:pt>
                <c:pt idx="12176">
                  <c:v>1.7618199999999999</c:v>
                </c:pt>
                <c:pt idx="12177">
                  <c:v>1.75163</c:v>
                </c:pt>
                <c:pt idx="12178">
                  <c:v>1.75088</c:v>
                </c:pt>
                <c:pt idx="12179">
                  <c:v>1.7483200000000001</c:v>
                </c:pt>
                <c:pt idx="12180">
                  <c:v>1.74075</c:v>
                </c:pt>
                <c:pt idx="12181">
                  <c:v>1.7352399999999999</c:v>
                </c:pt>
                <c:pt idx="12182">
                  <c:v>1.7221299999999999</c:v>
                </c:pt>
                <c:pt idx="12183">
                  <c:v>1.71184</c:v>
                </c:pt>
                <c:pt idx="12184">
                  <c:v>1.7108099999999999</c:v>
                </c:pt>
                <c:pt idx="12185">
                  <c:v>1.71285</c:v>
                </c:pt>
                <c:pt idx="12186">
                  <c:v>1.7051099999999999</c:v>
                </c:pt>
                <c:pt idx="12187">
                  <c:v>1.6910799999999999</c:v>
                </c:pt>
                <c:pt idx="12188">
                  <c:v>1.6852</c:v>
                </c:pt>
                <c:pt idx="12189">
                  <c:v>1.67903</c:v>
                </c:pt>
                <c:pt idx="12190">
                  <c:v>1.68415</c:v>
                </c:pt>
                <c:pt idx="12191">
                  <c:v>1.68157</c:v>
                </c:pt>
                <c:pt idx="12192">
                  <c:v>1.69024</c:v>
                </c:pt>
                <c:pt idx="12193">
                  <c:v>1.6983200000000001</c:v>
                </c:pt>
                <c:pt idx="12194">
                  <c:v>1.69293</c:v>
                </c:pt>
                <c:pt idx="12195">
                  <c:v>1.70505</c:v>
                </c:pt>
                <c:pt idx="12196">
                  <c:v>1.7155199999999999</c:v>
                </c:pt>
                <c:pt idx="12197">
                  <c:v>1.7217100000000001</c:v>
                </c:pt>
                <c:pt idx="12198">
                  <c:v>1.7374799999999999</c:v>
                </c:pt>
                <c:pt idx="12199">
                  <c:v>1.7460500000000001</c:v>
                </c:pt>
                <c:pt idx="12200">
                  <c:v>1.7495499999999999</c:v>
                </c:pt>
                <c:pt idx="12201">
                  <c:v>1.7445299999999999</c:v>
                </c:pt>
                <c:pt idx="12202">
                  <c:v>1.7374499999999999</c:v>
                </c:pt>
                <c:pt idx="12203">
                  <c:v>1.73245</c:v>
                </c:pt>
                <c:pt idx="12204">
                  <c:v>1.7260200000000001</c:v>
                </c:pt>
                <c:pt idx="12205">
                  <c:v>1.71211</c:v>
                </c:pt>
                <c:pt idx="12206">
                  <c:v>1.7008399999999999</c:v>
                </c:pt>
                <c:pt idx="12207">
                  <c:v>1.67452</c:v>
                </c:pt>
                <c:pt idx="12208">
                  <c:v>1.66266</c:v>
                </c:pt>
                <c:pt idx="12209">
                  <c:v>1.65707</c:v>
                </c:pt>
                <c:pt idx="12210">
                  <c:v>1.6445000000000001</c:v>
                </c:pt>
                <c:pt idx="12211">
                  <c:v>1.6336999999999999</c:v>
                </c:pt>
                <c:pt idx="12212">
                  <c:v>1.6295999999999999</c:v>
                </c:pt>
                <c:pt idx="12213">
                  <c:v>1.6287100000000001</c:v>
                </c:pt>
                <c:pt idx="12214">
                  <c:v>1.6290899999999999</c:v>
                </c:pt>
                <c:pt idx="12215">
                  <c:v>1.6288899999999999</c:v>
                </c:pt>
                <c:pt idx="12216">
                  <c:v>1.63167</c:v>
                </c:pt>
                <c:pt idx="12217">
                  <c:v>1.64</c:v>
                </c:pt>
                <c:pt idx="12218">
                  <c:v>1.64863</c:v>
                </c:pt>
                <c:pt idx="12219">
                  <c:v>1.6553500000000001</c:v>
                </c:pt>
                <c:pt idx="12220">
                  <c:v>1.6537999999999999</c:v>
                </c:pt>
                <c:pt idx="12221">
                  <c:v>1.6603300000000001</c:v>
                </c:pt>
                <c:pt idx="12222">
                  <c:v>1.6649700000000001</c:v>
                </c:pt>
                <c:pt idx="12223">
                  <c:v>1.66798</c:v>
                </c:pt>
                <c:pt idx="12224">
                  <c:v>1.67618</c:v>
                </c:pt>
                <c:pt idx="12225">
                  <c:v>1.6754100000000001</c:v>
                </c:pt>
                <c:pt idx="12226">
                  <c:v>1.6751499999999999</c:v>
                </c:pt>
                <c:pt idx="12227">
                  <c:v>1.66675</c:v>
                </c:pt>
                <c:pt idx="12228">
                  <c:v>1.6646099999999999</c:v>
                </c:pt>
                <c:pt idx="12229">
                  <c:v>1.66981</c:v>
                </c:pt>
                <c:pt idx="12230">
                  <c:v>1.6609700000000001</c:v>
                </c:pt>
                <c:pt idx="12231">
                  <c:v>1.65977</c:v>
                </c:pt>
                <c:pt idx="12232">
                  <c:v>1.6504300000000001</c:v>
                </c:pt>
                <c:pt idx="12233">
                  <c:v>1.6432899999999999</c:v>
                </c:pt>
                <c:pt idx="12234">
                  <c:v>1.64114</c:v>
                </c:pt>
                <c:pt idx="12235">
                  <c:v>1.6274900000000001</c:v>
                </c:pt>
                <c:pt idx="12236">
                  <c:v>1.6252</c:v>
                </c:pt>
                <c:pt idx="12237">
                  <c:v>1.61782</c:v>
                </c:pt>
                <c:pt idx="12238">
                  <c:v>1.6033599999999999</c:v>
                </c:pt>
                <c:pt idx="12239">
                  <c:v>1.59996</c:v>
                </c:pt>
                <c:pt idx="12240">
                  <c:v>1.59049</c:v>
                </c:pt>
                <c:pt idx="12241">
                  <c:v>1.57874</c:v>
                </c:pt>
                <c:pt idx="12242">
                  <c:v>1.5665899999999999</c:v>
                </c:pt>
                <c:pt idx="12243">
                  <c:v>1.55768</c:v>
                </c:pt>
                <c:pt idx="12244">
                  <c:v>1.55884</c:v>
                </c:pt>
                <c:pt idx="12245">
                  <c:v>1.5619700000000001</c:v>
                </c:pt>
                <c:pt idx="12246">
                  <c:v>1.56436</c:v>
                </c:pt>
                <c:pt idx="12247">
                  <c:v>1.5668200000000001</c:v>
                </c:pt>
                <c:pt idx="12248">
                  <c:v>1.5589999999999999</c:v>
                </c:pt>
                <c:pt idx="12249">
                  <c:v>1.56491</c:v>
                </c:pt>
                <c:pt idx="12250">
                  <c:v>1.56894</c:v>
                </c:pt>
                <c:pt idx="12251">
                  <c:v>1.5791500000000001</c:v>
                </c:pt>
                <c:pt idx="12252">
                  <c:v>1.5974900000000001</c:v>
                </c:pt>
                <c:pt idx="12253">
                  <c:v>1.60303</c:v>
                </c:pt>
                <c:pt idx="12254">
                  <c:v>1.6049199999999999</c:v>
                </c:pt>
                <c:pt idx="12255">
                  <c:v>1.61751</c:v>
                </c:pt>
                <c:pt idx="12256">
                  <c:v>1.6321699999999999</c:v>
                </c:pt>
                <c:pt idx="12257">
                  <c:v>1.64859</c:v>
                </c:pt>
                <c:pt idx="12258">
                  <c:v>1.6712899999999999</c:v>
                </c:pt>
                <c:pt idx="12259">
                  <c:v>1.69909</c:v>
                </c:pt>
                <c:pt idx="12260">
                  <c:v>1.7160599999999999</c:v>
                </c:pt>
                <c:pt idx="12261">
                  <c:v>1.74244</c:v>
                </c:pt>
                <c:pt idx="12262">
                  <c:v>1.7739100000000001</c:v>
                </c:pt>
                <c:pt idx="12263">
                  <c:v>1.79948</c:v>
                </c:pt>
                <c:pt idx="12264">
                  <c:v>1.8305199999999999</c:v>
                </c:pt>
                <c:pt idx="12265">
                  <c:v>1.8589800000000001</c:v>
                </c:pt>
                <c:pt idx="12266">
                  <c:v>1.87791</c:v>
                </c:pt>
                <c:pt idx="12267">
                  <c:v>1.89534</c:v>
                </c:pt>
                <c:pt idx="12268">
                  <c:v>1.92028</c:v>
                </c:pt>
                <c:pt idx="12269">
                  <c:v>1.9456599999999999</c:v>
                </c:pt>
                <c:pt idx="12270">
                  <c:v>1.9589099999999999</c:v>
                </c:pt>
                <c:pt idx="12271">
                  <c:v>1.9658899999999999</c:v>
                </c:pt>
                <c:pt idx="12272">
                  <c:v>1.96502</c:v>
                </c:pt>
                <c:pt idx="12273">
                  <c:v>1.95807</c:v>
                </c:pt>
                <c:pt idx="12274">
                  <c:v>1.95506</c:v>
                </c:pt>
                <c:pt idx="12275">
                  <c:v>1.9503699999999999</c:v>
                </c:pt>
                <c:pt idx="12276">
                  <c:v>1.9338</c:v>
                </c:pt>
                <c:pt idx="12277">
                  <c:v>1.9149799999999999</c:v>
                </c:pt>
                <c:pt idx="12278">
                  <c:v>1.8977599999999999</c:v>
                </c:pt>
                <c:pt idx="12279">
                  <c:v>1.87025</c:v>
                </c:pt>
                <c:pt idx="12280">
                  <c:v>1.85615</c:v>
                </c:pt>
                <c:pt idx="12281">
                  <c:v>1.84585</c:v>
                </c:pt>
                <c:pt idx="12282">
                  <c:v>1.8252600000000001</c:v>
                </c:pt>
                <c:pt idx="12283">
                  <c:v>1.7943899999999999</c:v>
                </c:pt>
                <c:pt idx="12284">
                  <c:v>1.7712600000000001</c:v>
                </c:pt>
                <c:pt idx="12285">
                  <c:v>1.7591399999999999</c:v>
                </c:pt>
                <c:pt idx="12286">
                  <c:v>1.74518</c:v>
                </c:pt>
                <c:pt idx="12287">
                  <c:v>1.72929</c:v>
                </c:pt>
                <c:pt idx="12288">
                  <c:v>1.7118500000000001</c:v>
                </c:pt>
                <c:pt idx="12289">
                  <c:v>1.6968799999999999</c:v>
                </c:pt>
                <c:pt idx="12290">
                  <c:v>1.68126</c:v>
                </c:pt>
                <c:pt idx="12291">
                  <c:v>1.66266</c:v>
                </c:pt>
                <c:pt idx="12292">
                  <c:v>1.65534</c:v>
                </c:pt>
                <c:pt idx="12293">
                  <c:v>1.6557299999999999</c:v>
                </c:pt>
                <c:pt idx="12294">
                  <c:v>1.6433599999999999</c:v>
                </c:pt>
                <c:pt idx="12295">
                  <c:v>1.62276</c:v>
                </c:pt>
                <c:pt idx="12296">
                  <c:v>1.61063</c:v>
                </c:pt>
                <c:pt idx="12297">
                  <c:v>1.5973999999999999</c:v>
                </c:pt>
                <c:pt idx="12298">
                  <c:v>1.5837000000000001</c:v>
                </c:pt>
                <c:pt idx="12299">
                  <c:v>1.57118</c:v>
                </c:pt>
                <c:pt idx="12300">
                  <c:v>1.56559</c:v>
                </c:pt>
                <c:pt idx="12301">
                  <c:v>1.56369</c:v>
                </c:pt>
                <c:pt idx="12302">
                  <c:v>1.5568</c:v>
                </c:pt>
                <c:pt idx="12303">
                  <c:v>1.55077</c:v>
                </c:pt>
                <c:pt idx="12304">
                  <c:v>1.5440400000000001</c:v>
                </c:pt>
                <c:pt idx="12305">
                  <c:v>1.5380400000000001</c:v>
                </c:pt>
                <c:pt idx="12306">
                  <c:v>1.52783</c:v>
                </c:pt>
                <c:pt idx="12307">
                  <c:v>1.52288</c:v>
                </c:pt>
                <c:pt idx="12308">
                  <c:v>1.5279799999999999</c:v>
                </c:pt>
                <c:pt idx="12309">
                  <c:v>1.5330600000000001</c:v>
                </c:pt>
                <c:pt idx="12310">
                  <c:v>1.52572</c:v>
                </c:pt>
                <c:pt idx="12311">
                  <c:v>1.5262899999999999</c:v>
                </c:pt>
                <c:pt idx="12312">
                  <c:v>1.5272399999999999</c:v>
                </c:pt>
                <c:pt idx="12313">
                  <c:v>1.5345299999999999</c:v>
                </c:pt>
                <c:pt idx="12314">
                  <c:v>1.5420499999999999</c:v>
                </c:pt>
                <c:pt idx="12315">
                  <c:v>1.55402</c:v>
                </c:pt>
                <c:pt idx="12316">
                  <c:v>1.5646</c:v>
                </c:pt>
                <c:pt idx="12317">
                  <c:v>1.5790999999999999</c:v>
                </c:pt>
                <c:pt idx="12318">
                  <c:v>1.60494</c:v>
                </c:pt>
                <c:pt idx="12319">
                  <c:v>1.63876</c:v>
                </c:pt>
                <c:pt idx="12320">
                  <c:v>1.66368</c:v>
                </c:pt>
                <c:pt idx="12321">
                  <c:v>1.69343</c:v>
                </c:pt>
                <c:pt idx="12322">
                  <c:v>1.7249699999999999</c:v>
                </c:pt>
                <c:pt idx="12323">
                  <c:v>1.7530300000000001</c:v>
                </c:pt>
                <c:pt idx="12324">
                  <c:v>1.7919400000000001</c:v>
                </c:pt>
                <c:pt idx="12325">
                  <c:v>1.8261000000000001</c:v>
                </c:pt>
                <c:pt idx="12326">
                  <c:v>1.8549599999999999</c:v>
                </c:pt>
                <c:pt idx="12327">
                  <c:v>1.87114</c:v>
                </c:pt>
                <c:pt idx="12328">
                  <c:v>1.8942699999999999</c:v>
                </c:pt>
                <c:pt idx="12329">
                  <c:v>1.9216899999999999</c:v>
                </c:pt>
                <c:pt idx="12330">
                  <c:v>1.9375899999999999</c:v>
                </c:pt>
                <c:pt idx="12331">
                  <c:v>1.95502</c:v>
                </c:pt>
                <c:pt idx="12332">
                  <c:v>1.95774</c:v>
                </c:pt>
                <c:pt idx="12333">
                  <c:v>1.96275</c:v>
                </c:pt>
                <c:pt idx="12334">
                  <c:v>1.96177</c:v>
                </c:pt>
                <c:pt idx="12335">
                  <c:v>1.95075</c:v>
                </c:pt>
                <c:pt idx="12336">
                  <c:v>1.9323900000000001</c:v>
                </c:pt>
                <c:pt idx="12337">
                  <c:v>1.9094500000000001</c:v>
                </c:pt>
                <c:pt idx="12338">
                  <c:v>1.8931</c:v>
                </c:pt>
                <c:pt idx="12339">
                  <c:v>1.8787799999999999</c:v>
                </c:pt>
                <c:pt idx="12340">
                  <c:v>1.84622</c:v>
                </c:pt>
                <c:pt idx="12341">
                  <c:v>1.8135699999999999</c:v>
                </c:pt>
                <c:pt idx="12342">
                  <c:v>1.7916000000000001</c:v>
                </c:pt>
                <c:pt idx="12343">
                  <c:v>1.77179</c:v>
                </c:pt>
                <c:pt idx="12344">
                  <c:v>1.75742</c:v>
                </c:pt>
                <c:pt idx="12345">
                  <c:v>1.74725</c:v>
                </c:pt>
                <c:pt idx="12346">
                  <c:v>1.7279</c:v>
                </c:pt>
                <c:pt idx="12347">
                  <c:v>1.71427</c:v>
                </c:pt>
                <c:pt idx="12348">
                  <c:v>1.7049099999999999</c:v>
                </c:pt>
                <c:pt idx="12349">
                  <c:v>1.69336</c:v>
                </c:pt>
                <c:pt idx="12350">
                  <c:v>1.6793499999999999</c:v>
                </c:pt>
                <c:pt idx="12351">
                  <c:v>1.65892</c:v>
                </c:pt>
                <c:pt idx="12352">
                  <c:v>1.64358</c:v>
                </c:pt>
                <c:pt idx="12353">
                  <c:v>1.63425</c:v>
                </c:pt>
                <c:pt idx="12354">
                  <c:v>1.6206199999999999</c:v>
                </c:pt>
                <c:pt idx="12355">
                  <c:v>1.61388</c:v>
                </c:pt>
                <c:pt idx="12356">
                  <c:v>1.6096200000000001</c:v>
                </c:pt>
                <c:pt idx="12357">
                  <c:v>1.6042700000000001</c:v>
                </c:pt>
                <c:pt idx="12358">
                  <c:v>1.59535</c:v>
                </c:pt>
                <c:pt idx="12359">
                  <c:v>1.58558</c:v>
                </c:pt>
                <c:pt idx="12360">
                  <c:v>1.58145</c:v>
                </c:pt>
                <c:pt idx="12361">
                  <c:v>1.5821499999999999</c:v>
                </c:pt>
                <c:pt idx="12362">
                  <c:v>1.5709500000000001</c:v>
                </c:pt>
                <c:pt idx="12363">
                  <c:v>1.5573900000000001</c:v>
                </c:pt>
                <c:pt idx="12364">
                  <c:v>1.5526899999999999</c:v>
                </c:pt>
                <c:pt idx="12365">
                  <c:v>1.55183</c:v>
                </c:pt>
                <c:pt idx="12366">
                  <c:v>1.5586199999999999</c:v>
                </c:pt>
                <c:pt idx="12367">
                  <c:v>1.5534699999999999</c:v>
                </c:pt>
                <c:pt idx="12368">
                  <c:v>1.5442100000000001</c:v>
                </c:pt>
                <c:pt idx="12369">
                  <c:v>1.5333000000000001</c:v>
                </c:pt>
                <c:pt idx="12370">
                  <c:v>1.5271699999999999</c:v>
                </c:pt>
                <c:pt idx="12371">
                  <c:v>1.5272300000000001</c:v>
                </c:pt>
                <c:pt idx="12372">
                  <c:v>1.5222500000000001</c:v>
                </c:pt>
                <c:pt idx="12373">
                  <c:v>1.5178100000000001</c:v>
                </c:pt>
                <c:pt idx="12374">
                  <c:v>1.52146</c:v>
                </c:pt>
                <c:pt idx="12375">
                  <c:v>1.5218499999999999</c:v>
                </c:pt>
                <c:pt idx="12376">
                  <c:v>1.5234399999999999</c:v>
                </c:pt>
                <c:pt idx="12377">
                  <c:v>1.52193</c:v>
                </c:pt>
                <c:pt idx="12378">
                  <c:v>1.52396</c:v>
                </c:pt>
                <c:pt idx="12379">
                  <c:v>1.52319</c:v>
                </c:pt>
                <c:pt idx="12380">
                  <c:v>1.51919</c:v>
                </c:pt>
                <c:pt idx="12381">
                  <c:v>1.5222500000000001</c:v>
                </c:pt>
                <c:pt idx="12382">
                  <c:v>1.52929</c:v>
                </c:pt>
                <c:pt idx="12383">
                  <c:v>1.5303500000000001</c:v>
                </c:pt>
                <c:pt idx="12384">
                  <c:v>1.53932</c:v>
                </c:pt>
                <c:pt idx="12385">
                  <c:v>1.54674</c:v>
                </c:pt>
                <c:pt idx="12386">
                  <c:v>1.5466800000000001</c:v>
                </c:pt>
                <c:pt idx="12387">
                  <c:v>1.55403</c:v>
                </c:pt>
                <c:pt idx="12388">
                  <c:v>1.5593699999999999</c:v>
                </c:pt>
                <c:pt idx="12389">
                  <c:v>1.5642</c:v>
                </c:pt>
                <c:pt idx="12390">
                  <c:v>1.5784100000000001</c:v>
                </c:pt>
                <c:pt idx="12391">
                  <c:v>1.58521</c:v>
                </c:pt>
                <c:pt idx="12392">
                  <c:v>1.5909800000000001</c:v>
                </c:pt>
                <c:pt idx="12393">
                  <c:v>1.5912200000000001</c:v>
                </c:pt>
                <c:pt idx="12394">
                  <c:v>1.58965</c:v>
                </c:pt>
                <c:pt idx="12395">
                  <c:v>1.5850599999999999</c:v>
                </c:pt>
                <c:pt idx="12396">
                  <c:v>1.58029</c:v>
                </c:pt>
                <c:pt idx="12397">
                  <c:v>1.57548</c:v>
                </c:pt>
                <c:pt idx="12398">
                  <c:v>1.5702</c:v>
                </c:pt>
                <c:pt idx="12399">
                  <c:v>1.5612200000000001</c:v>
                </c:pt>
                <c:pt idx="12400">
                  <c:v>1.5567200000000001</c:v>
                </c:pt>
                <c:pt idx="12401">
                  <c:v>1.5578000000000001</c:v>
                </c:pt>
                <c:pt idx="12402">
                  <c:v>1.5526200000000001</c:v>
                </c:pt>
                <c:pt idx="12403">
                  <c:v>1.5395700000000001</c:v>
                </c:pt>
                <c:pt idx="12404">
                  <c:v>1.52956</c:v>
                </c:pt>
                <c:pt idx="12405">
                  <c:v>1.52833</c:v>
                </c:pt>
                <c:pt idx="12406">
                  <c:v>1.5247200000000001</c:v>
                </c:pt>
                <c:pt idx="12407">
                  <c:v>1.51667</c:v>
                </c:pt>
                <c:pt idx="12408">
                  <c:v>1.5042800000000001</c:v>
                </c:pt>
                <c:pt idx="12409">
                  <c:v>1.4998100000000001</c:v>
                </c:pt>
                <c:pt idx="12410">
                  <c:v>1.49325</c:v>
                </c:pt>
                <c:pt idx="12411">
                  <c:v>1.4864200000000001</c:v>
                </c:pt>
                <c:pt idx="12412">
                  <c:v>1.4859100000000001</c:v>
                </c:pt>
                <c:pt idx="12413">
                  <c:v>1.48722</c:v>
                </c:pt>
                <c:pt idx="12414">
                  <c:v>1.4901500000000001</c:v>
                </c:pt>
                <c:pt idx="12415">
                  <c:v>1.4896799999999999</c:v>
                </c:pt>
                <c:pt idx="12416">
                  <c:v>1.4878400000000001</c:v>
                </c:pt>
                <c:pt idx="12417">
                  <c:v>1.49458</c:v>
                </c:pt>
                <c:pt idx="12418">
                  <c:v>1.4894000000000001</c:v>
                </c:pt>
                <c:pt idx="12419">
                  <c:v>1.47976</c:v>
                </c:pt>
                <c:pt idx="12420">
                  <c:v>1.47492</c:v>
                </c:pt>
                <c:pt idx="12421">
                  <c:v>1.4823999999999999</c:v>
                </c:pt>
                <c:pt idx="12422">
                  <c:v>1.48708</c:v>
                </c:pt>
                <c:pt idx="12423">
                  <c:v>1.4920800000000001</c:v>
                </c:pt>
                <c:pt idx="12424">
                  <c:v>1.49173</c:v>
                </c:pt>
                <c:pt idx="12425">
                  <c:v>1.4822599999999999</c:v>
                </c:pt>
                <c:pt idx="12426">
                  <c:v>1.46692</c:v>
                </c:pt>
                <c:pt idx="12427">
                  <c:v>1.4710099999999999</c:v>
                </c:pt>
                <c:pt idx="12428">
                  <c:v>1.47496</c:v>
                </c:pt>
                <c:pt idx="12429">
                  <c:v>1.4714700000000001</c:v>
                </c:pt>
                <c:pt idx="12430">
                  <c:v>1.47051</c:v>
                </c:pt>
                <c:pt idx="12431">
                  <c:v>1.4747600000000001</c:v>
                </c:pt>
                <c:pt idx="12432">
                  <c:v>1.4704600000000001</c:v>
                </c:pt>
                <c:pt idx="12433">
                  <c:v>1.4673400000000001</c:v>
                </c:pt>
                <c:pt idx="12434">
                  <c:v>1.4661299999999999</c:v>
                </c:pt>
                <c:pt idx="12435">
                  <c:v>1.46533</c:v>
                </c:pt>
                <c:pt idx="12436">
                  <c:v>1.4714499999999999</c:v>
                </c:pt>
                <c:pt idx="12437">
                  <c:v>1.48675</c:v>
                </c:pt>
                <c:pt idx="12438">
                  <c:v>1.48794</c:v>
                </c:pt>
                <c:pt idx="12439">
                  <c:v>1.49481</c:v>
                </c:pt>
                <c:pt idx="12440">
                  <c:v>1.5085200000000001</c:v>
                </c:pt>
                <c:pt idx="12441">
                  <c:v>1.5160400000000001</c:v>
                </c:pt>
                <c:pt idx="12442">
                  <c:v>1.5195700000000001</c:v>
                </c:pt>
                <c:pt idx="12443">
                  <c:v>1.5323500000000001</c:v>
                </c:pt>
                <c:pt idx="12444">
                  <c:v>1.5358499999999999</c:v>
                </c:pt>
                <c:pt idx="12445">
                  <c:v>1.53935</c:v>
                </c:pt>
                <c:pt idx="12446">
                  <c:v>1.5461800000000001</c:v>
                </c:pt>
                <c:pt idx="12447">
                  <c:v>1.5516399999999999</c:v>
                </c:pt>
                <c:pt idx="12448">
                  <c:v>1.5504800000000001</c:v>
                </c:pt>
                <c:pt idx="12449">
                  <c:v>1.54118</c:v>
                </c:pt>
                <c:pt idx="12450">
                  <c:v>1.53732</c:v>
                </c:pt>
                <c:pt idx="12451">
                  <c:v>1.5361199999999999</c:v>
                </c:pt>
                <c:pt idx="12452">
                  <c:v>1.52993</c:v>
                </c:pt>
                <c:pt idx="12453">
                  <c:v>1.5202599999999999</c:v>
                </c:pt>
                <c:pt idx="12454">
                  <c:v>1.5147600000000001</c:v>
                </c:pt>
                <c:pt idx="12455">
                  <c:v>1.50729</c:v>
                </c:pt>
                <c:pt idx="12456">
                  <c:v>1.4938100000000001</c:v>
                </c:pt>
                <c:pt idx="12457">
                  <c:v>1.48126</c:v>
                </c:pt>
                <c:pt idx="12458">
                  <c:v>1.4732000000000001</c:v>
                </c:pt>
                <c:pt idx="12459">
                  <c:v>1.46363</c:v>
                </c:pt>
                <c:pt idx="12460">
                  <c:v>1.4623699999999999</c:v>
                </c:pt>
                <c:pt idx="12461">
                  <c:v>1.46214</c:v>
                </c:pt>
                <c:pt idx="12462">
                  <c:v>1.4602200000000001</c:v>
                </c:pt>
                <c:pt idx="12463">
                  <c:v>1.44163</c:v>
                </c:pt>
                <c:pt idx="12464">
                  <c:v>1.4398599999999999</c:v>
                </c:pt>
                <c:pt idx="12465">
                  <c:v>1.4433199999999999</c:v>
                </c:pt>
                <c:pt idx="12466">
                  <c:v>1.44312</c:v>
                </c:pt>
                <c:pt idx="12467">
                  <c:v>1.43509</c:v>
                </c:pt>
                <c:pt idx="12468">
                  <c:v>1.4357800000000001</c:v>
                </c:pt>
                <c:pt idx="12469">
                  <c:v>1.4330799999999999</c:v>
                </c:pt>
                <c:pt idx="12470">
                  <c:v>1.4292100000000001</c:v>
                </c:pt>
                <c:pt idx="12471">
                  <c:v>1.4394400000000001</c:v>
                </c:pt>
                <c:pt idx="12472">
                  <c:v>1.4431400000000001</c:v>
                </c:pt>
                <c:pt idx="12473">
                  <c:v>1.44468</c:v>
                </c:pt>
                <c:pt idx="12474">
                  <c:v>1.4463200000000001</c:v>
                </c:pt>
                <c:pt idx="12475">
                  <c:v>1.45723</c:v>
                </c:pt>
                <c:pt idx="12476">
                  <c:v>1.4787699999999999</c:v>
                </c:pt>
                <c:pt idx="12477">
                  <c:v>1.49952</c:v>
                </c:pt>
                <c:pt idx="12478">
                  <c:v>1.5105900000000001</c:v>
                </c:pt>
                <c:pt idx="12479">
                  <c:v>1.5230600000000001</c:v>
                </c:pt>
                <c:pt idx="12480">
                  <c:v>1.53749</c:v>
                </c:pt>
                <c:pt idx="12481">
                  <c:v>1.56351</c:v>
                </c:pt>
                <c:pt idx="12482">
                  <c:v>1.59127</c:v>
                </c:pt>
                <c:pt idx="12483">
                  <c:v>1.61314</c:v>
                </c:pt>
                <c:pt idx="12484">
                  <c:v>1.6295299999999999</c:v>
                </c:pt>
                <c:pt idx="12485">
                  <c:v>1.6544399999999999</c:v>
                </c:pt>
                <c:pt idx="12486">
                  <c:v>1.6757500000000001</c:v>
                </c:pt>
                <c:pt idx="12487">
                  <c:v>1.69319</c:v>
                </c:pt>
                <c:pt idx="12488">
                  <c:v>1.70865</c:v>
                </c:pt>
                <c:pt idx="12489">
                  <c:v>1.7205999999999999</c:v>
                </c:pt>
                <c:pt idx="12490">
                  <c:v>1.73794</c:v>
                </c:pt>
                <c:pt idx="12491">
                  <c:v>1.74309</c:v>
                </c:pt>
                <c:pt idx="12492">
                  <c:v>1.7387300000000001</c:v>
                </c:pt>
                <c:pt idx="12493">
                  <c:v>1.72523</c:v>
                </c:pt>
                <c:pt idx="12494">
                  <c:v>1.71116</c:v>
                </c:pt>
                <c:pt idx="12495">
                  <c:v>1.6990099999999999</c:v>
                </c:pt>
                <c:pt idx="12496">
                  <c:v>1.67533</c:v>
                </c:pt>
                <c:pt idx="12497">
                  <c:v>1.64971</c:v>
                </c:pt>
                <c:pt idx="12498">
                  <c:v>1.6213299999999999</c:v>
                </c:pt>
                <c:pt idx="12499">
                  <c:v>1.59368</c:v>
                </c:pt>
                <c:pt idx="12500">
                  <c:v>1.5748800000000001</c:v>
                </c:pt>
                <c:pt idx="12501">
                  <c:v>1.55508</c:v>
                </c:pt>
                <c:pt idx="12502">
                  <c:v>1.5225900000000001</c:v>
                </c:pt>
                <c:pt idx="12503">
                  <c:v>1.50162</c:v>
                </c:pt>
                <c:pt idx="12504">
                  <c:v>1.4846600000000001</c:v>
                </c:pt>
                <c:pt idx="12505">
                  <c:v>1.4712799999999999</c:v>
                </c:pt>
                <c:pt idx="12506">
                  <c:v>1.45289</c:v>
                </c:pt>
                <c:pt idx="12507">
                  <c:v>1.42849</c:v>
                </c:pt>
                <c:pt idx="12508">
                  <c:v>1.4184699999999999</c:v>
                </c:pt>
                <c:pt idx="12509">
                  <c:v>1.41184</c:v>
                </c:pt>
                <c:pt idx="12510">
                  <c:v>1.39998</c:v>
                </c:pt>
                <c:pt idx="12511">
                  <c:v>1.3870100000000001</c:v>
                </c:pt>
                <c:pt idx="12512">
                  <c:v>1.3892500000000001</c:v>
                </c:pt>
                <c:pt idx="12513">
                  <c:v>1.37999</c:v>
                </c:pt>
                <c:pt idx="12514">
                  <c:v>1.3656900000000001</c:v>
                </c:pt>
                <c:pt idx="12515">
                  <c:v>1.3535200000000001</c:v>
                </c:pt>
                <c:pt idx="12516">
                  <c:v>1.35145</c:v>
                </c:pt>
                <c:pt idx="12517">
                  <c:v>1.3609599999999999</c:v>
                </c:pt>
                <c:pt idx="12518">
                  <c:v>1.35971</c:v>
                </c:pt>
                <c:pt idx="12519">
                  <c:v>1.35859</c:v>
                </c:pt>
                <c:pt idx="12520">
                  <c:v>1.3585700000000001</c:v>
                </c:pt>
                <c:pt idx="12521">
                  <c:v>1.35131</c:v>
                </c:pt>
                <c:pt idx="12522">
                  <c:v>1.34202</c:v>
                </c:pt>
                <c:pt idx="12523">
                  <c:v>1.3380000000000001</c:v>
                </c:pt>
                <c:pt idx="12524">
                  <c:v>1.3382000000000001</c:v>
                </c:pt>
                <c:pt idx="12525">
                  <c:v>1.3377399999999999</c:v>
                </c:pt>
                <c:pt idx="12526">
                  <c:v>1.3404</c:v>
                </c:pt>
                <c:pt idx="12527">
                  <c:v>1.3418300000000001</c:v>
                </c:pt>
                <c:pt idx="12528">
                  <c:v>1.33395</c:v>
                </c:pt>
                <c:pt idx="12529">
                  <c:v>1.3284800000000001</c:v>
                </c:pt>
                <c:pt idx="12530">
                  <c:v>1.3283199999999999</c:v>
                </c:pt>
                <c:pt idx="12531">
                  <c:v>1.32795</c:v>
                </c:pt>
                <c:pt idx="12532">
                  <c:v>1.31968</c:v>
                </c:pt>
                <c:pt idx="12533">
                  <c:v>1.3089</c:v>
                </c:pt>
                <c:pt idx="12534">
                  <c:v>1.3038400000000001</c:v>
                </c:pt>
                <c:pt idx="12535">
                  <c:v>1.31246</c:v>
                </c:pt>
                <c:pt idx="12536">
                  <c:v>1.3166599999999999</c:v>
                </c:pt>
                <c:pt idx="12537">
                  <c:v>1.3134600000000001</c:v>
                </c:pt>
                <c:pt idx="12538">
                  <c:v>1.3208200000000001</c:v>
                </c:pt>
                <c:pt idx="12539">
                  <c:v>1.32467</c:v>
                </c:pt>
                <c:pt idx="12540">
                  <c:v>1.321</c:v>
                </c:pt>
                <c:pt idx="12541">
                  <c:v>1.31904</c:v>
                </c:pt>
                <c:pt idx="12542">
                  <c:v>1.3162499999999999</c:v>
                </c:pt>
                <c:pt idx="12543">
                  <c:v>1.3160400000000001</c:v>
                </c:pt>
                <c:pt idx="12544">
                  <c:v>1.31612</c:v>
                </c:pt>
                <c:pt idx="12545">
                  <c:v>1.3203100000000001</c:v>
                </c:pt>
                <c:pt idx="12546">
                  <c:v>1.31857</c:v>
                </c:pt>
                <c:pt idx="12547">
                  <c:v>1.3224800000000001</c:v>
                </c:pt>
                <c:pt idx="12548">
                  <c:v>1.3243100000000001</c:v>
                </c:pt>
                <c:pt idx="12549">
                  <c:v>1.3204400000000001</c:v>
                </c:pt>
                <c:pt idx="12550">
                  <c:v>1.31304</c:v>
                </c:pt>
                <c:pt idx="12551">
                  <c:v>1.3125199999999999</c:v>
                </c:pt>
                <c:pt idx="12552">
                  <c:v>1.3077099999999999</c:v>
                </c:pt>
                <c:pt idx="12553">
                  <c:v>1.3062400000000001</c:v>
                </c:pt>
                <c:pt idx="12554">
                  <c:v>1.3093600000000001</c:v>
                </c:pt>
                <c:pt idx="12555">
                  <c:v>1.3094300000000001</c:v>
                </c:pt>
                <c:pt idx="12556">
                  <c:v>1.3166899999999999</c:v>
                </c:pt>
                <c:pt idx="12557">
                  <c:v>1.3187199999999999</c:v>
                </c:pt>
                <c:pt idx="12558">
                  <c:v>1.3185500000000001</c:v>
                </c:pt>
                <c:pt idx="12559">
                  <c:v>1.3226800000000001</c:v>
                </c:pt>
                <c:pt idx="12560">
                  <c:v>1.32666</c:v>
                </c:pt>
                <c:pt idx="12561">
                  <c:v>1.3306899999999999</c:v>
                </c:pt>
                <c:pt idx="12562">
                  <c:v>1.3277300000000001</c:v>
                </c:pt>
                <c:pt idx="12563">
                  <c:v>1.33212</c:v>
                </c:pt>
                <c:pt idx="12564">
                  <c:v>1.3315999999999999</c:v>
                </c:pt>
                <c:pt idx="12565">
                  <c:v>1.3448500000000001</c:v>
                </c:pt>
                <c:pt idx="12566">
                  <c:v>1.36494</c:v>
                </c:pt>
                <c:pt idx="12567">
                  <c:v>1.37815</c:v>
                </c:pt>
                <c:pt idx="12568">
                  <c:v>1.3932800000000001</c:v>
                </c:pt>
                <c:pt idx="12569">
                  <c:v>1.4140900000000001</c:v>
                </c:pt>
                <c:pt idx="12570">
                  <c:v>1.43546</c:v>
                </c:pt>
                <c:pt idx="12571">
                  <c:v>1.4569099999999999</c:v>
                </c:pt>
                <c:pt idx="12572">
                  <c:v>1.46879</c:v>
                </c:pt>
                <c:pt idx="12573">
                  <c:v>1.48874</c:v>
                </c:pt>
                <c:pt idx="12574">
                  <c:v>1.51505</c:v>
                </c:pt>
                <c:pt idx="12575">
                  <c:v>1.5393399999999999</c:v>
                </c:pt>
                <c:pt idx="12576">
                  <c:v>1.5584899999999999</c:v>
                </c:pt>
                <c:pt idx="12577">
                  <c:v>1.5701799999999999</c:v>
                </c:pt>
                <c:pt idx="12578">
                  <c:v>1.58572</c:v>
                </c:pt>
                <c:pt idx="12579">
                  <c:v>1.6007800000000001</c:v>
                </c:pt>
                <c:pt idx="12580">
                  <c:v>1.6017300000000001</c:v>
                </c:pt>
                <c:pt idx="12581">
                  <c:v>1.60989</c:v>
                </c:pt>
                <c:pt idx="12582">
                  <c:v>1.60982</c:v>
                </c:pt>
                <c:pt idx="12583">
                  <c:v>1.60527</c:v>
                </c:pt>
                <c:pt idx="12584">
                  <c:v>1.5951200000000001</c:v>
                </c:pt>
                <c:pt idx="12585">
                  <c:v>1.58284</c:v>
                </c:pt>
                <c:pt idx="12586">
                  <c:v>1.56454</c:v>
                </c:pt>
                <c:pt idx="12587">
                  <c:v>1.5445</c:v>
                </c:pt>
                <c:pt idx="12588">
                  <c:v>1.52112</c:v>
                </c:pt>
                <c:pt idx="12589">
                  <c:v>1.50918</c:v>
                </c:pt>
                <c:pt idx="12590">
                  <c:v>1.4822599999999999</c:v>
                </c:pt>
                <c:pt idx="12591">
                  <c:v>1.4569799999999999</c:v>
                </c:pt>
                <c:pt idx="12592">
                  <c:v>1.43912</c:v>
                </c:pt>
                <c:pt idx="12593">
                  <c:v>1.41726</c:v>
                </c:pt>
                <c:pt idx="12594">
                  <c:v>1.39964</c:v>
                </c:pt>
                <c:pt idx="12595">
                  <c:v>1.3907799999999999</c:v>
                </c:pt>
                <c:pt idx="12596">
                  <c:v>1.37846</c:v>
                </c:pt>
                <c:pt idx="12597">
                  <c:v>1.3600300000000001</c:v>
                </c:pt>
                <c:pt idx="12598">
                  <c:v>1.3442400000000001</c:v>
                </c:pt>
                <c:pt idx="12599">
                  <c:v>1.33524</c:v>
                </c:pt>
                <c:pt idx="12600">
                  <c:v>1.32507</c:v>
                </c:pt>
                <c:pt idx="12601">
                  <c:v>1.31585</c:v>
                </c:pt>
                <c:pt idx="12602">
                  <c:v>1.31372</c:v>
                </c:pt>
                <c:pt idx="12603">
                  <c:v>1.31389</c:v>
                </c:pt>
                <c:pt idx="12604">
                  <c:v>1.3068599999999999</c:v>
                </c:pt>
                <c:pt idx="12605">
                  <c:v>1.3043</c:v>
                </c:pt>
                <c:pt idx="12606">
                  <c:v>1.2984599999999999</c:v>
                </c:pt>
                <c:pt idx="12607">
                  <c:v>1.29467</c:v>
                </c:pt>
                <c:pt idx="12608">
                  <c:v>1.3028599999999999</c:v>
                </c:pt>
                <c:pt idx="12609">
                  <c:v>1.3055300000000001</c:v>
                </c:pt>
                <c:pt idx="12610">
                  <c:v>1.3005199999999999</c:v>
                </c:pt>
                <c:pt idx="12611">
                  <c:v>1.3025199999999999</c:v>
                </c:pt>
                <c:pt idx="12612">
                  <c:v>1.3040499999999999</c:v>
                </c:pt>
                <c:pt idx="12613">
                  <c:v>1.3044100000000001</c:v>
                </c:pt>
                <c:pt idx="12614">
                  <c:v>1.30233</c:v>
                </c:pt>
                <c:pt idx="12615">
                  <c:v>1.3067</c:v>
                </c:pt>
                <c:pt idx="12616">
                  <c:v>1.30996</c:v>
                </c:pt>
                <c:pt idx="12617">
                  <c:v>1.3124499999999999</c:v>
                </c:pt>
                <c:pt idx="12618">
                  <c:v>1.31135</c:v>
                </c:pt>
                <c:pt idx="12619">
                  <c:v>1.3164100000000001</c:v>
                </c:pt>
                <c:pt idx="12620">
                  <c:v>1.31995</c:v>
                </c:pt>
                <c:pt idx="12621">
                  <c:v>1.32402</c:v>
                </c:pt>
                <c:pt idx="12622">
                  <c:v>1.3226599999999999</c:v>
                </c:pt>
                <c:pt idx="12623">
                  <c:v>1.3187599999999999</c:v>
                </c:pt>
                <c:pt idx="12624">
                  <c:v>1.3186100000000001</c:v>
                </c:pt>
                <c:pt idx="12625">
                  <c:v>1.3204199999999999</c:v>
                </c:pt>
                <c:pt idx="12626">
                  <c:v>1.3151299999999999</c:v>
                </c:pt>
                <c:pt idx="12627">
                  <c:v>1.3158300000000001</c:v>
                </c:pt>
                <c:pt idx="12628">
                  <c:v>1.31535</c:v>
                </c:pt>
                <c:pt idx="12629">
                  <c:v>1.3140000000000001</c:v>
                </c:pt>
                <c:pt idx="12630">
                  <c:v>1.30921</c:v>
                </c:pt>
                <c:pt idx="12631">
                  <c:v>1.3082</c:v>
                </c:pt>
                <c:pt idx="12632">
                  <c:v>1.3022800000000001</c:v>
                </c:pt>
                <c:pt idx="12633">
                  <c:v>1.2997000000000001</c:v>
                </c:pt>
                <c:pt idx="12634">
                  <c:v>1.29538</c:v>
                </c:pt>
                <c:pt idx="12635">
                  <c:v>1.2907599999999999</c:v>
                </c:pt>
                <c:pt idx="12636">
                  <c:v>1.2880199999999999</c:v>
                </c:pt>
                <c:pt idx="12637">
                  <c:v>1.2848900000000001</c:v>
                </c:pt>
                <c:pt idx="12638">
                  <c:v>1.2799499999999999</c:v>
                </c:pt>
                <c:pt idx="12639">
                  <c:v>1.2759799999999999</c:v>
                </c:pt>
                <c:pt idx="12640">
                  <c:v>1.2775099999999999</c:v>
                </c:pt>
                <c:pt idx="12641">
                  <c:v>1.27494</c:v>
                </c:pt>
                <c:pt idx="12642">
                  <c:v>1.2664800000000001</c:v>
                </c:pt>
                <c:pt idx="12643">
                  <c:v>1.26732</c:v>
                </c:pt>
                <c:pt idx="12644">
                  <c:v>1.2663800000000001</c:v>
                </c:pt>
                <c:pt idx="12645">
                  <c:v>1.26213</c:v>
                </c:pt>
                <c:pt idx="12646">
                  <c:v>1.2612000000000001</c:v>
                </c:pt>
                <c:pt idx="12647">
                  <c:v>1.2612000000000001</c:v>
                </c:pt>
                <c:pt idx="12648">
                  <c:v>1.26152</c:v>
                </c:pt>
                <c:pt idx="12649">
                  <c:v>1.25752</c:v>
                </c:pt>
                <c:pt idx="12650">
                  <c:v>1.2587699999999999</c:v>
                </c:pt>
                <c:pt idx="12651">
                  <c:v>1.2645</c:v>
                </c:pt>
                <c:pt idx="12652">
                  <c:v>1.2605900000000001</c:v>
                </c:pt>
                <c:pt idx="12653">
                  <c:v>1.2512099999999999</c:v>
                </c:pt>
                <c:pt idx="12654">
                  <c:v>1.2455799999999999</c:v>
                </c:pt>
                <c:pt idx="12655">
                  <c:v>1.244</c:v>
                </c:pt>
                <c:pt idx="12656">
                  <c:v>1.2472399999999999</c:v>
                </c:pt>
                <c:pt idx="12657">
                  <c:v>1.2544999999999999</c:v>
                </c:pt>
                <c:pt idx="12658">
                  <c:v>1.2533000000000001</c:v>
                </c:pt>
                <c:pt idx="12659">
                  <c:v>1.2494700000000001</c:v>
                </c:pt>
                <c:pt idx="12660">
                  <c:v>1.2459100000000001</c:v>
                </c:pt>
                <c:pt idx="12661">
                  <c:v>1.24146</c:v>
                </c:pt>
                <c:pt idx="12662">
                  <c:v>1.2442800000000001</c:v>
                </c:pt>
                <c:pt idx="12663">
                  <c:v>1.25031</c:v>
                </c:pt>
                <c:pt idx="12664">
                  <c:v>1.25186</c:v>
                </c:pt>
                <c:pt idx="12665">
                  <c:v>1.25491</c:v>
                </c:pt>
                <c:pt idx="12666">
                  <c:v>1.2525299999999999</c:v>
                </c:pt>
                <c:pt idx="12667">
                  <c:v>1.2489600000000001</c:v>
                </c:pt>
                <c:pt idx="12668">
                  <c:v>1.2531099999999999</c:v>
                </c:pt>
                <c:pt idx="12669">
                  <c:v>1.2575799999999999</c:v>
                </c:pt>
                <c:pt idx="12670">
                  <c:v>1.26407</c:v>
                </c:pt>
                <c:pt idx="12671">
                  <c:v>1.2631699999999999</c:v>
                </c:pt>
                <c:pt idx="12672">
                  <c:v>1.2582100000000001</c:v>
                </c:pt>
                <c:pt idx="12673">
                  <c:v>1.26111</c:v>
                </c:pt>
                <c:pt idx="12674">
                  <c:v>1.2701199999999999</c:v>
                </c:pt>
                <c:pt idx="12675">
                  <c:v>1.2726200000000001</c:v>
                </c:pt>
                <c:pt idx="12676">
                  <c:v>1.2723100000000001</c:v>
                </c:pt>
                <c:pt idx="12677">
                  <c:v>1.2712399999999999</c:v>
                </c:pt>
                <c:pt idx="12678">
                  <c:v>1.2674300000000001</c:v>
                </c:pt>
                <c:pt idx="12679">
                  <c:v>1.2726299999999999</c:v>
                </c:pt>
                <c:pt idx="12680">
                  <c:v>1.2783599999999999</c:v>
                </c:pt>
                <c:pt idx="12681">
                  <c:v>1.2803800000000001</c:v>
                </c:pt>
                <c:pt idx="12682">
                  <c:v>1.2808299999999999</c:v>
                </c:pt>
                <c:pt idx="12683">
                  <c:v>1.28054</c:v>
                </c:pt>
                <c:pt idx="12684">
                  <c:v>1.2784599999999999</c:v>
                </c:pt>
                <c:pt idx="12685">
                  <c:v>1.28007</c:v>
                </c:pt>
                <c:pt idx="12686">
                  <c:v>1.2785500000000001</c:v>
                </c:pt>
                <c:pt idx="12687">
                  <c:v>1.2736499999999999</c:v>
                </c:pt>
                <c:pt idx="12688">
                  <c:v>1.2759199999999999</c:v>
                </c:pt>
                <c:pt idx="12689">
                  <c:v>1.2907500000000001</c:v>
                </c:pt>
                <c:pt idx="12690">
                  <c:v>1.2856799999999999</c:v>
                </c:pt>
                <c:pt idx="12691">
                  <c:v>1.2850999999999999</c:v>
                </c:pt>
                <c:pt idx="12692">
                  <c:v>1.27657</c:v>
                </c:pt>
                <c:pt idx="12693">
                  <c:v>1.2737700000000001</c:v>
                </c:pt>
                <c:pt idx="12694">
                  <c:v>1.2753399999999999</c:v>
                </c:pt>
                <c:pt idx="12695">
                  <c:v>1.2723800000000001</c:v>
                </c:pt>
                <c:pt idx="12696">
                  <c:v>1.28027</c:v>
                </c:pt>
                <c:pt idx="12697">
                  <c:v>1.2856700000000001</c:v>
                </c:pt>
                <c:pt idx="12698">
                  <c:v>1.28782</c:v>
                </c:pt>
                <c:pt idx="12699">
                  <c:v>1.2919700000000001</c:v>
                </c:pt>
                <c:pt idx="12700">
                  <c:v>1.29193</c:v>
                </c:pt>
                <c:pt idx="12701">
                  <c:v>1.2912399999999999</c:v>
                </c:pt>
                <c:pt idx="12702">
                  <c:v>1.28098</c:v>
                </c:pt>
                <c:pt idx="12703">
                  <c:v>1.2720899999999999</c:v>
                </c:pt>
                <c:pt idx="12704">
                  <c:v>1.2676000000000001</c:v>
                </c:pt>
                <c:pt idx="12705">
                  <c:v>1.2737799999999999</c:v>
                </c:pt>
                <c:pt idx="12706">
                  <c:v>1.2805800000000001</c:v>
                </c:pt>
                <c:pt idx="12707">
                  <c:v>1.2789900000000001</c:v>
                </c:pt>
                <c:pt idx="12708">
                  <c:v>1.27982</c:v>
                </c:pt>
                <c:pt idx="12709">
                  <c:v>1.27515</c:v>
                </c:pt>
                <c:pt idx="12710">
                  <c:v>1.2724899999999999</c:v>
                </c:pt>
                <c:pt idx="12711">
                  <c:v>1.2723899999999999</c:v>
                </c:pt>
                <c:pt idx="12712">
                  <c:v>1.2684599999999999</c:v>
                </c:pt>
                <c:pt idx="12713">
                  <c:v>1.2678100000000001</c:v>
                </c:pt>
                <c:pt idx="12714">
                  <c:v>1.2600499999999999</c:v>
                </c:pt>
                <c:pt idx="12715">
                  <c:v>1.2522500000000001</c:v>
                </c:pt>
                <c:pt idx="12716">
                  <c:v>1.2597799999999999</c:v>
                </c:pt>
                <c:pt idx="12717">
                  <c:v>1.25895</c:v>
                </c:pt>
                <c:pt idx="12718">
                  <c:v>1.2503299999999999</c:v>
                </c:pt>
                <c:pt idx="12719">
                  <c:v>1.2468600000000001</c:v>
                </c:pt>
                <c:pt idx="12720">
                  <c:v>1.25014</c:v>
                </c:pt>
                <c:pt idx="12721">
                  <c:v>1.24183</c:v>
                </c:pt>
                <c:pt idx="12722">
                  <c:v>1.23773</c:v>
                </c:pt>
                <c:pt idx="12723">
                  <c:v>1.2465200000000001</c:v>
                </c:pt>
                <c:pt idx="12724">
                  <c:v>1.2530300000000001</c:v>
                </c:pt>
                <c:pt idx="12725">
                  <c:v>1.2397199999999999</c:v>
                </c:pt>
                <c:pt idx="12726">
                  <c:v>1.23491</c:v>
                </c:pt>
                <c:pt idx="12727">
                  <c:v>1.23573</c:v>
                </c:pt>
                <c:pt idx="12728">
                  <c:v>1.2324299999999999</c:v>
                </c:pt>
                <c:pt idx="12729">
                  <c:v>1.2307900000000001</c:v>
                </c:pt>
                <c:pt idx="12730">
                  <c:v>1.2335</c:v>
                </c:pt>
                <c:pt idx="12731">
                  <c:v>1.2345600000000001</c:v>
                </c:pt>
                <c:pt idx="12732">
                  <c:v>1.23082</c:v>
                </c:pt>
                <c:pt idx="12733">
                  <c:v>1.2243200000000001</c:v>
                </c:pt>
                <c:pt idx="12734">
                  <c:v>1.22296</c:v>
                </c:pt>
                <c:pt idx="12735">
                  <c:v>1.2281500000000001</c:v>
                </c:pt>
                <c:pt idx="12736">
                  <c:v>1.2263500000000001</c:v>
                </c:pt>
                <c:pt idx="12737">
                  <c:v>1.2197</c:v>
                </c:pt>
                <c:pt idx="12738">
                  <c:v>1.21916</c:v>
                </c:pt>
                <c:pt idx="12739">
                  <c:v>1.22204</c:v>
                </c:pt>
                <c:pt idx="12740">
                  <c:v>1.2221200000000001</c:v>
                </c:pt>
                <c:pt idx="12741">
                  <c:v>1.2213099999999999</c:v>
                </c:pt>
                <c:pt idx="12742">
                  <c:v>1.2152799999999999</c:v>
                </c:pt>
                <c:pt idx="12743">
                  <c:v>1.2144699999999999</c:v>
                </c:pt>
                <c:pt idx="12744">
                  <c:v>1.21319</c:v>
                </c:pt>
                <c:pt idx="12745">
                  <c:v>1.2142599999999999</c:v>
                </c:pt>
                <c:pt idx="12746">
                  <c:v>1.2093499999999999</c:v>
                </c:pt>
                <c:pt idx="12747">
                  <c:v>1.2076899999999999</c:v>
                </c:pt>
                <c:pt idx="12748">
                  <c:v>1.21505</c:v>
                </c:pt>
                <c:pt idx="12749">
                  <c:v>1.2210099999999999</c:v>
                </c:pt>
                <c:pt idx="12750">
                  <c:v>1.22018</c:v>
                </c:pt>
                <c:pt idx="12751">
                  <c:v>1.2232099999999999</c:v>
                </c:pt>
                <c:pt idx="12752">
                  <c:v>1.22543</c:v>
                </c:pt>
                <c:pt idx="12753">
                  <c:v>1.22923</c:v>
                </c:pt>
                <c:pt idx="12754">
                  <c:v>1.2258800000000001</c:v>
                </c:pt>
                <c:pt idx="12755">
                  <c:v>1.2295700000000001</c:v>
                </c:pt>
                <c:pt idx="12756">
                  <c:v>1.22506</c:v>
                </c:pt>
                <c:pt idx="12757">
                  <c:v>1.2255400000000001</c:v>
                </c:pt>
                <c:pt idx="12758">
                  <c:v>1.2245900000000001</c:v>
                </c:pt>
                <c:pt idx="12759">
                  <c:v>1.22109</c:v>
                </c:pt>
                <c:pt idx="12760">
                  <c:v>1.2214799999999999</c:v>
                </c:pt>
                <c:pt idx="12761">
                  <c:v>1.2248300000000001</c:v>
                </c:pt>
                <c:pt idx="12762">
                  <c:v>1.2218100000000001</c:v>
                </c:pt>
                <c:pt idx="12763">
                  <c:v>1.21698</c:v>
                </c:pt>
                <c:pt idx="12764">
                  <c:v>1.2136800000000001</c:v>
                </c:pt>
                <c:pt idx="12765">
                  <c:v>1.2208000000000001</c:v>
                </c:pt>
                <c:pt idx="12766">
                  <c:v>1.2163999999999999</c:v>
                </c:pt>
                <c:pt idx="12767">
                  <c:v>1.2077</c:v>
                </c:pt>
                <c:pt idx="12768">
                  <c:v>1.2117599999999999</c:v>
                </c:pt>
                <c:pt idx="12769">
                  <c:v>1.2146699999999999</c:v>
                </c:pt>
                <c:pt idx="12770">
                  <c:v>1.2093400000000001</c:v>
                </c:pt>
                <c:pt idx="12771">
                  <c:v>1.21157</c:v>
                </c:pt>
                <c:pt idx="12772">
                  <c:v>1.2095499999999999</c:v>
                </c:pt>
                <c:pt idx="12773">
                  <c:v>1.2067600000000001</c:v>
                </c:pt>
                <c:pt idx="12774">
                  <c:v>1.2088300000000001</c:v>
                </c:pt>
                <c:pt idx="12775">
                  <c:v>1.20844</c:v>
                </c:pt>
                <c:pt idx="12776">
                  <c:v>1.20953</c:v>
                </c:pt>
                <c:pt idx="12777">
                  <c:v>1.2084299999999999</c:v>
                </c:pt>
                <c:pt idx="12778">
                  <c:v>1.20272</c:v>
                </c:pt>
                <c:pt idx="12779">
                  <c:v>1.19984</c:v>
                </c:pt>
                <c:pt idx="12780">
                  <c:v>1.2055499999999999</c:v>
                </c:pt>
                <c:pt idx="12781">
                  <c:v>1.1991799999999999</c:v>
                </c:pt>
                <c:pt idx="12782">
                  <c:v>1.1907099999999999</c:v>
                </c:pt>
                <c:pt idx="12783">
                  <c:v>1.1913800000000001</c:v>
                </c:pt>
                <c:pt idx="12784">
                  <c:v>1.1881600000000001</c:v>
                </c:pt>
                <c:pt idx="12785">
                  <c:v>1.19242</c:v>
                </c:pt>
                <c:pt idx="12786">
                  <c:v>1.19493</c:v>
                </c:pt>
                <c:pt idx="12787">
                  <c:v>1.1998800000000001</c:v>
                </c:pt>
                <c:pt idx="12788">
                  <c:v>1.2008399999999999</c:v>
                </c:pt>
                <c:pt idx="12789">
                  <c:v>1.1934899999999999</c:v>
                </c:pt>
                <c:pt idx="12790">
                  <c:v>1.1787700000000001</c:v>
                </c:pt>
                <c:pt idx="12791">
                  <c:v>1.1739999999999999</c:v>
                </c:pt>
                <c:pt idx="12792">
                  <c:v>1.1748099999999999</c:v>
                </c:pt>
                <c:pt idx="12793">
                  <c:v>1.17848</c:v>
                </c:pt>
                <c:pt idx="12794">
                  <c:v>1.17218</c:v>
                </c:pt>
                <c:pt idx="12795">
                  <c:v>1.17205</c:v>
                </c:pt>
                <c:pt idx="12796">
                  <c:v>1.16974</c:v>
                </c:pt>
                <c:pt idx="12797">
                  <c:v>1.1747000000000001</c:v>
                </c:pt>
                <c:pt idx="12798">
                  <c:v>1.1771499999999999</c:v>
                </c:pt>
                <c:pt idx="12799">
                  <c:v>1.1706799999999999</c:v>
                </c:pt>
                <c:pt idx="12800">
                  <c:v>1.17075</c:v>
                </c:pt>
                <c:pt idx="12801">
                  <c:v>1.1659200000000001</c:v>
                </c:pt>
                <c:pt idx="12802">
                  <c:v>1.1640600000000001</c:v>
                </c:pt>
                <c:pt idx="12803">
                  <c:v>1.17214</c:v>
                </c:pt>
                <c:pt idx="12804">
                  <c:v>1.1735500000000001</c:v>
                </c:pt>
                <c:pt idx="12805">
                  <c:v>1.1648000000000001</c:v>
                </c:pt>
                <c:pt idx="12806">
                  <c:v>1.16429</c:v>
                </c:pt>
                <c:pt idx="12807">
                  <c:v>1.1722699999999999</c:v>
                </c:pt>
                <c:pt idx="12808">
                  <c:v>1.1728799999999999</c:v>
                </c:pt>
                <c:pt idx="12809">
                  <c:v>1.16866</c:v>
                </c:pt>
                <c:pt idx="12810">
                  <c:v>1.17126</c:v>
                </c:pt>
                <c:pt idx="12811">
                  <c:v>1.1640999999999999</c:v>
                </c:pt>
                <c:pt idx="12812">
                  <c:v>1.16737</c:v>
                </c:pt>
                <c:pt idx="12813">
                  <c:v>1.17025</c:v>
                </c:pt>
                <c:pt idx="12814">
                  <c:v>1.16994</c:v>
                </c:pt>
                <c:pt idx="12815">
                  <c:v>1.17398</c:v>
                </c:pt>
                <c:pt idx="12816">
                  <c:v>1.18892</c:v>
                </c:pt>
                <c:pt idx="12817">
                  <c:v>1.18834</c:v>
                </c:pt>
                <c:pt idx="12818">
                  <c:v>1.1930400000000001</c:v>
                </c:pt>
                <c:pt idx="12819">
                  <c:v>1.20137</c:v>
                </c:pt>
                <c:pt idx="12820">
                  <c:v>1.2105699999999999</c:v>
                </c:pt>
                <c:pt idx="12821">
                  <c:v>1.21451</c:v>
                </c:pt>
                <c:pt idx="12822">
                  <c:v>1.21767</c:v>
                </c:pt>
                <c:pt idx="12823">
                  <c:v>1.23088</c:v>
                </c:pt>
                <c:pt idx="12824">
                  <c:v>1.2288699999999999</c:v>
                </c:pt>
                <c:pt idx="12825">
                  <c:v>1.2253000000000001</c:v>
                </c:pt>
                <c:pt idx="12826">
                  <c:v>1.23556</c:v>
                </c:pt>
                <c:pt idx="12827">
                  <c:v>1.2524999999999999</c:v>
                </c:pt>
                <c:pt idx="12828">
                  <c:v>1.2608200000000001</c:v>
                </c:pt>
                <c:pt idx="12829">
                  <c:v>1.2729999999999999</c:v>
                </c:pt>
                <c:pt idx="12830">
                  <c:v>1.2846900000000001</c:v>
                </c:pt>
                <c:pt idx="12831">
                  <c:v>1.2965899999999999</c:v>
                </c:pt>
                <c:pt idx="12832">
                  <c:v>1.30636</c:v>
                </c:pt>
                <c:pt idx="12833">
                  <c:v>1.3074600000000001</c:v>
                </c:pt>
                <c:pt idx="12834">
                  <c:v>1.3172600000000001</c:v>
                </c:pt>
                <c:pt idx="12835">
                  <c:v>1.3238099999999999</c:v>
                </c:pt>
                <c:pt idx="12836">
                  <c:v>1.3276399999999999</c:v>
                </c:pt>
                <c:pt idx="12837">
                  <c:v>1.3239399999999999</c:v>
                </c:pt>
                <c:pt idx="12838">
                  <c:v>1.3169500000000001</c:v>
                </c:pt>
                <c:pt idx="12839">
                  <c:v>1.31776</c:v>
                </c:pt>
                <c:pt idx="12840">
                  <c:v>1.32162</c:v>
                </c:pt>
                <c:pt idx="12841">
                  <c:v>1.32176</c:v>
                </c:pt>
                <c:pt idx="12842">
                  <c:v>1.3164</c:v>
                </c:pt>
                <c:pt idx="12843">
                  <c:v>1.31436</c:v>
                </c:pt>
                <c:pt idx="12844">
                  <c:v>1.3089299999999999</c:v>
                </c:pt>
                <c:pt idx="12845">
                  <c:v>1.3041</c:v>
                </c:pt>
                <c:pt idx="12846">
                  <c:v>1.3017099999999999</c:v>
                </c:pt>
                <c:pt idx="12847">
                  <c:v>1.29905</c:v>
                </c:pt>
                <c:pt idx="12848">
                  <c:v>1.29017</c:v>
                </c:pt>
                <c:pt idx="12849">
                  <c:v>1.27793</c:v>
                </c:pt>
                <c:pt idx="12850">
                  <c:v>1.2764800000000001</c:v>
                </c:pt>
                <c:pt idx="12851">
                  <c:v>1.2700100000000001</c:v>
                </c:pt>
                <c:pt idx="12852">
                  <c:v>1.2585900000000001</c:v>
                </c:pt>
                <c:pt idx="12853">
                  <c:v>1.24583</c:v>
                </c:pt>
                <c:pt idx="12854">
                  <c:v>1.2417100000000001</c:v>
                </c:pt>
                <c:pt idx="12855">
                  <c:v>1.23936</c:v>
                </c:pt>
                <c:pt idx="12856">
                  <c:v>1.2363999999999999</c:v>
                </c:pt>
                <c:pt idx="12857">
                  <c:v>1.23305</c:v>
                </c:pt>
                <c:pt idx="12858">
                  <c:v>1.23234</c:v>
                </c:pt>
                <c:pt idx="12859">
                  <c:v>1.2219899999999999</c:v>
                </c:pt>
                <c:pt idx="12860">
                  <c:v>1.2193700000000001</c:v>
                </c:pt>
                <c:pt idx="12861">
                  <c:v>1.2180800000000001</c:v>
                </c:pt>
                <c:pt idx="12862">
                  <c:v>1.2145999999999999</c:v>
                </c:pt>
                <c:pt idx="12863">
                  <c:v>1.2175</c:v>
                </c:pt>
                <c:pt idx="12864">
                  <c:v>1.2190099999999999</c:v>
                </c:pt>
                <c:pt idx="12865">
                  <c:v>1.2140500000000001</c:v>
                </c:pt>
                <c:pt idx="12866">
                  <c:v>1.2059500000000001</c:v>
                </c:pt>
                <c:pt idx="12867">
                  <c:v>1.20102</c:v>
                </c:pt>
                <c:pt idx="12868">
                  <c:v>1.2025699999999999</c:v>
                </c:pt>
                <c:pt idx="12869">
                  <c:v>1.2129000000000001</c:v>
                </c:pt>
                <c:pt idx="12870">
                  <c:v>1.2071700000000001</c:v>
                </c:pt>
                <c:pt idx="12871">
                  <c:v>1.20414</c:v>
                </c:pt>
                <c:pt idx="12872">
                  <c:v>1.1990000000000001</c:v>
                </c:pt>
                <c:pt idx="12873">
                  <c:v>1.1900999999999999</c:v>
                </c:pt>
                <c:pt idx="12874">
                  <c:v>1.1897</c:v>
                </c:pt>
                <c:pt idx="12875">
                  <c:v>1.19608</c:v>
                </c:pt>
                <c:pt idx="12876">
                  <c:v>1.1953800000000001</c:v>
                </c:pt>
                <c:pt idx="12877">
                  <c:v>1.1915199999999999</c:v>
                </c:pt>
                <c:pt idx="12878">
                  <c:v>1.1920900000000001</c:v>
                </c:pt>
                <c:pt idx="12879">
                  <c:v>1.1897599999999999</c:v>
                </c:pt>
                <c:pt idx="12880">
                  <c:v>1.1832800000000001</c:v>
                </c:pt>
                <c:pt idx="12881">
                  <c:v>1.1811799999999999</c:v>
                </c:pt>
                <c:pt idx="12882">
                  <c:v>1.1822900000000001</c:v>
                </c:pt>
                <c:pt idx="12883">
                  <c:v>1.17561</c:v>
                </c:pt>
                <c:pt idx="12884">
                  <c:v>1.17361</c:v>
                </c:pt>
                <c:pt idx="12885">
                  <c:v>1.18153</c:v>
                </c:pt>
                <c:pt idx="12886">
                  <c:v>1.1835500000000001</c:v>
                </c:pt>
                <c:pt idx="12887">
                  <c:v>1.1761699999999999</c:v>
                </c:pt>
                <c:pt idx="12888">
                  <c:v>1.1752499999999999</c:v>
                </c:pt>
                <c:pt idx="12889">
                  <c:v>1.17343</c:v>
                </c:pt>
                <c:pt idx="12890">
                  <c:v>1.16882</c:v>
                </c:pt>
                <c:pt idx="12891">
                  <c:v>1.16757</c:v>
                </c:pt>
                <c:pt idx="12892">
                  <c:v>1.1673199999999999</c:v>
                </c:pt>
                <c:pt idx="12893">
                  <c:v>1.1667000000000001</c:v>
                </c:pt>
                <c:pt idx="12894">
                  <c:v>1.16615</c:v>
                </c:pt>
                <c:pt idx="12895">
                  <c:v>1.16306</c:v>
                </c:pt>
                <c:pt idx="12896">
                  <c:v>1.15866</c:v>
                </c:pt>
                <c:pt idx="12897">
                  <c:v>1.1615</c:v>
                </c:pt>
                <c:pt idx="12898">
                  <c:v>1.1648499999999999</c:v>
                </c:pt>
                <c:pt idx="12899">
                  <c:v>1.1618999999999999</c:v>
                </c:pt>
                <c:pt idx="12900">
                  <c:v>1.15632</c:v>
                </c:pt>
                <c:pt idx="12901">
                  <c:v>1.1495500000000001</c:v>
                </c:pt>
                <c:pt idx="12902">
                  <c:v>1.14411</c:v>
                </c:pt>
                <c:pt idx="12903">
                  <c:v>1.1511</c:v>
                </c:pt>
                <c:pt idx="12904">
                  <c:v>1.1542399999999999</c:v>
                </c:pt>
                <c:pt idx="12905">
                  <c:v>1.1527000000000001</c:v>
                </c:pt>
                <c:pt idx="12906">
                  <c:v>1.15364</c:v>
                </c:pt>
                <c:pt idx="12907">
                  <c:v>1.1560299999999999</c:v>
                </c:pt>
                <c:pt idx="12908">
                  <c:v>1.1556900000000001</c:v>
                </c:pt>
                <c:pt idx="12909">
                  <c:v>1.15554</c:v>
                </c:pt>
                <c:pt idx="12910">
                  <c:v>1.1609700000000001</c:v>
                </c:pt>
                <c:pt idx="12911">
                  <c:v>1.1626700000000001</c:v>
                </c:pt>
                <c:pt idx="12912">
                  <c:v>1.1567099999999999</c:v>
                </c:pt>
                <c:pt idx="12913">
                  <c:v>1.1506000000000001</c:v>
                </c:pt>
                <c:pt idx="12914">
                  <c:v>1.14408</c:v>
                </c:pt>
                <c:pt idx="12915">
                  <c:v>1.1399999999999999</c:v>
                </c:pt>
                <c:pt idx="12916">
                  <c:v>1.1394299999999999</c:v>
                </c:pt>
                <c:pt idx="12917">
                  <c:v>1.14381</c:v>
                </c:pt>
                <c:pt idx="12918">
                  <c:v>1.1527799999999999</c:v>
                </c:pt>
                <c:pt idx="12919">
                  <c:v>1.1508799999999999</c:v>
                </c:pt>
                <c:pt idx="12920">
                  <c:v>1.1455599999999999</c:v>
                </c:pt>
                <c:pt idx="12921">
                  <c:v>1.1453599999999999</c:v>
                </c:pt>
                <c:pt idx="12922">
                  <c:v>1.1425000000000001</c:v>
                </c:pt>
                <c:pt idx="12923">
                  <c:v>1.14185</c:v>
                </c:pt>
                <c:pt idx="12924">
                  <c:v>1.1426700000000001</c:v>
                </c:pt>
                <c:pt idx="12925">
                  <c:v>1.1425799999999999</c:v>
                </c:pt>
                <c:pt idx="12926">
                  <c:v>1.1445700000000001</c:v>
                </c:pt>
                <c:pt idx="12927">
                  <c:v>1.14747</c:v>
                </c:pt>
                <c:pt idx="12928">
                  <c:v>1.1475299999999999</c:v>
                </c:pt>
                <c:pt idx="12929">
                  <c:v>1.1410199999999999</c:v>
                </c:pt>
                <c:pt idx="12930">
                  <c:v>1.13687</c:v>
                </c:pt>
                <c:pt idx="12931">
                  <c:v>1.1396900000000001</c:v>
                </c:pt>
                <c:pt idx="12932">
                  <c:v>1.1448700000000001</c:v>
                </c:pt>
                <c:pt idx="12933">
                  <c:v>1.1398299999999999</c:v>
                </c:pt>
                <c:pt idx="12934">
                  <c:v>1.1365099999999999</c:v>
                </c:pt>
                <c:pt idx="12935">
                  <c:v>1.1359900000000001</c:v>
                </c:pt>
                <c:pt idx="12936">
                  <c:v>1.1378900000000001</c:v>
                </c:pt>
                <c:pt idx="12937">
                  <c:v>1.14218</c:v>
                </c:pt>
                <c:pt idx="12938">
                  <c:v>1.1395299999999999</c:v>
                </c:pt>
                <c:pt idx="12939">
                  <c:v>1.13609</c:v>
                </c:pt>
                <c:pt idx="12940">
                  <c:v>1.13507</c:v>
                </c:pt>
                <c:pt idx="12941">
                  <c:v>1.14066</c:v>
                </c:pt>
                <c:pt idx="12942">
                  <c:v>1.1448100000000001</c:v>
                </c:pt>
                <c:pt idx="12943">
                  <c:v>1.13184</c:v>
                </c:pt>
                <c:pt idx="12944">
                  <c:v>1.12561</c:v>
                </c:pt>
                <c:pt idx="12945">
                  <c:v>1.13411</c:v>
                </c:pt>
                <c:pt idx="12946">
                  <c:v>1.14967</c:v>
                </c:pt>
                <c:pt idx="12947">
                  <c:v>1.1535</c:v>
                </c:pt>
                <c:pt idx="12948">
                  <c:v>1.15004</c:v>
                </c:pt>
                <c:pt idx="12949">
                  <c:v>1.1499299999999999</c:v>
                </c:pt>
                <c:pt idx="12950">
                  <c:v>1.1474</c:v>
                </c:pt>
                <c:pt idx="12951">
                  <c:v>1.14384</c:v>
                </c:pt>
                <c:pt idx="12952">
                  <c:v>1.1418999999999999</c:v>
                </c:pt>
                <c:pt idx="12953">
                  <c:v>1.13954</c:v>
                </c:pt>
                <c:pt idx="12954">
                  <c:v>1.1351100000000001</c:v>
                </c:pt>
                <c:pt idx="12955">
                  <c:v>1.1345799999999999</c:v>
                </c:pt>
                <c:pt idx="12956">
                  <c:v>1.1415500000000001</c:v>
                </c:pt>
                <c:pt idx="12957">
                  <c:v>1.1513500000000001</c:v>
                </c:pt>
                <c:pt idx="12958">
                  <c:v>1.1499699999999999</c:v>
                </c:pt>
                <c:pt idx="12959">
                  <c:v>1.15056</c:v>
                </c:pt>
                <c:pt idx="12960">
                  <c:v>1.1536200000000001</c:v>
                </c:pt>
                <c:pt idx="12961">
                  <c:v>1.1522699999999999</c:v>
                </c:pt>
                <c:pt idx="12962">
                  <c:v>1.14845</c:v>
                </c:pt>
                <c:pt idx="12963">
                  <c:v>1.14994</c:v>
                </c:pt>
                <c:pt idx="12964">
                  <c:v>1.1531899999999999</c:v>
                </c:pt>
                <c:pt idx="12965">
                  <c:v>1.1555500000000001</c:v>
                </c:pt>
                <c:pt idx="12966">
                  <c:v>1.1602300000000001</c:v>
                </c:pt>
                <c:pt idx="12967">
                  <c:v>1.1560600000000001</c:v>
                </c:pt>
                <c:pt idx="12968">
                  <c:v>1.1509</c:v>
                </c:pt>
                <c:pt idx="12969">
                  <c:v>1.15757</c:v>
                </c:pt>
                <c:pt idx="12970">
                  <c:v>1.16079</c:v>
                </c:pt>
                <c:pt idx="12971">
                  <c:v>1.16039</c:v>
                </c:pt>
                <c:pt idx="12972">
                  <c:v>1.1648000000000001</c:v>
                </c:pt>
                <c:pt idx="12973">
                  <c:v>1.1627000000000001</c:v>
                </c:pt>
                <c:pt idx="12974">
                  <c:v>1.1555200000000001</c:v>
                </c:pt>
                <c:pt idx="12975">
                  <c:v>1.1463099999999999</c:v>
                </c:pt>
                <c:pt idx="12976">
                  <c:v>1.14557</c:v>
                </c:pt>
                <c:pt idx="12977">
                  <c:v>1.1588499999999999</c:v>
                </c:pt>
                <c:pt idx="12978">
                  <c:v>1.1628700000000001</c:v>
                </c:pt>
                <c:pt idx="12979">
                  <c:v>1.15726</c:v>
                </c:pt>
                <c:pt idx="12980">
                  <c:v>1.1514200000000001</c:v>
                </c:pt>
                <c:pt idx="12981">
                  <c:v>1.1479200000000001</c:v>
                </c:pt>
                <c:pt idx="12982">
                  <c:v>1.1511100000000001</c:v>
                </c:pt>
                <c:pt idx="12983">
                  <c:v>1.1554500000000001</c:v>
                </c:pt>
                <c:pt idx="12984">
                  <c:v>1.15889</c:v>
                </c:pt>
                <c:pt idx="12985">
                  <c:v>1.15543</c:v>
                </c:pt>
                <c:pt idx="12986">
                  <c:v>1.1526000000000001</c:v>
                </c:pt>
                <c:pt idx="12987">
                  <c:v>1.15839</c:v>
                </c:pt>
                <c:pt idx="12988">
                  <c:v>1.16625</c:v>
                </c:pt>
                <c:pt idx="12989">
                  <c:v>1.17103</c:v>
                </c:pt>
                <c:pt idx="12990">
                  <c:v>1.16951</c:v>
                </c:pt>
                <c:pt idx="12991">
                  <c:v>1.1668499999999999</c:v>
                </c:pt>
                <c:pt idx="12992">
                  <c:v>1.1608400000000001</c:v>
                </c:pt>
                <c:pt idx="12993">
                  <c:v>1.16025</c:v>
                </c:pt>
                <c:pt idx="12994">
                  <c:v>1.1696800000000001</c:v>
                </c:pt>
                <c:pt idx="12995">
                  <c:v>1.1713199999999999</c:v>
                </c:pt>
                <c:pt idx="12996">
                  <c:v>1.16767</c:v>
                </c:pt>
                <c:pt idx="12997">
                  <c:v>1.1707700000000001</c:v>
                </c:pt>
                <c:pt idx="12998">
                  <c:v>1.1717200000000001</c:v>
                </c:pt>
                <c:pt idx="12999">
                  <c:v>1.1719200000000001</c:v>
                </c:pt>
                <c:pt idx="13000">
                  <c:v>1.1750499999999999</c:v>
                </c:pt>
                <c:pt idx="13001">
                  <c:v>1.17197</c:v>
                </c:pt>
                <c:pt idx="13002">
                  <c:v>1.1730499999999999</c:v>
                </c:pt>
                <c:pt idx="13003">
                  <c:v>1.1789099999999999</c:v>
                </c:pt>
                <c:pt idx="13004">
                  <c:v>1.17778</c:v>
                </c:pt>
                <c:pt idx="13005">
                  <c:v>1.17533</c:v>
                </c:pt>
                <c:pt idx="13006">
                  <c:v>1.181</c:v>
                </c:pt>
                <c:pt idx="13007">
                  <c:v>1.18967</c:v>
                </c:pt>
                <c:pt idx="13008">
                  <c:v>1.1945300000000001</c:v>
                </c:pt>
                <c:pt idx="13009">
                  <c:v>1.19953</c:v>
                </c:pt>
                <c:pt idx="13010">
                  <c:v>1.19774</c:v>
                </c:pt>
                <c:pt idx="13011">
                  <c:v>1.1987000000000001</c:v>
                </c:pt>
                <c:pt idx="13012">
                  <c:v>1.2035800000000001</c:v>
                </c:pt>
                <c:pt idx="13013">
                  <c:v>1.1996500000000001</c:v>
                </c:pt>
                <c:pt idx="13014">
                  <c:v>1.2005600000000001</c:v>
                </c:pt>
                <c:pt idx="13015">
                  <c:v>1.2008700000000001</c:v>
                </c:pt>
                <c:pt idx="13016">
                  <c:v>1.20241</c:v>
                </c:pt>
                <c:pt idx="13017">
                  <c:v>1.2077899999999999</c:v>
                </c:pt>
                <c:pt idx="13018">
                  <c:v>1.2059200000000001</c:v>
                </c:pt>
                <c:pt idx="13019">
                  <c:v>1.2072799999999999</c:v>
                </c:pt>
                <c:pt idx="13020">
                  <c:v>1.2111000000000001</c:v>
                </c:pt>
                <c:pt idx="13021">
                  <c:v>1.2110399999999999</c:v>
                </c:pt>
                <c:pt idx="13022">
                  <c:v>1.20957</c:v>
                </c:pt>
                <c:pt idx="13023">
                  <c:v>1.20784</c:v>
                </c:pt>
                <c:pt idx="13024">
                  <c:v>1.20841</c:v>
                </c:pt>
                <c:pt idx="13025">
                  <c:v>1.2126699999999999</c:v>
                </c:pt>
                <c:pt idx="13026">
                  <c:v>1.21671</c:v>
                </c:pt>
                <c:pt idx="13027">
                  <c:v>1.2157899999999999</c:v>
                </c:pt>
                <c:pt idx="13028">
                  <c:v>1.20895</c:v>
                </c:pt>
                <c:pt idx="13029">
                  <c:v>1.2010700000000001</c:v>
                </c:pt>
                <c:pt idx="13030">
                  <c:v>1.2019</c:v>
                </c:pt>
                <c:pt idx="13031">
                  <c:v>1.2008700000000001</c:v>
                </c:pt>
                <c:pt idx="13032">
                  <c:v>1.19922</c:v>
                </c:pt>
                <c:pt idx="13033">
                  <c:v>1.1990799999999999</c:v>
                </c:pt>
                <c:pt idx="13034">
                  <c:v>1.19685</c:v>
                </c:pt>
                <c:pt idx="13035">
                  <c:v>1.2023299999999999</c:v>
                </c:pt>
                <c:pt idx="13036">
                  <c:v>1.2009300000000001</c:v>
                </c:pt>
                <c:pt idx="13037">
                  <c:v>1.19356</c:v>
                </c:pt>
                <c:pt idx="13038">
                  <c:v>1.19485</c:v>
                </c:pt>
                <c:pt idx="13039">
                  <c:v>1.1934899999999999</c:v>
                </c:pt>
                <c:pt idx="13040">
                  <c:v>1.18632</c:v>
                </c:pt>
                <c:pt idx="13041">
                  <c:v>1.19042</c:v>
                </c:pt>
                <c:pt idx="13042">
                  <c:v>1.19682</c:v>
                </c:pt>
                <c:pt idx="13043">
                  <c:v>1.1975199999999999</c:v>
                </c:pt>
                <c:pt idx="13044">
                  <c:v>1.20279</c:v>
                </c:pt>
                <c:pt idx="13045">
                  <c:v>1.2051400000000001</c:v>
                </c:pt>
                <c:pt idx="13046">
                  <c:v>1.2030700000000001</c:v>
                </c:pt>
                <c:pt idx="13047">
                  <c:v>1.2025300000000001</c:v>
                </c:pt>
                <c:pt idx="13048">
                  <c:v>1.2097899999999999</c:v>
                </c:pt>
                <c:pt idx="13049">
                  <c:v>1.21695</c:v>
                </c:pt>
                <c:pt idx="13050">
                  <c:v>1.218</c:v>
                </c:pt>
                <c:pt idx="13051">
                  <c:v>1.22163</c:v>
                </c:pt>
                <c:pt idx="13052">
                  <c:v>1.2261599999999999</c:v>
                </c:pt>
                <c:pt idx="13053">
                  <c:v>1.23309</c:v>
                </c:pt>
                <c:pt idx="13054">
                  <c:v>1.2430000000000001</c:v>
                </c:pt>
                <c:pt idx="13055">
                  <c:v>1.2504900000000001</c:v>
                </c:pt>
                <c:pt idx="13056">
                  <c:v>1.26041</c:v>
                </c:pt>
                <c:pt idx="13057">
                  <c:v>1.2697400000000001</c:v>
                </c:pt>
                <c:pt idx="13058">
                  <c:v>1.28634</c:v>
                </c:pt>
                <c:pt idx="13059">
                  <c:v>1.29996</c:v>
                </c:pt>
                <c:pt idx="13060">
                  <c:v>1.3033699999999999</c:v>
                </c:pt>
                <c:pt idx="13061">
                  <c:v>1.3080799999999999</c:v>
                </c:pt>
                <c:pt idx="13062">
                  <c:v>1.31094</c:v>
                </c:pt>
                <c:pt idx="13063">
                  <c:v>1.31881</c:v>
                </c:pt>
                <c:pt idx="13064">
                  <c:v>1.33857</c:v>
                </c:pt>
                <c:pt idx="13065">
                  <c:v>1.35128</c:v>
                </c:pt>
                <c:pt idx="13066">
                  <c:v>1.3564099999999999</c:v>
                </c:pt>
                <c:pt idx="13067">
                  <c:v>1.3663799999999999</c:v>
                </c:pt>
                <c:pt idx="13068">
                  <c:v>1.37897</c:v>
                </c:pt>
                <c:pt idx="13069">
                  <c:v>1.39106</c:v>
                </c:pt>
                <c:pt idx="13070">
                  <c:v>1.3962300000000001</c:v>
                </c:pt>
                <c:pt idx="13071">
                  <c:v>1.4017500000000001</c:v>
                </c:pt>
                <c:pt idx="13072">
                  <c:v>1.40716</c:v>
                </c:pt>
                <c:pt idx="13073">
                  <c:v>1.4045700000000001</c:v>
                </c:pt>
                <c:pt idx="13074">
                  <c:v>1.4011899999999999</c:v>
                </c:pt>
                <c:pt idx="13075">
                  <c:v>1.40364</c:v>
                </c:pt>
                <c:pt idx="13076">
                  <c:v>1.39377</c:v>
                </c:pt>
                <c:pt idx="13077">
                  <c:v>1.3829</c:v>
                </c:pt>
                <c:pt idx="13078">
                  <c:v>1.38405</c:v>
                </c:pt>
                <c:pt idx="13079">
                  <c:v>1.38045</c:v>
                </c:pt>
                <c:pt idx="13080">
                  <c:v>1.36791</c:v>
                </c:pt>
                <c:pt idx="13081">
                  <c:v>1.3549500000000001</c:v>
                </c:pt>
                <c:pt idx="13082">
                  <c:v>1.3461099999999999</c:v>
                </c:pt>
                <c:pt idx="13083">
                  <c:v>1.3328</c:v>
                </c:pt>
                <c:pt idx="13084">
                  <c:v>1.31965</c:v>
                </c:pt>
                <c:pt idx="13085">
                  <c:v>1.31151</c:v>
                </c:pt>
                <c:pt idx="13086">
                  <c:v>1.2996399999999999</c:v>
                </c:pt>
                <c:pt idx="13087">
                  <c:v>1.2827999999999999</c:v>
                </c:pt>
                <c:pt idx="13088">
                  <c:v>1.2660199999999999</c:v>
                </c:pt>
                <c:pt idx="13089">
                  <c:v>1.2514000000000001</c:v>
                </c:pt>
                <c:pt idx="13090">
                  <c:v>1.2429600000000001</c:v>
                </c:pt>
                <c:pt idx="13091">
                  <c:v>1.23228</c:v>
                </c:pt>
                <c:pt idx="13092">
                  <c:v>1.21621</c:v>
                </c:pt>
                <c:pt idx="13093">
                  <c:v>1.20696</c:v>
                </c:pt>
                <c:pt idx="13094">
                  <c:v>1.20059</c:v>
                </c:pt>
                <c:pt idx="13095">
                  <c:v>1.1947300000000001</c:v>
                </c:pt>
                <c:pt idx="13096">
                  <c:v>1.1843600000000001</c:v>
                </c:pt>
                <c:pt idx="13097">
                  <c:v>1.16995</c:v>
                </c:pt>
                <c:pt idx="13098">
                  <c:v>1.1656899999999999</c:v>
                </c:pt>
                <c:pt idx="13099">
                  <c:v>1.1579900000000001</c:v>
                </c:pt>
                <c:pt idx="13100">
                  <c:v>1.14845</c:v>
                </c:pt>
                <c:pt idx="13101">
                  <c:v>1.1480300000000001</c:v>
                </c:pt>
                <c:pt idx="13102">
                  <c:v>1.1403700000000001</c:v>
                </c:pt>
                <c:pt idx="13103">
                  <c:v>1.1359699999999999</c:v>
                </c:pt>
                <c:pt idx="13104">
                  <c:v>1.12863</c:v>
                </c:pt>
                <c:pt idx="13105">
                  <c:v>1.12239</c:v>
                </c:pt>
                <c:pt idx="13106">
                  <c:v>1.1222000000000001</c:v>
                </c:pt>
                <c:pt idx="13107">
                  <c:v>1.12747</c:v>
                </c:pt>
                <c:pt idx="13108">
                  <c:v>1.11988</c:v>
                </c:pt>
                <c:pt idx="13109">
                  <c:v>1.1111599999999999</c:v>
                </c:pt>
                <c:pt idx="13110">
                  <c:v>1.10216</c:v>
                </c:pt>
                <c:pt idx="13111">
                  <c:v>1.09744</c:v>
                </c:pt>
                <c:pt idx="13112">
                  <c:v>1.1039000000000001</c:v>
                </c:pt>
                <c:pt idx="13113">
                  <c:v>1.11032</c:v>
                </c:pt>
                <c:pt idx="13114">
                  <c:v>1.1127499999999999</c:v>
                </c:pt>
                <c:pt idx="13115">
                  <c:v>1.11375</c:v>
                </c:pt>
                <c:pt idx="13116">
                  <c:v>1.1155200000000001</c:v>
                </c:pt>
                <c:pt idx="13117">
                  <c:v>1.1160300000000001</c:v>
                </c:pt>
                <c:pt idx="13118">
                  <c:v>1.1129</c:v>
                </c:pt>
                <c:pt idx="13119">
                  <c:v>1.1177900000000001</c:v>
                </c:pt>
                <c:pt idx="13120">
                  <c:v>1.12202</c:v>
                </c:pt>
                <c:pt idx="13121">
                  <c:v>1.1178999999999999</c:v>
                </c:pt>
                <c:pt idx="13122">
                  <c:v>1.11273</c:v>
                </c:pt>
                <c:pt idx="13123">
                  <c:v>1.1190899999999999</c:v>
                </c:pt>
                <c:pt idx="13124">
                  <c:v>1.13368</c:v>
                </c:pt>
                <c:pt idx="13125">
                  <c:v>1.1429199999999999</c:v>
                </c:pt>
                <c:pt idx="13126">
                  <c:v>1.1498999999999999</c:v>
                </c:pt>
                <c:pt idx="13127">
                  <c:v>1.15086</c:v>
                </c:pt>
                <c:pt idx="13128">
                  <c:v>1.1567400000000001</c:v>
                </c:pt>
                <c:pt idx="13129">
                  <c:v>1.1645099999999999</c:v>
                </c:pt>
                <c:pt idx="13130">
                  <c:v>1.16713</c:v>
                </c:pt>
                <c:pt idx="13131">
                  <c:v>1.17255</c:v>
                </c:pt>
                <c:pt idx="13132">
                  <c:v>1.1812800000000001</c:v>
                </c:pt>
                <c:pt idx="13133">
                  <c:v>1.18672</c:v>
                </c:pt>
                <c:pt idx="13134">
                  <c:v>1.20394</c:v>
                </c:pt>
                <c:pt idx="13135">
                  <c:v>1.21977</c:v>
                </c:pt>
                <c:pt idx="13136">
                  <c:v>1.2282900000000001</c:v>
                </c:pt>
                <c:pt idx="13137">
                  <c:v>1.22939</c:v>
                </c:pt>
                <c:pt idx="13138">
                  <c:v>1.2358499999999999</c:v>
                </c:pt>
                <c:pt idx="13139">
                  <c:v>1.2448999999999999</c:v>
                </c:pt>
                <c:pt idx="13140">
                  <c:v>1.2534700000000001</c:v>
                </c:pt>
                <c:pt idx="13141">
                  <c:v>1.27197</c:v>
                </c:pt>
                <c:pt idx="13142">
                  <c:v>1.2905500000000001</c:v>
                </c:pt>
                <c:pt idx="13143">
                  <c:v>1.30487</c:v>
                </c:pt>
                <c:pt idx="13144">
                  <c:v>1.30996</c:v>
                </c:pt>
                <c:pt idx="13145">
                  <c:v>1.3063899999999999</c:v>
                </c:pt>
                <c:pt idx="13146">
                  <c:v>1.31389</c:v>
                </c:pt>
                <c:pt idx="13147">
                  <c:v>1.3343700000000001</c:v>
                </c:pt>
                <c:pt idx="13148">
                  <c:v>1.35304</c:v>
                </c:pt>
                <c:pt idx="13149">
                  <c:v>1.36957</c:v>
                </c:pt>
                <c:pt idx="13150">
                  <c:v>1.3800399999999999</c:v>
                </c:pt>
                <c:pt idx="13151">
                  <c:v>1.3846799999999999</c:v>
                </c:pt>
                <c:pt idx="13152">
                  <c:v>1.38974</c:v>
                </c:pt>
                <c:pt idx="13153">
                  <c:v>1.40252</c:v>
                </c:pt>
                <c:pt idx="13154">
                  <c:v>1.4105000000000001</c:v>
                </c:pt>
                <c:pt idx="13155">
                  <c:v>1.4121600000000001</c:v>
                </c:pt>
                <c:pt idx="13156">
                  <c:v>1.42598</c:v>
                </c:pt>
                <c:pt idx="13157">
                  <c:v>1.44285</c:v>
                </c:pt>
                <c:pt idx="13158">
                  <c:v>1.45248</c:v>
                </c:pt>
                <c:pt idx="13159">
                  <c:v>1.4614499999999999</c:v>
                </c:pt>
                <c:pt idx="13160">
                  <c:v>1.4683900000000001</c:v>
                </c:pt>
                <c:pt idx="13161">
                  <c:v>1.4797100000000001</c:v>
                </c:pt>
                <c:pt idx="13162">
                  <c:v>1.48502</c:v>
                </c:pt>
                <c:pt idx="13163">
                  <c:v>1.4856799999999999</c:v>
                </c:pt>
                <c:pt idx="13164">
                  <c:v>1.49072</c:v>
                </c:pt>
                <c:pt idx="13165">
                  <c:v>1.50064</c:v>
                </c:pt>
                <c:pt idx="13166">
                  <c:v>1.5092099999999999</c:v>
                </c:pt>
                <c:pt idx="13167">
                  <c:v>1.5144500000000001</c:v>
                </c:pt>
                <c:pt idx="13168">
                  <c:v>1.5269299999999999</c:v>
                </c:pt>
                <c:pt idx="13169">
                  <c:v>1.5315700000000001</c:v>
                </c:pt>
                <c:pt idx="13170">
                  <c:v>1.5266200000000001</c:v>
                </c:pt>
                <c:pt idx="13171">
                  <c:v>1.5306999999999999</c:v>
                </c:pt>
                <c:pt idx="13172">
                  <c:v>1.5244500000000001</c:v>
                </c:pt>
                <c:pt idx="13173">
                  <c:v>1.52623</c:v>
                </c:pt>
                <c:pt idx="13174">
                  <c:v>1.53335</c:v>
                </c:pt>
                <c:pt idx="13175">
                  <c:v>1.54281</c:v>
                </c:pt>
                <c:pt idx="13176">
                  <c:v>1.55149</c:v>
                </c:pt>
                <c:pt idx="13177">
                  <c:v>1.5512999999999999</c:v>
                </c:pt>
                <c:pt idx="13178">
                  <c:v>1.55827</c:v>
                </c:pt>
                <c:pt idx="13179">
                  <c:v>1.5583899999999999</c:v>
                </c:pt>
                <c:pt idx="13180">
                  <c:v>1.55507</c:v>
                </c:pt>
                <c:pt idx="13181">
                  <c:v>1.5494000000000001</c:v>
                </c:pt>
                <c:pt idx="13182">
                  <c:v>1.5452300000000001</c:v>
                </c:pt>
                <c:pt idx="13183">
                  <c:v>1.5459099999999999</c:v>
                </c:pt>
                <c:pt idx="13184">
                  <c:v>1.5482199999999999</c:v>
                </c:pt>
                <c:pt idx="13185">
                  <c:v>1.54915</c:v>
                </c:pt>
                <c:pt idx="13186">
                  <c:v>1.5489999999999999</c:v>
                </c:pt>
                <c:pt idx="13187">
                  <c:v>1.54372</c:v>
                </c:pt>
                <c:pt idx="13188">
                  <c:v>1.54291</c:v>
                </c:pt>
                <c:pt idx="13189">
                  <c:v>1.5448200000000001</c:v>
                </c:pt>
                <c:pt idx="13190">
                  <c:v>1.5473300000000001</c:v>
                </c:pt>
                <c:pt idx="13191">
                  <c:v>1.5446599999999999</c:v>
                </c:pt>
                <c:pt idx="13192">
                  <c:v>1.53914</c:v>
                </c:pt>
                <c:pt idx="13193">
                  <c:v>1.5321400000000001</c:v>
                </c:pt>
                <c:pt idx="13194">
                  <c:v>1.52722</c:v>
                </c:pt>
                <c:pt idx="13195">
                  <c:v>1.5273399999999999</c:v>
                </c:pt>
                <c:pt idx="13196">
                  <c:v>1.52159</c:v>
                </c:pt>
                <c:pt idx="13197">
                  <c:v>1.51766</c:v>
                </c:pt>
                <c:pt idx="13198">
                  <c:v>1.51807</c:v>
                </c:pt>
                <c:pt idx="13199">
                  <c:v>1.5150300000000001</c:v>
                </c:pt>
                <c:pt idx="13200">
                  <c:v>1.51413</c:v>
                </c:pt>
                <c:pt idx="13201">
                  <c:v>1.5084299999999999</c:v>
                </c:pt>
                <c:pt idx="13202">
                  <c:v>1.49919</c:v>
                </c:pt>
                <c:pt idx="13203">
                  <c:v>1.4919899999999999</c:v>
                </c:pt>
                <c:pt idx="13204">
                  <c:v>1.48343</c:v>
                </c:pt>
                <c:pt idx="13205">
                  <c:v>1.4827600000000001</c:v>
                </c:pt>
                <c:pt idx="13206">
                  <c:v>1.47204</c:v>
                </c:pt>
                <c:pt idx="13207">
                  <c:v>1.46319</c:v>
                </c:pt>
                <c:pt idx="13208">
                  <c:v>1.4591499999999999</c:v>
                </c:pt>
                <c:pt idx="13209">
                  <c:v>1.45417</c:v>
                </c:pt>
                <c:pt idx="13210">
                  <c:v>1.4462900000000001</c:v>
                </c:pt>
                <c:pt idx="13211">
                  <c:v>1.44493</c:v>
                </c:pt>
                <c:pt idx="13212">
                  <c:v>1.44339</c:v>
                </c:pt>
                <c:pt idx="13213">
                  <c:v>1.4398599999999999</c:v>
                </c:pt>
                <c:pt idx="13214">
                  <c:v>1.4318900000000001</c:v>
                </c:pt>
                <c:pt idx="13215">
                  <c:v>1.4238</c:v>
                </c:pt>
                <c:pt idx="13216">
                  <c:v>1.42435</c:v>
                </c:pt>
                <c:pt idx="13217">
                  <c:v>1.4136599999999999</c:v>
                </c:pt>
                <c:pt idx="13218">
                  <c:v>1.4011199999999999</c:v>
                </c:pt>
                <c:pt idx="13219">
                  <c:v>1.3966799999999999</c:v>
                </c:pt>
                <c:pt idx="13220">
                  <c:v>1.39238</c:v>
                </c:pt>
                <c:pt idx="13221">
                  <c:v>1.37948</c:v>
                </c:pt>
                <c:pt idx="13222">
                  <c:v>1.3712599999999999</c:v>
                </c:pt>
                <c:pt idx="13223">
                  <c:v>1.3613</c:v>
                </c:pt>
                <c:pt idx="13224">
                  <c:v>1.35609</c:v>
                </c:pt>
                <c:pt idx="13225">
                  <c:v>1.3594900000000001</c:v>
                </c:pt>
                <c:pt idx="13226">
                  <c:v>1.3530899999999999</c:v>
                </c:pt>
                <c:pt idx="13227">
                  <c:v>1.34945</c:v>
                </c:pt>
                <c:pt idx="13228">
                  <c:v>1.3469100000000001</c:v>
                </c:pt>
                <c:pt idx="13229">
                  <c:v>1.3340700000000001</c:v>
                </c:pt>
                <c:pt idx="13230">
                  <c:v>1.3222</c:v>
                </c:pt>
                <c:pt idx="13231">
                  <c:v>1.3161</c:v>
                </c:pt>
                <c:pt idx="13232">
                  <c:v>1.3073699999999999</c:v>
                </c:pt>
                <c:pt idx="13233">
                  <c:v>1.3003899999999999</c:v>
                </c:pt>
                <c:pt idx="13234">
                  <c:v>1.30223</c:v>
                </c:pt>
                <c:pt idx="13235">
                  <c:v>1.29684</c:v>
                </c:pt>
                <c:pt idx="13236">
                  <c:v>1.28711</c:v>
                </c:pt>
                <c:pt idx="13237">
                  <c:v>1.28037</c:v>
                </c:pt>
                <c:pt idx="13238">
                  <c:v>1.27328</c:v>
                </c:pt>
                <c:pt idx="13239">
                  <c:v>1.2658</c:v>
                </c:pt>
                <c:pt idx="13240">
                  <c:v>1.25583</c:v>
                </c:pt>
                <c:pt idx="13241">
                  <c:v>1.24905</c:v>
                </c:pt>
                <c:pt idx="13242">
                  <c:v>1.2400800000000001</c:v>
                </c:pt>
                <c:pt idx="13243">
                  <c:v>1.2253000000000001</c:v>
                </c:pt>
                <c:pt idx="13244">
                  <c:v>1.22271</c:v>
                </c:pt>
                <c:pt idx="13245">
                  <c:v>1.2198100000000001</c:v>
                </c:pt>
                <c:pt idx="13246">
                  <c:v>1.21289</c:v>
                </c:pt>
                <c:pt idx="13247">
                  <c:v>1.2123200000000001</c:v>
                </c:pt>
                <c:pt idx="13248">
                  <c:v>1.21448</c:v>
                </c:pt>
                <c:pt idx="13249">
                  <c:v>1.2112400000000001</c:v>
                </c:pt>
                <c:pt idx="13250">
                  <c:v>1.20194</c:v>
                </c:pt>
                <c:pt idx="13251">
                  <c:v>1.1946699999999999</c:v>
                </c:pt>
                <c:pt idx="13252">
                  <c:v>1.1892100000000001</c:v>
                </c:pt>
                <c:pt idx="13253">
                  <c:v>1.17563</c:v>
                </c:pt>
                <c:pt idx="13254">
                  <c:v>1.16605</c:v>
                </c:pt>
                <c:pt idx="13255">
                  <c:v>1.16679</c:v>
                </c:pt>
                <c:pt idx="13256">
                  <c:v>1.1647400000000001</c:v>
                </c:pt>
                <c:pt idx="13257">
                  <c:v>1.15848</c:v>
                </c:pt>
                <c:pt idx="13258">
                  <c:v>1.15516</c:v>
                </c:pt>
                <c:pt idx="13259">
                  <c:v>1.14398</c:v>
                </c:pt>
                <c:pt idx="13260">
                  <c:v>1.1341600000000001</c:v>
                </c:pt>
                <c:pt idx="13261">
                  <c:v>1.1331800000000001</c:v>
                </c:pt>
                <c:pt idx="13262">
                  <c:v>1.1290899999999999</c:v>
                </c:pt>
                <c:pt idx="13263">
                  <c:v>1.12862</c:v>
                </c:pt>
                <c:pt idx="13264">
                  <c:v>1.12344</c:v>
                </c:pt>
                <c:pt idx="13265">
                  <c:v>1.12216</c:v>
                </c:pt>
                <c:pt idx="13266">
                  <c:v>1.1142700000000001</c:v>
                </c:pt>
                <c:pt idx="13267">
                  <c:v>1.10701</c:v>
                </c:pt>
                <c:pt idx="13268">
                  <c:v>1.0992500000000001</c:v>
                </c:pt>
                <c:pt idx="13269">
                  <c:v>1.09091</c:v>
                </c:pt>
                <c:pt idx="13270">
                  <c:v>1.0910500000000001</c:v>
                </c:pt>
                <c:pt idx="13271">
                  <c:v>1.09416</c:v>
                </c:pt>
                <c:pt idx="13272">
                  <c:v>1.0912200000000001</c:v>
                </c:pt>
                <c:pt idx="13273">
                  <c:v>1.0900300000000001</c:v>
                </c:pt>
                <c:pt idx="13274">
                  <c:v>1.0819300000000001</c:v>
                </c:pt>
                <c:pt idx="13275">
                  <c:v>1.0720700000000001</c:v>
                </c:pt>
                <c:pt idx="13276">
                  <c:v>1.0647800000000001</c:v>
                </c:pt>
                <c:pt idx="13277">
                  <c:v>1.0625199999999999</c:v>
                </c:pt>
                <c:pt idx="13278">
                  <c:v>1.06077</c:v>
                </c:pt>
                <c:pt idx="13279">
                  <c:v>1.0610599999999999</c:v>
                </c:pt>
                <c:pt idx="13280">
                  <c:v>1.0592900000000001</c:v>
                </c:pt>
                <c:pt idx="13281">
                  <c:v>1.0508999999999999</c:v>
                </c:pt>
                <c:pt idx="13282">
                  <c:v>1.04454</c:v>
                </c:pt>
                <c:pt idx="13283">
                  <c:v>1.0324</c:v>
                </c:pt>
                <c:pt idx="13284">
                  <c:v>1.0244800000000001</c:v>
                </c:pt>
                <c:pt idx="13285">
                  <c:v>1.02545</c:v>
                </c:pt>
                <c:pt idx="13286">
                  <c:v>1.0227900000000001</c:v>
                </c:pt>
                <c:pt idx="13287">
                  <c:v>1.01824</c:v>
                </c:pt>
                <c:pt idx="13288">
                  <c:v>1.01159</c:v>
                </c:pt>
                <c:pt idx="13289">
                  <c:v>1.0093799999999999</c:v>
                </c:pt>
                <c:pt idx="13290">
                  <c:v>1.0145200000000001</c:v>
                </c:pt>
                <c:pt idx="13291">
                  <c:v>1.0176799999999999</c:v>
                </c:pt>
                <c:pt idx="13292">
                  <c:v>1.00945</c:v>
                </c:pt>
                <c:pt idx="13293">
                  <c:v>1.0022899999999999</c:v>
                </c:pt>
                <c:pt idx="13294">
                  <c:v>1.0004900000000001</c:v>
                </c:pt>
                <c:pt idx="13295">
                  <c:v>0.99665000000000004</c:v>
                </c:pt>
                <c:pt idx="13296">
                  <c:v>0.98978999999999995</c:v>
                </c:pt>
                <c:pt idx="13297">
                  <c:v>0.98402999999999996</c:v>
                </c:pt>
                <c:pt idx="13298">
                  <c:v>0.98111999999999999</c:v>
                </c:pt>
                <c:pt idx="13299">
                  <c:v>0.98175999999999997</c:v>
                </c:pt>
                <c:pt idx="13300">
                  <c:v>0.97624999999999995</c:v>
                </c:pt>
                <c:pt idx="13301">
                  <c:v>0.97441</c:v>
                </c:pt>
                <c:pt idx="13302">
                  <c:v>0.98294000000000004</c:v>
                </c:pt>
                <c:pt idx="13303">
                  <c:v>0.98777000000000004</c:v>
                </c:pt>
                <c:pt idx="13304">
                  <c:v>0.98045000000000004</c:v>
                </c:pt>
                <c:pt idx="13305">
                  <c:v>0.97618000000000005</c:v>
                </c:pt>
                <c:pt idx="13306">
                  <c:v>0.97572999999999999</c:v>
                </c:pt>
                <c:pt idx="13307">
                  <c:v>0.97736999999999996</c:v>
                </c:pt>
                <c:pt idx="13308">
                  <c:v>0.97668999999999995</c:v>
                </c:pt>
                <c:pt idx="13309">
                  <c:v>0.97197</c:v>
                </c:pt>
                <c:pt idx="13310">
                  <c:v>0.96967000000000003</c:v>
                </c:pt>
                <c:pt idx="13311">
                  <c:v>0.96394999999999997</c:v>
                </c:pt>
                <c:pt idx="13312">
                  <c:v>0.95772999999999997</c:v>
                </c:pt>
                <c:pt idx="13313">
                  <c:v>0.94938</c:v>
                </c:pt>
                <c:pt idx="13314">
                  <c:v>0.94621</c:v>
                </c:pt>
                <c:pt idx="13315">
                  <c:v>0.94066000000000005</c:v>
                </c:pt>
                <c:pt idx="13316">
                  <c:v>0.93723000000000001</c:v>
                </c:pt>
                <c:pt idx="13317">
                  <c:v>0.93708000000000002</c:v>
                </c:pt>
                <c:pt idx="13318">
                  <c:v>0.93872999999999995</c:v>
                </c:pt>
                <c:pt idx="13319">
                  <c:v>0.93494999999999995</c:v>
                </c:pt>
                <c:pt idx="13320">
                  <c:v>0.93454999999999999</c:v>
                </c:pt>
                <c:pt idx="13321">
                  <c:v>0.92949000000000004</c:v>
                </c:pt>
                <c:pt idx="13322">
                  <c:v>0.92844000000000004</c:v>
                </c:pt>
                <c:pt idx="13323">
                  <c:v>0.93020000000000003</c:v>
                </c:pt>
                <c:pt idx="13324">
                  <c:v>0.92342000000000002</c:v>
                </c:pt>
                <c:pt idx="13325">
                  <c:v>0.91776000000000002</c:v>
                </c:pt>
                <c:pt idx="13326">
                  <c:v>0.91842000000000001</c:v>
                </c:pt>
                <c:pt idx="13327">
                  <c:v>0.91203999999999996</c:v>
                </c:pt>
                <c:pt idx="13328">
                  <c:v>0.90929000000000004</c:v>
                </c:pt>
                <c:pt idx="13329">
                  <c:v>0.90998999999999997</c:v>
                </c:pt>
                <c:pt idx="13330">
                  <c:v>0.90769999999999995</c:v>
                </c:pt>
                <c:pt idx="13331">
                  <c:v>0.91049000000000002</c:v>
                </c:pt>
                <c:pt idx="13332">
                  <c:v>0.91271000000000002</c:v>
                </c:pt>
                <c:pt idx="13333">
                  <c:v>0.91169</c:v>
                </c:pt>
                <c:pt idx="13334">
                  <c:v>0.90715000000000001</c:v>
                </c:pt>
                <c:pt idx="13335">
                  <c:v>0.90381999999999996</c:v>
                </c:pt>
                <c:pt idx="13336">
                  <c:v>0.90290999999999999</c:v>
                </c:pt>
                <c:pt idx="13337">
                  <c:v>0.90232000000000001</c:v>
                </c:pt>
                <c:pt idx="13338">
                  <c:v>0.89805000000000001</c:v>
                </c:pt>
                <c:pt idx="13339">
                  <c:v>0.89766999999999997</c:v>
                </c:pt>
                <c:pt idx="13340">
                  <c:v>0.89127000000000001</c:v>
                </c:pt>
                <c:pt idx="13341">
                  <c:v>0.89190000000000003</c:v>
                </c:pt>
                <c:pt idx="13342">
                  <c:v>0.89097999999999999</c:v>
                </c:pt>
                <c:pt idx="13343">
                  <c:v>0.89275000000000004</c:v>
                </c:pt>
                <c:pt idx="13344">
                  <c:v>0.89659999999999995</c:v>
                </c:pt>
                <c:pt idx="13345">
                  <c:v>0.89187000000000005</c:v>
                </c:pt>
                <c:pt idx="13346">
                  <c:v>0.88876999999999995</c:v>
                </c:pt>
                <c:pt idx="13347">
                  <c:v>0.88651999999999997</c:v>
                </c:pt>
                <c:pt idx="13348">
                  <c:v>0.88024999999999998</c:v>
                </c:pt>
                <c:pt idx="13349">
                  <c:v>0.87629000000000001</c:v>
                </c:pt>
                <c:pt idx="13350">
                  <c:v>0.87822999999999996</c:v>
                </c:pt>
                <c:pt idx="13351">
                  <c:v>0.88144</c:v>
                </c:pt>
                <c:pt idx="13352">
                  <c:v>0.88216000000000006</c:v>
                </c:pt>
                <c:pt idx="13353">
                  <c:v>0.88317999999999997</c:v>
                </c:pt>
                <c:pt idx="13354">
                  <c:v>0.88405</c:v>
                </c:pt>
                <c:pt idx="13355">
                  <c:v>0.88339999999999996</c:v>
                </c:pt>
                <c:pt idx="13356">
                  <c:v>0.87612999999999996</c:v>
                </c:pt>
                <c:pt idx="13357">
                  <c:v>0.86336000000000002</c:v>
                </c:pt>
                <c:pt idx="13358">
                  <c:v>0.85772000000000004</c:v>
                </c:pt>
                <c:pt idx="13359">
                  <c:v>0.85984000000000005</c:v>
                </c:pt>
                <c:pt idx="13360">
                  <c:v>0.86584000000000005</c:v>
                </c:pt>
                <c:pt idx="13361">
                  <c:v>0.87311000000000005</c:v>
                </c:pt>
                <c:pt idx="13362">
                  <c:v>0.87133000000000005</c:v>
                </c:pt>
                <c:pt idx="13363">
                  <c:v>0.86821000000000004</c:v>
                </c:pt>
                <c:pt idx="13364">
                  <c:v>0.87009000000000003</c:v>
                </c:pt>
                <c:pt idx="13365">
                  <c:v>0.86617999999999995</c:v>
                </c:pt>
                <c:pt idx="13366">
                  <c:v>0.86109000000000002</c:v>
                </c:pt>
                <c:pt idx="13367">
                  <c:v>0.86201000000000005</c:v>
                </c:pt>
                <c:pt idx="13368">
                  <c:v>0.86177000000000004</c:v>
                </c:pt>
                <c:pt idx="13369">
                  <c:v>0.85802999999999996</c:v>
                </c:pt>
                <c:pt idx="13370">
                  <c:v>0.85746999999999995</c:v>
                </c:pt>
                <c:pt idx="13371">
                  <c:v>0.86109000000000002</c:v>
                </c:pt>
                <c:pt idx="13372">
                  <c:v>0.85972999999999999</c:v>
                </c:pt>
                <c:pt idx="13373">
                  <c:v>0.86243000000000003</c:v>
                </c:pt>
                <c:pt idx="13374">
                  <c:v>0.86428000000000005</c:v>
                </c:pt>
                <c:pt idx="13375">
                  <c:v>0.86707000000000001</c:v>
                </c:pt>
                <c:pt idx="13376">
                  <c:v>0.86743000000000003</c:v>
                </c:pt>
                <c:pt idx="13377">
                  <c:v>0.85821000000000003</c:v>
                </c:pt>
                <c:pt idx="13378">
                  <c:v>0.84540000000000004</c:v>
                </c:pt>
                <c:pt idx="13379">
                  <c:v>0.84397</c:v>
                </c:pt>
                <c:pt idx="13380">
                  <c:v>0.84769000000000005</c:v>
                </c:pt>
                <c:pt idx="13381">
                  <c:v>0.84360000000000002</c:v>
                </c:pt>
                <c:pt idx="13382">
                  <c:v>0.84379999999999999</c:v>
                </c:pt>
                <c:pt idx="13383">
                  <c:v>0.84355999999999998</c:v>
                </c:pt>
                <c:pt idx="13384">
                  <c:v>0.84123000000000003</c:v>
                </c:pt>
                <c:pt idx="13385">
                  <c:v>0.84084000000000003</c:v>
                </c:pt>
                <c:pt idx="13386">
                  <c:v>0.83560000000000001</c:v>
                </c:pt>
                <c:pt idx="13387">
                  <c:v>0.83355999999999997</c:v>
                </c:pt>
                <c:pt idx="13388">
                  <c:v>0.84350999999999998</c:v>
                </c:pt>
                <c:pt idx="13389">
                  <c:v>0.84945999999999999</c:v>
                </c:pt>
                <c:pt idx="13390">
                  <c:v>0.84104000000000001</c:v>
                </c:pt>
                <c:pt idx="13391">
                  <c:v>0.83782000000000001</c:v>
                </c:pt>
                <c:pt idx="13392">
                  <c:v>0.83162999999999998</c:v>
                </c:pt>
                <c:pt idx="13393">
                  <c:v>0.82577999999999996</c:v>
                </c:pt>
                <c:pt idx="13394">
                  <c:v>0.82826</c:v>
                </c:pt>
                <c:pt idx="13395">
                  <c:v>0.82713000000000003</c:v>
                </c:pt>
                <c:pt idx="13396">
                  <c:v>0.82550000000000001</c:v>
                </c:pt>
                <c:pt idx="13397">
                  <c:v>0.83465</c:v>
                </c:pt>
                <c:pt idx="13398">
                  <c:v>0.83213000000000004</c:v>
                </c:pt>
                <c:pt idx="13399">
                  <c:v>0.83294999999999997</c:v>
                </c:pt>
                <c:pt idx="13400">
                  <c:v>0.83243</c:v>
                </c:pt>
                <c:pt idx="13401">
                  <c:v>0.82203000000000004</c:v>
                </c:pt>
                <c:pt idx="13402">
                  <c:v>0.82069000000000003</c:v>
                </c:pt>
                <c:pt idx="13403">
                  <c:v>0.82759000000000005</c:v>
                </c:pt>
                <c:pt idx="13404">
                  <c:v>0.82484000000000002</c:v>
                </c:pt>
                <c:pt idx="13405">
                  <c:v>0.82613999999999999</c:v>
                </c:pt>
                <c:pt idx="13406">
                  <c:v>0.82601999999999998</c:v>
                </c:pt>
                <c:pt idx="13407">
                  <c:v>0.82347000000000004</c:v>
                </c:pt>
                <c:pt idx="13408">
                  <c:v>0.82210000000000005</c:v>
                </c:pt>
                <c:pt idx="13409">
                  <c:v>0.81644000000000005</c:v>
                </c:pt>
                <c:pt idx="13410">
                  <c:v>0.81013999999999997</c:v>
                </c:pt>
                <c:pt idx="13411">
                  <c:v>0.81696999999999997</c:v>
                </c:pt>
                <c:pt idx="13412">
                  <c:v>0.82016999999999995</c:v>
                </c:pt>
                <c:pt idx="13413">
                  <c:v>0.82364000000000004</c:v>
                </c:pt>
                <c:pt idx="13414">
                  <c:v>0.82677999999999996</c:v>
                </c:pt>
                <c:pt idx="13415">
                  <c:v>0.82564000000000004</c:v>
                </c:pt>
                <c:pt idx="13416">
                  <c:v>0.82335999999999998</c:v>
                </c:pt>
                <c:pt idx="13417">
                  <c:v>0.81823000000000001</c:v>
                </c:pt>
                <c:pt idx="13418">
                  <c:v>0.81276999999999999</c:v>
                </c:pt>
                <c:pt idx="13419">
                  <c:v>0.81333999999999995</c:v>
                </c:pt>
                <c:pt idx="13420">
                  <c:v>0.80820999999999998</c:v>
                </c:pt>
                <c:pt idx="13421">
                  <c:v>0.79771999999999998</c:v>
                </c:pt>
                <c:pt idx="13422">
                  <c:v>0.80284999999999995</c:v>
                </c:pt>
                <c:pt idx="13423">
                  <c:v>0.81174000000000002</c:v>
                </c:pt>
                <c:pt idx="13424">
                  <c:v>0.81093000000000004</c:v>
                </c:pt>
                <c:pt idx="13425">
                  <c:v>0.80859000000000003</c:v>
                </c:pt>
                <c:pt idx="13426">
                  <c:v>0.81447999999999998</c:v>
                </c:pt>
                <c:pt idx="13427">
                  <c:v>0.81667999999999996</c:v>
                </c:pt>
                <c:pt idx="13428">
                  <c:v>0.82155</c:v>
                </c:pt>
                <c:pt idx="13429">
                  <c:v>0.82411000000000001</c:v>
                </c:pt>
                <c:pt idx="13430">
                  <c:v>0.81591000000000002</c:v>
                </c:pt>
                <c:pt idx="13431">
                  <c:v>0.80828</c:v>
                </c:pt>
                <c:pt idx="13432">
                  <c:v>0.80054000000000003</c:v>
                </c:pt>
                <c:pt idx="13433">
                  <c:v>0.79862999999999995</c:v>
                </c:pt>
                <c:pt idx="13434">
                  <c:v>0.80027999999999999</c:v>
                </c:pt>
                <c:pt idx="13435">
                  <c:v>0.80647000000000002</c:v>
                </c:pt>
                <c:pt idx="13436">
                  <c:v>0.81118000000000001</c:v>
                </c:pt>
                <c:pt idx="13437">
                  <c:v>0.80800000000000005</c:v>
                </c:pt>
                <c:pt idx="13438">
                  <c:v>0.80130999999999997</c:v>
                </c:pt>
                <c:pt idx="13439">
                  <c:v>0.79561999999999999</c:v>
                </c:pt>
                <c:pt idx="13440">
                  <c:v>0.79203999999999997</c:v>
                </c:pt>
                <c:pt idx="13441">
                  <c:v>0.78942999999999997</c:v>
                </c:pt>
                <c:pt idx="13442">
                  <c:v>0.79613999999999996</c:v>
                </c:pt>
                <c:pt idx="13443">
                  <c:v>0.8034</c:v>
                </c:pt>
                <c:pt idx="13444">
                  <c:v>0.80733999999999995</c:v>
                </c:pt>
                <c:pt idx="13445">
                  <c:v>0.80791000000000002</c:v>
                </c:pt>
                <c:pt idx="13446">
                  <c:v>0.80525000000000002</c:v>
                </c:pt>
                <c:pt idx="13447">
                  <c:v>0.79898000000000002</c:v>
                </c:pt>
                <c:pt idx="13448">
                  <c:v>0.78537000000000001</c:v>
                </c:pt>
                <c:pt idx="13449">
                  <c:v>0.78459999999999996</c:v>
                </c:pt>
                <c:pt idx="13450">
                  <c:v>0.79591000000000001</c:v>
                </c:pt>
                <c:pt idx="13451">
                  <c:v>0.80084999999999995</c:v>
                </c:pt>
                <c:pt idx="13452">
                  <c:v>0.79168000000000005</c:v>
                </c:pt>
                <c:pt idx="13453">
                  <c:v>0.78876999999999997</c:v>
                </c:pt>
                <c:pt idx="13454">
                  <c:v>0.79483999999999999</c:v>
                </c:pt>
                <c:pt idx="13455">
                  <c:v>0.79249000000000003</c:v>
                </c:pt>
                <c:pt idx="13456">
                  <c:v>0.79152999999999996</c:v>
                </c:pt>
                <c:pt idx="13457">
                  <c:v>0.78939999999999999</c:v>
                </c:pt>
                <c:pt idx="13458">
                  <c:v>0.78896999999999995</c:v>
                </c:pt>
                <c:pt idx="13459">
                  <c:v>0.78410999999999997</c:v>
                </c:pt>
                <c:pt idx="13460">
                  <c:v>0.78527999999999998</c:v>
                </c:pt>
                <c:pt idx="13461">
                  <c:v>0.78908999999999996</c:v>
                </c:pt>
                <c:pt idx="13462">
                  <c:v>0.79818999999999996</c:v>
                </c:pt>
                <c:pt idx="13463">
                  <c:v>0.79949000000000003</c:v>
                </c:pt>
                <c:pt idx="13464">
                  <c:v>0.79852000000000001</c:v>
                </c:pt>
                <c:pt idx="13465">
                  <c:v>0.79478000000000004</c:v>
                </c:pt>
                <c:pt idx="13466">
                  <c:v>0.79146000000000005</c:v>
                </c:pt>
                <c:pt idx="13467">
                  <c:v>0.79185000000000005</c:v>
                </c:pt>
                <c:pt idx="13468">
                  <c:v>0.78566000000000003</c:v>
                </c:pt>
                <c:pt idx="13469">
                  <c:v>0.78298999999999996</c:v>
                </c:pt>
                <c:pt idx="13470">
                  <c:v>0.78517999999999999</c:v>
                </c:pt>
                <c:pt idx="13471">
                  <c:v>0.78691999999999995</c:v>
                </c:pt>
                <c:pt idx="13472">
                  <c:v>0.78291999999999995</c:v>
                </c:pt>
                <c:pt idx="13473">
                  <c:v>0.78591999999999995</c:v>
                </c:pt>
                <c:pt idx="13474">
                  <c:v>0.78434000000000004</c:v>
                </c:pt>
                <c:pt idx="13475">
                  <c:v>0.78622000000000003</c:v>
                </c:pt>
                <c:pt idx="13476">
                  <c:v>0.78874999999999995</c:v>
                </c:pt>
                <c:pt idx="13477">
                  <c:v>0.78458000000000006</c:v>
                </c:pt>
                <c:pt idx="13478">
                  <c:v>0.77695000000000003</c:v>
                </c:pt>
                <c:pt idx="13479">
                  <c:v>0.77685999999999999</c:v>
                </c:pt>
                <c:pt idx="13480">
                  <c:v>0.78456999999999999</c:v>
                </c:pt>
                <c:pt idx="13481">
                  <c:v>0.78749000000000002</c:v>
                </c:pt>
                <c:pt idx="13482">
                  <c:v>0.78288000000000002</c:v>
                </c:pt>
                <c:pt idx="13483">
                  <c:v>0.77827000000000002</c:v>
                </c:pt>
                <c:pt idx="13484">
                  <c:v>0.78203</c:v>
                </c:pt>
                <c:pt idx="13485">
                  <c:v>0.78466000000000002</c:v>
                </c:pt>
                <c:pt idx="13486">
                  <c:v>0.77827000000000002</c:v>
                </c:pt>
                <c:pt idx="13487">
                  <c:v>0.77393000000000001</c:v>
                </c:pt>
                <c:pt idx="13488">
                  <c:v>0.76768000000000003</c:v>
                </c:pt>
                <c:pt idx="13489">
                  <c:v>0.77083999999999997</c:v>
                </c:pt>
                <c:pt idx="13490">
                  <c:v>0.78225999999999996</c:v>
                </c:pt>
                <c:pt idx="13491">
                  <c:v>0.78019000000000005</c:v>
                </c:pt>
                <c:pt idx="13492">
                  <c:v>0.77644000000000002</c:v>
                </c:pt>
                <c:pt idx="13493">
                  <c:v>0.77385999999999999</c:v>
                </c:pt>
                <c:pt idx="13494">
                  <c:v>0.77581</c:v>
                </c:pt>
                <c:pt idx="13495">
                  <c:v>0.77615999999999996</c:v>
                </c:pt>
                <c:pt idx="13496">
                  <c:v>0.77522000000000002</c:v>
                </c:pt>
                <c:pt idx="13497">
                  <c:v>0.78198999999999996</c:v>
                </c:pt>
                <c:pt idx="13498">
                  <c:v>0.78159999999999996</c:v>
                </c:pt>
                <c:pt idx="13499">
                  <c:v>0.77505999999999997</c:v>
                </c:pt>
                <c:pt idx="13500">
                  <c:v>0.77080000000000004</c:v>
                </c:pt>
                <c:pt idx="13501">
                  <c:v>0.77724000000000004</c:v>
                </c:pt>
                <c:pt idx="13502">
                  <c:v>0.78313999999999995</c:v>
                </c:pt>
                <c:pt idx="13503">
                  <c:v>0.77768999999999999</c:v>
                </c:pt>
                <c:pt idx="13504">
                  <c:v>0.76978000000000002</c:v>
                </c:pt>
                <c:pt idx="13505">
                  <c:v>0.76100000000000001</c:v>
                </c:pt>
                <c:pt idx="13506">
                  <c:v>0.75858000000000003</c:v>
                </c:pt>
                <c:pt idx="13507">
                  <c:v>0.76112999999999997</c:v>
                </c:pt>
                <c:pt idx="13508">
                  <c:v>0.75995999999999997</c:v>
                </c:pt>
                <c:pt idx="13509">
                  <c:v>0.76695999999999998</c:v>
                </c:pt>
                <c:pt idx="13510">
                  <c:v>0.7772</c:v>
                </c:pt>
                <c:pt idx="13511">
                  <c:v>0.77793000000000001</c:v>
                </c:pt>
                <c:pt idx="13512">
                  <c:v>0.77112999999999998</c:v>
                </c:pt>
                <c:pt idx="13513">
                  <c:v>0.75975999999999999</c:v>
                </c:pt>
                <c:pt idx="13514">
                  <c:v>0.75585999999999998</c:v>
                </c:pt>
                <c:pt idx="13515">
                  <c:v>0.75475999999999999</c:v>
                </c:pt>
                <c:pt idx="13516">
                  <c:v>0.76070000000000004</c:v>
                </c:pt>
                <c:pt idx="13517">
                  <c:v>0.76602999999999999</c:v>
                </c:pt>
                <c:pt idx="13518">
                  <c:v>0.76841000000000004</c:v>
                </c:pt>
                <c:pt idx="13519">
                  <c:v>0.76249999999999996</c:v>
                </c:pt>
                <c:pt idx="13520">
                  <c:v>0.75749999999999995</c:v>
                </c:pt>
                <c:pt idx="13521">
                  <c:v>0.75495999999999996</c:v>
                </c:pt>
                <c:pt idx="13522">
                  <c:v>0.75432999999999995</c:v>
                </c:pt>
                <c:pt idx="13523">
                  <c:v>0.76610999999999996</c:v>
                </c:pt>
                <c:pt idx="13524">
                  <c:v>0.76751000000000003</c:v>
                </c:pt>
                <c:pt idx="13525">
                  <c:v>0.76919999999999999</c:v>
                </c:pt>
                <c:pt idx="13526">
                  <c:v>0.77149000000000001</c:v>
                </c:pt>
                <c:pt idx="13527">
                  <c:v>0.76685999999999999</c:v>
                </c:pt>
                <c:pt idx="13528">
                  <c:v>0.7671</c:v>
                </c:pt>
                <c:pt idx="13529">
                  <c:v>0.76083000000000001</c:v>
                </c:pt>
                <c:pt idx="13530">
                  <c:v>0.75780000000000003</c:v>
                </c:pt>
                <c:pt idx="13531">
                  <c:v>0.75766</c:v>
                </c:pt>
                <c:pt idx="13532">
                  <c:v>0.76737</c:v>
                </c:pt>
                <c:pt idx="13533">
                  <c:v>0.77036000000000004</c:v>
                </c:pt>
                <c:pt idx="13534">
                  <c:v>0.76654999999999995</c:v>
                </c:pt>
                <c:pt idx="13535">
                  <c:v>0.76729000000000003</c:v>
                </c:pt>
                <c:pt idx="13536">
                  <c:v>0.77142999999999995</c:v>
                </c:pt>
                <c:pt idx="13537">
                  <c:v>0.76910000000000001</c:v>
                </c:pt>
                <c:pt idx="13538">
                  <c:v>0.75827</c:v>
                </c:pt>
                <c:pt idx="13539">
                  <c:v>0.75588999999999995</c:v>
                </c:pt>
                <c:pt idx="13540">
                  <c:v>0.75790999999999997</c:v>
                </c:pt>
                <c:pt idx="13541">
                  <c:v>0.75629999999999997</c:v>
                </c:pt>
                <c:pt idx="13542">
                  <c:v>0.75722</c:v>
                </c:pt>
                <c:pt idx="13543">
                  <c:v>0.75665000000000004</c:v>
                </c:pt>
                <c:pt idx="13544">
                  <c:v>0.75151999999999997</c:v>
                </c:pt>
                <c:pt idx="13545">
                  <c:v>0.75544</c:v>
                </c:pt>
                <c:pt idx="13546">
                  <c:v>0.76080999999999999</c:v>
                </c:pt>
                <c:pt idx="13547">
                  <c:v>0.75978999999999997</c:v>
                </c:pt>
                <c:pt idx="13548">
                  <c:v>0.76107000000000002</c:v>
                </c:pt>
                <c:pt idx="13549">
                  <c:v>0.76193999999999995</c:v>
                </c:pt>
                <c:pt idx="13550">
                  <c:v>0.75426000000000004</c:v>
                </c:pt>
                <c:pt idx="13551">
                  <c:v>0.75702000000000003</c:v>
                </c:pt>
                <c:pt idx="13552">
                  <c:v>0.75273999999999996</c:v>
                </c:pt>
                <c:pt idx="13553">
                  <c:v>0.75317999999999996</c:v>
                </c:pt>
                <c:pt idx="13554">
                  <c:v>0.75122999999999995</c:v>
                </c:pt>
                <c:pt idx="13555">
                  <c:v>0.74482999999999999</c:v>
                </c:pt>
                <c:pt idx="13556">
                  <c:v>0.75258000000000003</c:v>
                </c:pt>
                <c:pt idx="13557">
                  <c:v>0.75954999999999995</c:v>
                </c:pt>
                <c:pt idx="13558">
                  <c:v>0.75922000000000001</c:v>
                </c:pt>
                <c:pt idx="13559">
                  <c:v>0.75356999999999996</c:v>
                </c:pt>
                <c:pt idx="13560">
                  <c:v>0.75056999999999996</c:v>
                </c:pt>
                <c:pt idx="13561">
                  <c:v>0.74850000000000005</c:v>
                </c:pt>
                <c:pt idx="13562">
                  <c:v>0.74831000000000003</c:v>
                </c:pt>
                <c:pt idx="13563">
                  <c:v>0.75065000000000004</c:v>
                </c:pt>
                <c:pt idx="13564">
                  <c:v>0.74678999999999995</c:v>
                </c:pt>
                <c:pt idx="13565">
                  <c:v>0.74587000000000003</c:v>
                </c:pt>
                <c:pt idx="13566">
                  <c:v>0.74846000000000001</c:v>
                </c:pt>
                <c:pt idx="13567">
                  <c:v>0.74848000000000003</c:v>
                </c:pt>
                <c:pt idx="13568">
                  <c:v>0.75683999999999996</c:v>
                </c:pt>
                <c:pt idx="13569">
                  <c:v>0.76717000000000002</c:v>
                </c:pt>
                <c:pt idx="13570">
                  <c:v>0.76626000000000005</c:v>
                </c:pt>
                <c:pt idx="13571">
                  <c:v>0.76217999999999997</c:v>
                </c:pt>
                <c:pt idx="13572">
                  <c:v>0.75997000000000003</c:v>
                </c:pt>
                <c:pt idx="13573">
                  <c:v>0.75485000000000002</c:v>
                </c:pt>
                <c:pt idx="13574">
                  <c:v>0.75007000000000001</c:v>
                </c:pt>
                <c:pt idx="13575">
                  <c:v>0.74624000000000001</c:v>
                </c:pt>
                <c:pt idx="13576">
                  <c:v>0.74668999999999996</c:v>
                </c:pt>
                <c:pt idx="13577">
                  <c:v>0.75222999999999995</c:v>
                </c:pt>
                <c:pt idx="13578">
                  <c:v>0.75531000000000004</c:v>
                </c:pt>
                <c:pt idx="13579">
                  <c:v>0.75595000000000001</c:v>
                </c:pt>
                <c:pt idx="13580">
                  <c:v>0.74739</c:v>
                </c:pt>
                <c:pt idx="13581">
                  <c:v>0.74311000000000005</c:v>
                </c:pt>
                <c:pt idx="13582">
                  <c:v>0.74065999999999999</c:v>
                </c:pt>
                <c:pt idx="13583">
                  <c:v>0.74268999999999996</c:v>
                </c:pt>
                <c:pt idx="13584">
                  <c:v>0.73951999999999996</c:v>
                </c:pt>
                <c:pt idx="13585">
                  <c:v>0.75195999999999996</c:v>
                </c:pt>
                <c:pt idx="13586">
                  <c:v>0.75197999999999998</c:v>
                </c:pt>
                <c:pt idx="13587">
                  <c:v>0.74746000000000001</c:v>
                </c:pt>
                <c:pt idx="13588">
                  <c:v>0.75048000000000004</c:v>
                </c:pt>
                <c:pt idx="13589">
                  <c:v>0.74519999999999997</c:v>
                </c:pt>
                <c:pt idx="13590">
                  <c:v>0.73802999999999996</c:v>
                </c:pt>
                <c:pt idx="13591">
                  <c:v>0.73685</c:v>
                </c:pt>
                <c:pt idx="13592">
                  <c:v>0.72931999999999997</c:v>
                </c:pt>
                <c:pt idx="13593">
                  <c:v>0.72828999999999999</c:v>
                </c:pt>
                <c:pt idx="13594">
                  <c:v>0.72999000000000003</c:v>
                </c:pt>
                <c:pt idx="13595">
                  <c:v>0.73412999999999995</c:v>
                </c:pt>
                <c:pt idx="13596">
                  <c:v>0.73816000000000004</c:v>
                </c:pt>
                <c:pt idx="13597">
                  <c:v>0.73936000000000002</c:v>
                </c:pt>
                <c:pt idx="13598">
                  <c:v>0.74158999999999997</c:v>
                </c:pt>
                <c:pt idx="13599">
                  <c:v>0.73811000000000004</c:v>
                </c:pt>
                <c:pt idx="13600">
                  <c:v>0.73843000000000003</c:v>
                </c:pt>
                <c:pt idx="13601">
                  <c:v>0.74329999999999996</c:v>
                </c:pt>
                <c:pt idx="13602">
                  <c:v>0.73970000000000002</c:v>
                </c:pt>
                <c:pt idx="13603">
                  <c:v>0.73755999999999999</c:v>
                </c:pt>
                <c:pt idx="13604">
                  <c:v>0.73845000000000005</c:v>
                </c:pt>
                <c:pt idx="13605">
                  <c:v>0.73475000000000001</c:v>
                </c:pt>
                <c:pt idx="13606">
                  <c:v>0.73438000000000003</c:v>
                </c:pt>
                <c:pt idx="13607">
                  <c:v>0.73729999999999996</c:v>
                </c:pt>
                <c:pt idx="13608">
                  <c:v>0.73499999999999999</c:v>
                </c:pt>
                <c:pt idx="13609">
                  <c:v>0.73575999999999997</c:v>
                </c:pt>
                <c:pt idx="13610">
                  <c:v>0.74273</c:v>
                </c:pt>
                <c:pt idx="13611">
                  <c:v>0.74058999999999997</c:v>
                </c:pt>
                <c:pt idx="13612">
                  <c:v>0.74104000000000003</c:v>
                </c:pt>
                <c:pt idx="13613">
                  <c:v>0.74743999999999999</c:v>
                </c:pt>
                <c:pt idx="13614">
                  <c:v>0.74587000000000003</c:v>
                </c:pt>
                <c:pt idx="13615">
                  <c:v>0.74956999999999996</c:v>
                </c:pt>
                <c:pt idx="13616">
                  <c:v>0.75219000000000003</c:v>
                </c:pt>
                <c:pt idx="13617">
                  <c:v>0.74690000000000001</c:v>
                </c:pt>
                <c:pt idx="13618">
                  <c:v>0.74209999999999998</c:v>
                </c:pt>
                <c:pt idx="13619">
                  <c:v>0.73760999999999999</c:v>
                </c:pt>
                <c:pt idx="13620">
                  <c:v>0.73982000000000003</c:v>
                </c:pt>
                <c:pt idx="13621">
                  <c:v>0.74390000000000001</c:v>
                </c:pt>
                <c:pt idx="13622">
                  <c:v>0.74343000000000004</c:v>
                </c:pt>
                <c:pt idx="13623">
                  <c:v>0.74282000000000004</c:v>
                </c:pt>
                <c:pt idx="13624">
                  <c:v>0.74831999999999999</c:v>
                </c:pt>
                <c:pt idx="13625">
                  <c:v>0.74417</c:v>
                </c:pt>
                <c:pt idx="13626">
                  <c:v>0.73658000000000001</c:v>
                </c:pt>
                <c:pt idx="13627">
                  <c:v>0.72858000000000001</c:v>
                </c:pt>
                <c:pt idx="13628">
                  <c:v>0.7218</c:v>
                </c:pt>
                <c:pt idx="13629">
                  <c:v>0.72806000000000004</c:v>
                </c:pt>
                <c:pt idx="13630">
                  <c:v>0.73085999999999995</c:v>
                </c:pt>
                <c:pt idx="13631">
                  <c:v>0.73836000000000002</c:v>
                </c:pt>
                <c:pt idx="13632">
                  <c:v>0.73858999999999997</c:v>
                </c:pt>
                <c:pt idx="13633">
                  <c:v>0.72894999999999999</c:v>
                </c:pt>
                <c:pt idx="13634">
                  <c:v>0.72855999999999999</c:v>
                </c:pt>
                <c:pt idx="13635">
                  <c:v>0.73099999999999998</c:v>
                </c:pt>
                <c:pt idx="13636">
                  <c:v>0.73002</c:v>
                </c:pt>
                <c:pt idx="13637">
                  <c:v>0.73185</c:v>
                </c:pt>
                <c:pt idx="13638">
                  <c:v>0.73414000000000001</c:v>
                </c:pt>
                <c:pt idx="13639">
                  <c:v>0.73499000000000003</c:v>
                </c:pt>
                <c:pt idx="13640">
                  <c:v>0.72997000000000001</c:v>
                </c:pt>
                <c:pt idx="13641">
                  <c:v>0.73516999999999999</c:v>
                </c:pt>
                <c:pt idx="13642">
                  <c:v>0.73538000000000003</c:v>
                </c:pt>
                <c:pt idx="13643">
                  <c:v>0.73487000000000002</c:v>
                </c:pt>
                <c:pt idx="13644">
                  <c:v>0.72787000000000002</c:v>
                </c:pt>
                <c:pt idx="13645">
                  <c:v>0.72819999999999996</c:v>
                </c:pt>
                <c:pt idx="13646">
                  <c:v>0.73236000000000001</c:v>
                </c:pt>
                <c:pt idx="13647">
                  <c:v>0.73201000000000005</c:v>
                </c:pt>
                <c:pt idx="13648">
                  <c:v>0.73141</c:v>
                </c:pt>
                <c:pt idx="13649">
                  <c:v>0.72302999999999995</c:v>
                </c:pt>
                <c:pt idx="13650">
                  <c:v>0.7268</c:v>
                </c:pt>
                <c:pt idx="13651">
                  <c:v>0.72572999999999999</c:v>
                </c:pt>
                <c:pt idx="13652">
                  <c:v>0.72658999999999996</c:v>
                </c:pt>
                <c:pt idx="13653">
                  <c:v>0.72326000000000001</c:v>
                </c:pt>
                <c:pt idx="13654">
                  <c:v>0.72629999999999995</c:v>
                </c:pt>
                <c:pt idx="13655">
                  <c:v>0.72713000000000005</c:v>
                </c:pt>
                <c:pt idx="13656">
                  <c:v>0.72199000000000002</c:v>
                </c:pt>
                <c:pt idx="13657">
                  <c:v>0.72270999999999996</c:v>
                </c:pt>
                <c:pt idx="13658">
                  <c:v>0.71980999999999995</c:v>
                </c:pt>
                <c:pt idx="13659">
                  <c:v>0.72165000000000001</c:v>
                </c:pt>
                <c:pt idx="13660">
                  <c:v>0.72594999999999998</c:v>
                </c:pt>
                <c:pt idx="13661">
                  <c:v>0.72258999999999995</c:v>
                </c:pt>
                <c:pt idx="13662">
                  <c:v>0.72280999999999995</c:v>
                </c:pt>
                <c:pt idx="13663">
                  <c:v>0.72897999999999996</c:v>
                </c:pt>
                <c:pt idx="13664">
                  <c:v>0.73109000000000002</c:v>
                </c:pt>
                <c:pt idx="13665">
                  <c:v>0.72357000000000005</c:v>
                </c:pt>
                <c:pt idx="13666">
                  <c:v>0.72355000000000003</c:v>
                </c:pt>
                <c:pt idx="13667">
                  <c:v>0.72196000000000005</c:v>
                </c:pt>
                <c:pt idx="13668">
                  <c:v>0.71662000000000003</c:v>
                </c:pt>
                <c:pt idx="13669">
                  <c:v>0.72333999999999998</c:v>
                </c:pt>
                <c:pt idx="13670">
                  <c:v>0.71911000000000003</c:v>
                </c:pt>
                <c:pt idx="13671">
                  <c:v>0.72423000000000004</c:v>
                </c:pt>
                <c:pt idx="13672">
                  <c:v>0.72284999999999999</c:v>
                </c:pt>
                <c:pt idx="13673">
                  <c:v>0.71560000000000001</c:v>
                </c:pt>
                <c:pt idx="13674">
                  <c:v>0.72121000000000002</c:v>
                </c:pt>
                <c:pt idx="13675">
                  <c:v>0.72011999999999998</c:v>
                </c:pt>
                <c:pt idx="13676">
                  <c:v>0.71208000000000005</c:v>
                </c:pt>
                <c:pt idx="13677">
                  <c:v>0.71453</c:v>
                </c:pt>
                <c:pt idx="13678">
                  <c:v>0.71726000000000001</c:v>
                </c:pt>
                <c:pt idx="13679">
                  <c:v>0.71799999999999997</c:v>
                </c:pt>
                <c:pt idx="13680">
                  <c:v>0.72223999999999999</c:v>
                </c:pt>
                <c:pt idx="13681">
                  <c:v>0.72377999999999998</c:v>
                </c:pt>
                <c:pt idx="13682">
                  <c:v>0.73075999999999997</c:v>
                </c:pt>
                <c:pt idx="13683">
                  <c:v>0.72672999999999999</c:v>
                </c:pt>
                <c:pt idx="13684">
                  <c:v>0.71811999999999998</c:v>
                </c:pt>
                <c:pt idx="13685">
                  <c:v>0.71321000000000001</c:v>
                </c:pt>
                <c:pt idx="13686">
                  <c:v>0.71070999999999995</c:v>
                </c:pt>
                <c:pt idx="13687">
                  <c:v>0.71109</c:v>
                </c:pt>
                <c:pt idx="13688">
                  <c:v>0.71596000000000004</c:v>
                </c:pt>
                <c:pt idx="13689">
                  <c:v>0.72323999999999999</c:v>
                </c:pt>
                <c:pt idx="13690">
                  <c:v>0.72092999999999996</c:v>
                </c:pt>
                <c:pt idx="13691">
                  <c:v>0.72126999999999997</c:v>
                </c:pt>
                <c:pt idx="13692">
                  <c:v>0.72131999999999996</c:v>
                </c:pt>
                <c:pt idx="13693">
                  <c:v>0.71391000000000004</c:v>
                </c:pt>
                <c:pt idx="13694">
                  <c:v>0.71165</c:v>
                </c:pt>
                <c:pt idx="13695">
                  <c:v>0.71494999999999997</c:v>
                </c:pt>
                <c:pt idx="13696">
                  <c:v>0.71594999999999998</c:v>
                </c:pt>
                <c:pt idx="13697">
                  <c:v>0.71301000000000003</c:v>
                </c:pt>
                <c:pt idx="13698">
                  <c:v>0.71304999999999996</c:v>
                </c:pt>
                <c:pt idx="13699">
                  <c:v>0.70837000000000006</c:v>
                </c:pt>
                <c:pt idx="13700">
                  <c:v>0.70269000000000004</c:v>
                </c:pt>
                <c:pt idx="13701">
                  <c:v>0.70999000000000001</c:v>
                </c:pt>
                <c:pt idx="13702">
                  <c:v>0.71264000000000005</c:v>
                </c:pt>
                <c:pt idx="13703">
                  <c:v>0.71106000000000003</c:v>
                </c:pt>
                <c:pt idx="13704">
                  <c:v>0.70503000000000005</c:v>
                </c:pt>
                <c:pt idx="13705">
                  <c:v>0.71025000000000005</c:v>
                </c:pt>
                <c:pt idx="13706">
                  <c:v>0.70723000000000003</c:v>
                </c:pt>
                <c:pt idx="13707">
                  <c:v>0.70403000000000004</c:v>
                </c:pt>
                <c:pt idx="13708">
                  <c:v>0.69869000000000003</c:v>
                </c:pt>
                <c:pt idx="13709">
                  <c:v>0.70526999999999995</c:v>
                </c:pt>
                <c:pt idx="13710">
                  <c:v>0.70552999999999999</c:v>
                </c:pt>
                <c:pt idx="13711">
                  <c:v>0.70165</c:v>
                </c:pt>
                <c:pt idx="13712">
                  <c:v>0.70543</c:v>
                </c:pt>
                <c:pt idx="13713">
                  <c:v>0.70279999999999998</c:v>
                </c:pt>
                <c:pt idx="13714">
                  <c:v>0.70733000000000001</c:v>
                </c:pt>
                <c:pt idx="13715">
                  <c:v>0.71499000000000001</c:v>
                </c:pt>
                <c:pt idx="13716">
                  <c:v>0.70552000000000004</c:v>
                </c:pt>
                <c:pt idx="13717">
                  <c:v>0.70340000000000003</c:v>
                </c:pt>
                <c:pt idx="13718">
                  <c:v>0.70337000000000005</c:v>
                </c:pt>
                <c:pt idx="13719">
                  <c:v>0.70713999999999999</c:v>
                </c:pt>
                <c:pt idx="13720">
                  <c:v>0.70848999999999995</c:v>
                </c:pt>
                <c:pt idx="13721">
                  <c:v>0.71457000000000004</c:v>
                </c:pt>
                <c:pt idx="13722">
                  <c:v>0.71409999999999996</c:v>
                </c:pt>
                <c:pt idx="13723">
                  <c:v>0.71306999999999998</c:v>
                </c:pt>
                <c:pt idx="13724">
                  <c:v>0.70721000000000001</c:v>
                </c:pt>
                <c:pt idx="13725">
                  <c:v>0.70623999999999998</c:v>
                </c:pt>
                <c:pt idx="13726">
                  <c:v>0.69310000000000005</c:v>
                </c:pt>
                <c:pt idx="13727">
                  <c:v>0.69715000000000005</c:v>
                </c:pt>
                <c:pt idx="13728">
                  <c:v>0.69852999999999998</c:v>
                </c:pt>
                <c:pt idx="13729">
                  <c:v>0.69754000000000005</c:v>
                </c:pt>
                <c:pt idx="13730">
                  <c:v>0.69196999999999997</c:v>
                </c:pt>
                <c:pt idx="13731">
                  <c:v>0.69245000000000001</c:v>
                </c:pt>
                <c:pt idx="13732">
                  <c:v>0.70277000000000001</c:v>
                </c:pt>
                <c:pt idx="13733">
                  <c:v>0.70396000000000003</c:v>
                </c:pt>
                <c:pt idx="13734">
                  <c:v>0.70637000000000005</c:v>
                </c:pt>
                <c:pt idx="13735">
                  <c:v>0.70582</c:v>
                </c:pt>
                <c:pt idx="13736">
                  <c:v>0.70028999999999997</c:v>
                </c:pt>
                <c:pt idx="13737">
                  <c:v>0.69928000000000001</c:v>
                </c:pt>
                <c:pt idx="13738">
                  <c:v>0.70538999999999996</c:v>
                </c:pt>
                <c:pt idx="13739">
                  <c:v>0.70382999999999996</c:v>
                </c:pt>
                <c:pt idx="13740">
                  <c:v>0.69933999999999996</c:v>
                </c:pt>
                <c:pt idx="13741">
                  <c:v>0.69613000000000003</c:v>
                </c:pt>
                <c:pt idx="13742">
                  <c:v>0.69313999999999998</c:v>
                </c:pt>
                <c:pt idx="13743">
                  <c:v>0.69443999999999995</c:v>
                </c:pt>
                <c:pt idx="13744">
                  <c:v>0.69620000000000004</c:v>
                </c:pt>
                <c:pt idx="13745">
                  <c:v>0.69837000000000005</c:v>
                </c:pt>
                <c:pt idx="13746">
                  <c:v>0.69696000000000002</c:v>
                </c:pt>
                <c:pt idx="13747">
                  <c:v>0.69850999999999996</c:v>
                </c:pt>
                <c:pt idx="13748">
                  <c:v>0.69762000000000002</c:v>
                </c:pt>
                <c:pt idx="13749">
                  <c:v>0.69208000000000003</c:v>
                </c:pt>
                <c:pt idx="13750">
                  <c:v>0.68891999999999998</c:v>
                </c:pt>
                <c:pt idx="13751">
                  <c:v>0.69245000000000001</c:v>
                </c:pt>
                <c:pt idx="13752">
                  <c:v>0.69308000000000003</c:v>
                </c:pt>
                <c:pt idx="13753">
                  <c:v>0.69433999999999996</c:v>
                </c:pt>
                <c:pt idx="13754">
                  <c:v>0.67835000000000001</c:v>
                </c:pt>
                <c:pt idx="13755">
                  <c:v>0.68020999999999998</c:v>
                </c:pt>
                <c:pt idx="13756">
                  <c:v>0.68908999999999998</c:v>
                </c:pt>
                <c:pt idx="13757">
                  <c:v>0.68640000000000001</c:v>
                </c:pt>
                <c:pt idx="13758">
                  <c:v>0.68549000000000004</c:v>
                </c:pt>
                <c:pt idx="13759">
                  <c:v>0.68722000000000005</c:v>
                </c:pt>
                <c:pt idx="13760">
                  <c:v>0.68445</c:v>
                </c:pt>
                <c:pt idx="13761">
                  <c:v>0.68832000000000004</c:v>
                </c:pt>
                <c:pt idx="13762">
                  <c:v>0.68481000000000003</c:v>
                </c:pt>
                <c:pt idx="13763">
                  <c:v>0.68942000000000003</c:v>
                </c:pt>
                <c:pt idx="13764">
                  <c:v>0.69740000000000002</c:v>
                </c:pt>
                <c:pt idx="13765">
                  <c:v>0.69616999999999996</c:v>
                </c:pt>
                <c:pt idx="13766">
                  <c:v>0.69962000000000002</c:v>
                </c:pt>
                <c:pt idx="13767">
                  <c:v>0.69571000000000005</c:v>
                </c:pt>
                <c:pt idx="13768">
                  <c:v>0.70216999999999996</c:v>
                </c:pt>
                <c:pt idx="13769">
                  <c:v>0.69989999999999997</c:v>
                </c:pt>
                <c:pt idx="13770">
                  <c:v>0.69840000000000002</c:v>
                </c:pt>
                <c:pt idx="13771">
                  <c:v>0.69950999999999997</c:v>
                </c:pt>
                <c:pt idx="13772">
                  <c:v>0.69228000000000001</c:v>
                </c:pt>
                <c:pt idx="13773">
                  <c:v>0.68674999999999997</c:v>
                </c:pt>
                <c:pt idx="13774">
                  <c:v>0.68869999999999998</c:v>
                </c:pt>
                <c:pt idx="13775">
                  <c:v>0.69596000000000002</c:v>
                </c:pt>
                <c:pt idx="13776">
                  <c:v>0.70077</c:v>
                </c:pt>
                <c:pt idx="13777">
                  <c:v>0.69081000000000004</c:v>
                </c:pt>
                <c:pt idx="13778">
                  <c:v>0.69132000000000005</c:v>
                </c:pt>
                <c:pt idx="13779">
                  <c:v>0.69440000000000002</c:v>
                </c:pt>
                <c:pt idx="13780">
                  <c:v>0.69072</c:v>
                </c:pt>
                <c:pt idx="13781">
                  <c:v>0.68876999999999999</c:v>
                </c:pt>
                <c:pt idx="13782">
                  <c:v>0.68411999999999995</c:v>
                </c:pt>
                <c:pt idx="13783">
                  <c:v>0.67942999999999998</c:v>
                </c:pt>
                <c:pt idx="13784">
                  <c:v>0.67842000000000002</c:v>
                </c:pt>
                <c:pt idx="13785">
                  <c:v>0.67884999999999995</c:v>
                </c:pt>
                <c:pt idx="13786">
                  <c:v>0.67967</c:v>
                </c:pt>
                <c:pt idx="13787">
                  <c:v>0.67879</c:v>
                </c:pt>
                <c:pt idx="13788">
                  <c:v>0.67847999999999997</c:v>
                </c:pt>
                <c:pt idx="13789">
                  <c:v>0.67942999999999998</c:v>
                </c:pt>
                <c:pt idx="13790">
                  <c:v>0.68352999999999997</c:v>
                </c:pt>
                <c:pt idx="13791">
                  <c:v>0.67493999999999998</c:v>
                </c:pt>
                <c:pt idx="13792">
                  <c:v>0.67286999999999997</c:v>
                </c:pt>
                <c:pt idx="13793">
                  <c:v>0.67674999999999996</c:v>
                </c:pt>
                <c:pt idx="13794">
                  <c:v>0.66515999999999997</c:v>
                </c:pt>
                <c:pt idx="13795">
                  <c:v>0.66402000000000005</c:v>
                </c:pt>
                <c:pt idx="13796">
                  <c:v>0.65844000000000003</c:v>
                </c:pt>
                <c:pt idx="13797">
                  <c:v>0.66256000000000004</c:v>
                </c:pt>
                <c:pt idx="13798">
                  <c:v>0.67379999999999995</c:v>
                </c:pt>
                <c:pt idx="13799">
                  <c:v>0.67896000000000001</c:v>
                </c:pt>
                <c:pt idx="13800">
                  <c:v>0.68245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5E1-4AF1-B207-87536FD59DFF}"/>
            </c:ext>
          </c:extLst>
        </c:ser>
        <c:ser>
          <c:idx val="1"/>
          <c:order val="1"/>
          <c:tx>
            <c:strRef>
              <c:f>'4.4 Vergleich BEA-XAD'!$L$66</c:f>
              <c:strCache>
                <c:ptCount val="1"/>
                <c:pt idx="0">
                  <c:v>Nr. 151–165 (HCZB 150.5)</c:v>
                </c:pt>
              </c:strCache>
            </c:strRef>
          </c:tx>
          <c:spPr>
            <a:ln w="63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'4.4 Vergleich BEA-XAD'!$L$78:$L$13878</c:f>
              <c:numCache>
                <c:formatCode>General</c:formatCode>
                <c:ptCount val="13801"/>
                <c:pt idx="0">
                  <c:v>0</c:v>
                </c:pt>
                <c:pt idx="1">
                  <c:v>8.3330000000000001E-3</c:v>
                </c:pt>
                <c:pt idx="2">
                  <c:v>1.6667000000000001E-2</c:v>
                </c:pt>
                <c:pt idx="3">
                  <c:v>2.5000000000000001E-2</c:v>
                </c:pt>
                <c:pt idx="4">
                  <c:v>3.3333000000000002E-2</c:v>
                </c:pt>
                <c:pt idx="5">
                  <c:v>4.1667000000000003E-2</c:v>
                </c:pt>
                <c:pt idx="6">
                  <c:v>0.05</c:v>
                </c:pt>
                <c:pt idx="7">
                  <c:v>5.8333000000000003E-2</c:v>
                </c:pt>
                <c:pt idx="8">
                  <c:v>6.6667000000000004E-2</c:v>
                </c:pt>
                <c:pt idx="9">
                  <c:v>7.4999999999999997E-2</c:v>
                </c:pt>
                <c:pt idx="10">
                  <c:v>8.3333000000000004E-2</c:v>
                </c:pt>
                <c:pt idx="11">
                  <c:v>9.1666999999999998E-2</c:v>
                </c:pt>
                <c:pt idx="12">
                  <c:v>0.1</c:v>
                </c:pt>
                <c:pt idx="13">
                  <c:v>0.108333</c:v>
                </c:pt>
                <c:pt idx="14">
                  <c:v>0.11666700000000001</c:v>
                </c:pt>
                <c:pt idx="15">
                  <c:v>0.125</c:v>
                </c:pt>
                <c:pt idx="16">
                  <c:v>0.13333300000000001</c:v>
                </c:pt>
                <c:pt idx="17">
                  <c:v>0.14166699999999999</c:v>
                </c:pt>
                <c:pt idx="18">
                  <c:v>0.15</c:v>
                </c:pt>
                <c:pt idx="19">
                  <c:v>0.158333</c:v>
                </c:pt>
                <c:pt idx="20">
                  <c:v>0.16666700000000001</c:v>
                </c:pt>
                <c:pt idx="21">
                  <c:v>0.17499999999999999</c:v>
                </c:pt>
                <c:pt idx="22">
                  <c:v>0.183333</c:v>
                </c:pt>
                <c:pt idx="23">
                  <c:v>0.191667</c:v>
                </c:pt>
                <c:pt idx="24">
                  <c:v>0.2</c:v>
                </c:pt>
                <c:pt idx="25">
                  <c:v>0.20833299999999999</c:v>
                </c:pt>
                <c:pt idx="26">
                  <c:v>0.216667</c:v>
                </c:pt>
                <c:pt idx="27">
                  <c:v>0.22500000000000001</c:v>
                </c:pt>
                <c:pt idx="28">
                  <c:v>0.23333300000000001</c:v>
                </c:pt>
                <c:pt idx="29">
                  <c:v>0.24166699999999999</c:v>
                </c:pt>
                <c:pt idx="30">
                  <c:v>0.25</c:v>
                </c:pt>
                <c:pt idx="31">
                  <c:v>0.25833299999999998</c:v>
                </c:pt>
                <c:pt idx="32">
                  <c:v>0.26666699999999999</c:v>
                </c:pt>
                <c:pt idx="33">
                  <c:v>0.27500000000000002</c:v>
                </c:pt>
                <c:pt idx="34">
                  <c:v>0.283333</c:v>
                </c:pt>
                <c:pt idx="35">
                  <c:v>0.29166700000000001</c:v>
                </c:pt>
                <c:pt idx="36">
                  <c:v>0.3</c:v>
                </c:pt>
                <c:pt idx="37">
                  <c:v>0.30833300000000002</c:v>
                </c:pt>
                <c:pt idx="38">
                  <c:v>0.31666699999999998</c:v>
                </c:pt>
                <c:pt idx="39">
                  <c:v>0.32500000000000001</c:v>
                </c:pt>
                <c:pt idx="40">
                  <c:v>0.33333299999999999</c:v>
                </c:pt>
                <c:pt idx="41">
                  <c:v>0.341667</c:v>
                </c:pt>
                <c:pt idx="42">
                  <c:v>0.35</c:v>
                </c:pt>
                <c:pt idx="43">
                  <c:v>0.35833300000000001</c:v>
                </c:pt>
                <c:pt idx="44">
                  <c:v>0.36666700000000002</c:v>
                </c:pt>
                <c:pt idx="45">
                  <c:v>0.375</c:v>
                </c:pt>
                <c:pt idx="46">
                  <c:v>0.38333299999999998</c:v>
                </c:pt>
                <c:pt idx="47">
                  <c:v>0.39166699999999999</c:v>
                </c:pt>
                <c:pt idx="48">
                  <c:v>0.4</c:v>
                </c:pt>
                <c:pt idx="49">
                  <c:v>0.408333</c:v>
                </c:pt>
                <c:pt idx="50">
                  <c:v>0.41666700000000001</c:v>
                </c:pt>
                <c:pt idx="51">
                  <c:v>0.42499999999999999</c:v>
                </c:pt>
                <c:pt idx="52">
                  <c:v>0.43333300000000002</c:v>
                </c:pt>
                <c:pt idx="53">
                  <c:v>0.44166699999999998</c:v>
                </c:pt>
                <c:pt idx="54">
                  <c:v>0.45</c:v>
                </c:pt>
                <c:pt idx="55">
                  <c:v>0.45833299999999999</c:v>
                </c:pt>
                <c:pt idx="56">
                  <c:v>0.466667</c:v>
                </c:pt>
                <c:pt idx="57">
                  <c:v>0.47499999999999998</c:v>
                </c:pt>
                <c:pt idx="58">
                  <c:v>0.48333300000000001</c:v>
                </c:pt>
                <c:pt idx="59">
                  <c:v>0.49166700000000002</c:v>
                </c:pt>
                <c:pt idx="60">
                  <c:v>0.5</c:v>
                </c:pt>
                <c:pt idx="61">
                  <c:v>0.50833300000000003</c:v>
                </c:pt>
                <c:pt idx="62">
                  <c:v>0.51666699999999999</c:v>
                </c:pt>
                <c:pt idx="63">
                  <c:v>0.52500000000000002</c:v>
                </c:pt>
                <c:pt idx="64">
                  <c:v>0.53333299999999995</c:v>
                </c:pt>
                <c:pt idx="65">
                  <c:v>0.54166700000000001</c:v>
                </c:pt>
                <c:pt idx="66">
                  <c:v>0.55000000000000004</c:v>
                </c:pt>
                <c:pt idx="67">
                  <c:v>0.55833299999999997</c:v>
                </c:pt>
                <c:pt idx="68">
                  <c:v>0.56666700000000003</c:v>
                </c:pt>
                <c:pt idx="69">
                  <c:v>0.57499999999999996</c:v>
                </c:pt>
                <c:pt idx="70">
                  <c:v>0.58333299999999999</c:v>
                </c:pt>
                <c:pt idx="71">
                  <c:v>0.59166700000000005</c:v>
                </c:pt>
                <c:pt idx="72">
                  <c:v>0.6</c:v>
                </c:pt>
                <c:pt idx="73">
                  <c:v>0.60833300000000001</c:v>
                </c:pt>
                <c:pt idx="74">
                  <c:v>0.61666699999999997</c:v>
                </c:pt>
                <c:pt idx="75">
                  <c:v>0.625</c:v>
                </c:pt>
                <c:pt idx="76">
                  <c:v>0.63333300000000003</c:v>
                </c:pt>
                <c:pt idx="77">
                  <c:v>0.64166699999999999</c:v>
                </c:pt>
                <c:pt idx="78">
                  <c:v>0.65</c:v>
                </c:pt>
                <c:pt idx="79">
                  <c:v>0.65833299999999995</c:v>
                </c:pt>
                <c:pt idx="80">
                  <c:v>0.66666700000000001</c:v>
                </c:pt>
                <c:pt idx="81">
                  <c:v>0.67500000000000004</c:v>
                </c:pt>
                <c:pt idx="82">
                  <c:v>0.68333299999999997</c:v>
                </c:pt>
                <c:pt idx="83">
                  <c:v>0.69166700000000003</c:v>
                </c:pt>
                <c:pt idx="84">
                  <c:v>0.7</c:v>
                </c:pt>
                <c:pt idx="85">
                  <c:v>0.70833299999999999</c:v>
                </c:pt>
                <c:pt idx="86">
                  <c:v>0.71666700000000005</c:v>
                </c:pt>
                <c:pt idx="87">
                  <c:v>0.72499999999999998</c:v>
                </c:pt>
                <c:pt idx="88">
                  <c:v>0.73333300000000001</c:v>
                </c:pt>
                <c:pt idx="89">
                  <c:v>0.74166699999999997</c:v>
                </c:pt>
                <c:pt idx="90">
                  <c:v>0.75</c:v>
                </c:pt>
                <c:pt idx="91">
                  <c:v>0.75833300000000003</c:v>
                </c:pt>
                <c:pt idx="92">
                  <c:v>0.76666699999999999</c:v>
                </c:pt>
                <c:pt idx="93">
                  <c:v>0.77500000000000002</c:v>
                </c:pt>
                <c:pt idx="94">
                  <c:v>0.78333299999999995</c:v>
                </c:pt>
                <c:pt idx="95">
                  <c:v>0.79166700000000001</c:v>
                </c:pt>
                <c:pt idx="96">
                  <c:v>0.8</c:v>
                </c:pt>
                <c:pt idx="97">
                  <c:v>0.80833299999999997</c:v>
                </c:pt>
                <c:pt idx="98">
                  <c:v>0.81666700000000003</c:v>
                </c:pt>
                <c:pt idx="99">
                  <c:v>0.82499999999999996</c:v>
                </c:pt>
                <c:pt idx="100">
                  <c:v>0.83333299999999999</c:v>
                </c:pt>
                <c:pt idx="101">
                  <c:v>0.84166700000000005</c:v>
                </c:pt>
                <c:pt idx="102">
                  <c:v>0.85</c:v>
                </c:pt>
                <c:pt idx="103">
                  <c:v>0.85833300000000001</c:v>
                </c:pt>
                <c:pt idx="104">
                  <c:v>0.86666699999999997</c:v>
                </c:pt>
                <c:pt idx="105">
                  <c:v>0.875</c:v>
                </c:pt>
                <c:pt idx="106">
                  <c:v>0.88333300000000003</c:v>
                </c:pt>
                <c:pt idx="107">
                  <c:v>0.89166699999999999</c:v>
                </c:pt>
                <c:pt idx="108">
                  <c:v>0.9</c:v>
                </c:pt>
                <c:pt idx="109">
                  <c:v>0.90833299999999995</c:v>
                </c:pt>
                <c:pt idx="110">
                  <c:v>0.91666700000000001</c:v>
                </c:pt>
                <c:pt idx="111">
                  <c:v>0.92500000000000004</c:v>
                </c:pt>
                <c:pt idx="112">
                  <c:v>0.93333299999999997</c:v>
                </c:pt>
                <c:pt idx="113">
                  <c:v>0.94166700000000003</c:v>
                </c:pt>
                <c:pt idx="114">
                  <c:v>0.95</c:v>
                </c:pt>
                <c:pt idx="115">
                  <c:v>0.95833299999999999</c:v>
                </c:pt>
                <c:pt idx="116">
                  <c:v>0.96666700000000005</c:v>
                </c:pt>
                <c:pt idx="117">
                  <c:v>0.97499999999999998</c:v>
                </c:pt>
                <c:pt idx="118">
                  <c:v>0.98333300000000001</c:v>
                </c:pt>
                <c:pt idx="119">
                  <c:v>0.99166699999999997</c:v>
                </c:pt>
                <c:pt idx="120">
                  <c:v>1</c:v>
                </c:pt>
                <c:pt idx="121">
                  <c:v>1.0083329999999999</c:v>
                </c:pt>
                <c:pt idx="122">
                  <c:v>1.016667</c:v>
                </c:pt>
                <c:pt idx="123">
                  <c:v>1.0249999999999999</c:v>
                </c:pt>
                <c:pt idx="124">
                  <c:v>1.0333330000000001</c:v>
                </c:pt>
                <c:pt idx="125">
                  <c:v>1.0416669999999999</c:v>
                </c:pt>
                <c:pt idx="126">
                  <c:v>1.05</c:v>
                </c:pt>
                <c:pt idx="127">
                  <c:v>1.058333</c:v>
                </c:pt>
                <c:pt idx="128">
                  <c:v>1.066667</c:v>
                </c:pt>
                <c:pt idx="129">
                  <c:v>1.075</c:v>
                </c:pt>
                <c:pt idx="130">
                  <c:v>1.0833330000000001</c:v>
                </c:pt>
                <c:pt idx="131">
                  <c:v>1.0916669999999999</c:v>
                </c:pt>
                <c:pt idx="132">
                  <c:v>1.1000000000000001</c:v>
                </c:pt>
                <c:pt idx="133">
                  <c:v>1.108333</c:v>
                </c:pt>
                <c:pt idx="134">
                  <c:v>1.1166670000000001</c:v>
                </c:pt>
                <c:pt idx="135">
                  <c:v>1.125</c:v>
                </c:pt>
                <c:pt idx="136">
                  <c:v>1.1333329999999999</c:v>
                </c:pt>
                <c:pt idx="137">
                  <c:v>1.141667</c:v>
                </c:pt>
                <c:pt idx="138">
                  <c:v>1.1499999999999999</c:v>
                </c:pt>
                <c:pt idx="139">
                  <c:v>1.1583330000000001</c:v>
                </c:pt>
                <c:pt idx="140">
                  <c:v>1.1666669999999999</c:v>
                </c:pt>
                <c:pt idx="141">
                  <c:v>1.175</c:v>
                </c:pt>
                <c:pt idx="142">
                  <c:v>1.183333</c:v>
                </c:pt>
                <c:pt idx="143">
                  <c:v>1.191667</c:v>
                </c:pt>
                <c:pt idx="144">
                  <c:v>1.2</c:v>
                </c:pt>
                <c:pt idx="145">
                  <c:v>1.2083330000000001</c:v>
                </c:pt>
                <c:pt idx="146">
                  <c:v>1.2166669999999999</c:v>
                </c:pt>
                <c:pt idx="147">
                  <c:v>1.2250000000000001</c:v>
                </c:pt>
                <c:pt idx="148">
                  <c:v>1.233333</c:v>
                </c:pt>
                <c:pt idx="149">
                  <c:v>1.2416670000000001</c:v>
                </c:pt>
                <c:pt idx="150">
                  <c:v>1.25</c:v>
                </c:pt>
                <c:pt idx="151">
                  <c:v>1.2583329999999999</c:v>
                </c:pt>
                <c:pt idx="152">
                  <c:v>1.266667</c:v>
                </c:pt>
                <c:pt idx="153">
                  <c:v>1.2749999999999999</c:v>
                </c:pt>
                <c:pt idx="154">
                  <c:v>1.2833330000000001</c:v>
                </c:pt>
                <c:pt idx="155">
                  <c:v>1.2916669999999999</c:v>
                </c:pt>
                <c:pt idx="156">
                  <c:v>1.3</c:v>
                </c:pt>
                <c:pt idx="157">
                  <c:v>1.308333</c:v>
                </c:pt>
                <c:pt idx="158">
                  <c:v>1.316667</c:v>
                </c:pt>
                <c:pt idx="159">
                  <c:v>1.325</c:v>
                </c:pt>
                <c:pt idx="160">
                  <c:v>1.3333330000000001</c:v>
                </c:pt>
                <c:pt idx="161">
                  <c:v>1.3416669999999999</c:v>
                </c:pt>
                <c:pt idx="162">
                  <c:v>1.35</c:v>
                </c:pt>
                <c:pt idx="163">
                  <c:v>1.358333</c:v>
                </c:pt>
                <c:pt idx="164">
                  <c:v>1.3666670000000001</c:v>
                </c:pt>
                <c:pt idx="165">
                  <c:v>1.375</c:v>
                </c:pt>
                <c:pt idx="166">
                  <c:v>1.3833329999999999</c:v>
                </c:pt>
                <c:pt idx="167">
                  <c:v>1.391667</c:v>
                </c:pt>
                <c:pt idx="168">
                  <c:v>1.4</c:v>
                </c:pt>
                <c:pt idx="169">
                  <c:v>1.4083330000000001</c:v>
                </c:pt>
                <c:pt idx="170">
                  <c:v>1.4166669999999999</c:v>
                </c:pt>
                <c:pt idx="171">
                  <c:v>1.425</c:v>
                </c:pt>
                <c:pt idx="172">
                  <c:v>1.433333</c:v>
                </c:pt>
                <c:pt idx="173">
                  <c:v>1.441667</c:v>
                </c:pt>
                <c:pt idx="174">
                  <c:v>1.45</c:v>
                </c:pt>
                <c:pt idx="175">
                  <c:v>1.4583330000000001</c:v>
                </c:pt>
                <c:pt idx="176">
                  <c:v>1.4666669999999999</c:v>
                </c:pt>
                <c:pt idx="177">
                  <c:v>1.4750000000000001</c:v>
                </c:pt>
                <c:pt idx="178">
                  <c:v>1.483333</c:v>
                </c:pt>
                <c:pt idx="179">
                  <c:v>1.4916670000000001</c:v>
                </c:pt>
                <c:pt idx="180">
                  <c:v>1.5</c:v>
                </c:pt>
                <c:pt idx="181">
                  <c:v>1.5083329999999999</c:v>
                </c:pt>
                <c:pt idx="182">
                  <c:v>1.516667</c:v>
                </c:pt>
                <c:pt idx="183">
                  <c:v>1.5249999999999999</c:v>
                </c:pt>
                <c:pt idx="184">
                  <c:v>1.5333330000000001</c:v>
                </c:pt>
                <c:pt idx="185">
                  <c:v>1.5416669999999999</c:v>
                </c:pt>
                <c:pt idx="186">
                  <c:v>1.55</c:v>
                </c:pt>
                <c:pt idx="187">
                  <c:v>1.558333</c:v>
                </c:pt>
                <c:pt idx="188">
                  <c:v>1.566667</c:v>
                </c:pt>
                <c:pt idx="189">
                  <c:v>1.575</c:v>
                </c:pt>
                <c:pt idx="190">
                  <c:v>1.5833330000000001</c:v>
                </c:pt>
                <c:pt idx="191">
                  <c:v>1.5916669999999999</c:v>
                </c:pt>
                <c:pt idx="192">
                  <c:v>1.6</c:v>
                </c:pt>
                <c:pt idx="193">
                  <c:v>1.608333</c:v>
                </c:pt>
                <c:pt idx="194">
                  <c:v>1.6166670000000001</c:v>
                </c:pt>
                <c:pt idx="195">
                  <c:v>1.625</c:v>
                </c:pt>
                <c:pt idx="196">
                  <c:v>1.6333329999999999</c:v>
                </c:pt>
                <c:pt idx="197">
                  <c:v>1.641667</c:v>
                </c:pt>
                <c:pt idx="198">
                  <c:v>1.65</c:v>
                </c:pt>
                <c:pt idx="199">
                  <c:v>1.6583330000000001</c:v>
                </c:pt>
                <c:pt idx="200">
                  <c:v>1.6666669999999999</c:v>
                </c:pt>
                <c:pt idx="201">
                  <c:v>1.675</c:v>
                </c:pt>
                <c:pt idx="202">
                  <c:v>1.683333</c:v>
                </c:pt>
                <c:pt idx="203">
                  <c:v>1.691667</c:v>
                </c:pt>
                <c:pt idx="204">
                  <c:v>1.7</c:v>
                </c:pt>
                <c:pt idx="205">
                  <c:v>1.7083330000000001</c:v>
                </c:pt>
                <c:pt idx="206">
                  <c:v>1.7166669999999999</c:v>
                </c:pt>
                <c:pt idx="207">
                  <c:v>1.7250000000000001</c:v>
                </c:pt>
                <c:pt idx="208">
                  <c:v>1.733333</c:v>
                </c:pt>
                <c:pt idx="209">
                  <c:v>1.7416670000000001</c:v>
                </c:pt>
                <c:pt idx="210">
                  <c:v>1.75</c:v>
                </c:pt>
                <c:pt idx="211">
                  <c:v>1.7583329999999999</c:v>
                </c:pt>
                <c:pt idx="212">
                  <c:v>1.766667</c:v>
                </c:pt>
                <c:pt idx="213">
                  <c:v>1.7749999999999999</c:v>
                </c:pt>
                <c:pt idx="214">
                  <c:v>1.7833330000000001</c:v>
                </c:pt>
                <c:pt idx="215">
                  <c:v>1.7916669999999999</c:v>
                </c:pt>
                <c:pt idx="216">
                  <c:v>1.8</c:v>
                </c:pt>
                <c:pt idx="217">
                  <c:v>1.808333</c:v>
                </c:pt>
                <c:pt idx="218">
                  <c:v>1.816667</c:v>
                </c:pt>
                <c:pt idx="219">
                  <c:v>1.825</c:v>
                </c:pt>
                <c:pt idx="220">
                  <c:v>1.8333330000000001</c:v>
                </c:pt>
                <c:pt idx="221">
                  <c:v>1.8416669999999999</c:v>
                </c:pt>
                <c:pt idx="222">
                  <c:v>1.85</c:v>
                </c:pt>
                <c:pt idx="223">
                  <c:v>1.858333</c:v>
                </c:pt>
                <c:pt idx="224">
                  <c:v>1.8666670000000001</c:v>
                </c:pt>
                <c:pt idx="225">
                  <c:v>1.875</c:v>
                </c:pt>
                <c:pt idx="226">
                  <c:v>1.8833329999999999</c:v>
                </c:pt>
                <c:pt idx="227">
                  <c:v>1.891667</c:v>
                </c:pt>
                <c:pt idx="228">
                  <c:v>1.9</c:v>
                </c:pt>
                <c:pt idx="229">
                  <c:v>1.9083330000000001</c:v>
                </c:pt>
                <c:pt idx="230">
                  <c:v>1.9166669999999999</c:v>
                </c:pt>
                <c:pt idx="231">
                  <c:v>1.925</c:v>
                </c:pt>
                <c:pt idx="232">
                  <c:v>1.933333</c:v>
                </c:pt>
                <c:pt idx="233">
                  <c:v>1.941667</c:v>
                </c:pt>
                <c:pt idx="234">
                  <c:v>1.95</c:v>
                </c:pt>
                <c:pt idx="235">
                  <c:v>1.9583330000000001</c:v>
                </c:pt>
                <c:pt idx="236">
                  <c:v>1.9666669999999999</c:v>
                </c:pt>
                <c:pt idx="237">
                  <c:v>1.9750000000000001</c:v>
                </c:pt>
                <c:pt idx="238">
                  <c:v>1.983333</c:v>
                </c:pt>
                <c:pt idx="239">
                  <c:v>1.9916670000000001</c:v>
                </c:pt>
                <c:pt idx="240">
                  <c:v>2</c:v>
                </c:pt>
                <c:pt idx="241">
                  <c:v>2.0083329999999999</c:v>
                </c:pt>
                <c:pt idx="242">
                  <c:v>2.016667</c:v>
                </c:pt>
                <c:pt idx="243">
                  <c:v>2.0249999999999999</c:v>
                </c:pt>
                <c:pt idx="244">
                  <c:v>2.0333329999999998</c:v>
                </c:pt>
                <c:pt idx="245">
                  <c:v>2.0416669999999999</c:v>
                </c:pt>
                <c:pt idx="246">
                  <c:v>2.0499999999999998</c:v>
                </c:pt>
                <c:pt idx="247">
                  <c:v>2.0583330000000002</c:v>
                </c:pt>
                <c:pt idx="248">
                  <c:v>2.0666669999999998</c:v>
                </c:pt>
                <c:pt idx="249">
                  <c:v>2.0750000000000002</c:v>
                </c:pt>
                <c:pt idx="250">
                  <c:v>2.0833330000000001</c:v>
                </c:pt>
                <c:pt idx="251">
                  <c:v>2.0916670000000002</c:v>
                </c:pt>
                <c:pt idx="252">
                  <c:v>2.1</c:v>
                </c:pt>
                <c:pt idx="253">
                  <c:v>2.108333</c:v>
                </c:pt>
                <c:pt idx="254">
                  <c:v>2.1166670000000001</c:v>
                </c:pt>
                <c:pt idx="255">
                  <c:v>2.125</c:v>
                </c:pt>
                <c:pt idx="256">
                  <c:v>2.1333329999999999</c:v>
                </c:pt>
                <c:pt idx="257">
                  <c:v>2.141667</c:v>
                </c:pt>
                <c:pt idx="258">
                  <c:v>2.15</c:v>
                </c:pt>
                <c:pt idx="259">
                  <c:v>2.1583329999999998</c:v>
                </c:pt>
                <c:pt idx="260">
                  <c:v>2.1666669999999999</c:v>
                </c:pt>
                <c:pt idx="261">
                  <c:v>2.1749999999999998</c:v>
                </c:pt>
                <c:pt idx="262">
                  <c:v>2.1833330000000002</c:v>
                </c:pt>
                <c:pt idx="263">
                  <c:v>2.1916669999999998</c:v>
                </c:pt>
                <c:pt idx="264">
                  <c:v>2.2000000000000002</c:v>
                </c:pt>
                <c:pt idx="265">
                  <c:v>2.2083330000000001</c:v>
                </c:pt>
                <c:pt idx="266">
                  <c:v>2.2166670000000002</c:v>
                </c:pt>
                <c:pt idx="267">
                  <c:v>2.2250000000000001</c:v>
                </c:pt>
                <c:pt idx="268">
                  <c:v>2.233333</c:v>
                </c:pt>
                <c:pt idx="269">
                  <c:v>2.2416670000000001</c:v>
                </c:pt>
                <c:pt idx="270">
                  <c:v>2.25</c:v>
                </c:pt>
                <c:pt idx="271">
                  <c:v>2.2583329999999999</c:v>
                </c:pt>
                <c:pt idx="272">
                  <c:v>2.266667</c:v>
                </c:pt>
                <c:pt idx="273">
                  <c:v>2.2749999999999999</c:v>
                </c:pt>
                <c:pt idx="274">
                  <c:v>2.2833329999999998</c:v>
                </c:pt>
                <c:pt idx="275">
                  <c:v>2.2916669999999999</c:v>
                </c:pt>
                <c:pt idx="276">
                  <c:v>2.2999999999999998</c:v>
                </c:pt>
                <c:pt idx="277">
                  <c:v>2.3083330000000002</c:v>
                </c:pt>
                <c:pt idx="278">
                  <c:v>2.3166669999999998</c:v>
                </c:pt>
                <c:pt idx="279">
                  <c:v>2.3250000000000002</c:v>
                </c:pt>
                <c:pt idx="280">
                  <c:v>2.3333330000000001</c:v>
                </c:pt>
                <c:pt idx="281">
                  <c:v>2.3416670000000002</c:v>
                </c:pt>
                <c:pt idx="282">
                  <c:v>2.35</c:v>
                </c:pt>
                <c:pt idx="283">
                  <c:v>2.358333</c:v>
                </c:pt>
                <c:pt idx="284">
                  <c:v>2.3666670000000001</c:v>
                </c:pt>
                <c:pt idx="285">
                  <c:v>2.375</c:v>
                </c:pt>
                <c:pt idx="286">
                  <c:v>2.3833329999999999</c:v>
                </c:pt>
                <c:pt idx="287">
                  <c:v>2.391667</c:v>
                </c:pt>
                <c:pt idx="288">
                  <c:v>2.4</c:v>
                </c:pt>
                <c:pt idx="289">
                  <c:v>2.4083329999999998</c:v>
                </c:pt>
                <c:pt idx="290">
                  <c:v>2.4166669999999999</c:v>
                </c:pt>
                <c:pt idx="291">
                  <c:v>2.4249999999999998</c:v>
                </c:pt>
                <c:pt idx="292">
                  <c:v>2.4333330000000002</c:v>
                </c:pt>
                <c:pt idx="293">
                  <c:v>2.4416669999999998</c:v>
                </c:pt>
                <c:pt idx="294">
                  <c:v>2.4500000000000002</c:v>
                </c:pt>
                <c:pt idx="295">
                  <c:v>2.4583330000000001</c:v>
                </c:pt>
                <c:pt idx="296">
                  <c:v>2.4666670000000002</c:v>
                </c:pt>
                <c:pt idx="297">
                  <c:v>2.4750000000000001</c:v>
                </c:pt>
                <c:pt idx="298">
                  <c:v>2.483333</c:v>
                </c:pt>
                <c:pt idx="299">
                  <c:v>2.4916670000000001</c:v>
                </c:pt>
                <c:pt idx="300">
                  <c:v>2.5</c:v>
                </c:pt>
                <c:pt idx="301">
                  <c:v>2.5083329999999999</c:v>
                </c:pt>
                <c:pt idx="302">
                  <c:v>2.516667</c:v>
                </c:pt>
                <c:pt idx="303">
                  <c:v>2.5249999999999999</c:v>
                </c:pt>
                <c:pt idx="304">
                  <c:v>2.5333329999999998</c:v>
                </c:pt>
                <c:pt idx="305">
                  <c:v>2.5416669999999999</c:v>
                </c:pt>
                <c:pt idx="306">
                  <c:v>2.5499999999999998</c:v>
                </c:pt>
                <c:pt idx="307">
                  <c:v>2.5583330000000002</c:v>
                </c:pt>
                <c:pt idx="308">
                  <c:v>2.5666669999999998</c:v>
                </c:pt>
                <c:pt idx="309">
                  <c:v>2.5750000000000002</c:v>
                </c:pt>
                <c:pt idx="310">
                  <c:v>2.5833330000000001</c:v>
                </c:pt>
                <c:pt idx="311">
                  <c:v>2.5916670000000002</c:v>
                </c:pt>
                <c:pt idx="312">
                  <c:v>2.6</c:v>
                </c:pt>
                <c:pt idx="313">
                  <c:v>2.608333</c:v>
                </c:pt>
                <c:pt idx="314">
                  <c:v>2.6166670000000001</c:v>
                </c:pt>
                <c:pt idx="315">
                  <c:v>2.625</c:v>
                </c:pt>
                <c:pt idx="316">
                  <c:v>2.6333329999999999</c:v>
                </c:pt>
                <c:pt idx="317">
                  <c:v>2.641667</c:v>
                </c:pt>
                <c:pt idx="318">
                  <c:v>2.65</c:v>
                </c:pt>
                <c:pt idx="319">
                  <c:v>2.6583329999999998</c:v>
                </c:pt>
                <c:pt idx="320">
                  <c:v>2.6666669999999999</c:v>
                </c:pt>
                <c:pt idx="321">
                  <c:v>2.6749999999999998</c:v>
                </c:pt>
                <c:pt idx="322">
                  <c:v>2.6833330000000002</c:v>
                </c:pt>
                <c:pt idx="323">
                  <c:v>2.6916669999999998</c:v>
                </c:pt>
                <c:pt idx="324">
                  <c:v>2.7</c:v>
                </c:pt>
                <c:pt idx="325">
                  <c:v>2.7083330000000001</c:v>
                </c:pt>
                <c:pt idx="326">
                  <c:v>2.7166670000000002</c:v>
                </c:pt>
                <c:pt idx="327">
                  <c:v>2.7250000000000001</c:v>
                </c:pt>
                <c:pt idx="328">
                  <c:v>2.733333</c:v>
                </c:pt>
                <c:pt idx="329">
                  <c:v>2.7416670000000001</c:v>
                </c:pt>
                <c:pt idx="330">
                  <c:v>2.75</c:v>
                </c:pt>
                <c:pt idx="331">
                  <c:v>2.7583329999999999</c:v>
                </c:pt>
                <c:pt idx="332">
                  <c:v>2.766667</c:v>
                </c:pt>
                <c:pt idx="333">
                  <c:v>2.7749999999999999</c:v>
                </c:pt>
                <c:pt idx="334">
                  <c:v>2.7833329999999998</c:v>
                </c:pt>
                <c:pt idx="335">
                  <c:v>2.7916669999999999</c:v>
                </c:pt>
                <c:pt idx="336">
                  <c:v>2.8</c:v>
                </c:pt>
                <c:pt idx="337">
                  <c:v>2.8083330000000002</c:v>
                </c:pt>
                <c:pt idx="338">
                  <c:v>2.8166669999999998</c:v>
                </c:pt>
                <c:pt idx="339">
                  <c:v>2.8250000000000002</c:v>
                </c:pt>
                <c:pt idx="340">
                  <c:v>2.8333330000000001</c:v>
                </c:pt>
                <c:pt idx="341">
                  <c:v>2.8416670000000002</c:v>
                </c:pt>
                <c:pt idx="342">
                  <c:v>2.85</c:v>
                </c:pt>
                <c:pt idx="343">
                  <c:v>2.858333</c:v>
                </c:pt>
                <c:pt idx="344">
                  <c:v>2.8666670000000001</c:v>
                </c:pt>
                <c:pt idx="345">
                  <c:v>2.875</c:v>
                </c:pt>
                <c:pt idx="346">
                  <c:v>2.8833329999999999</c:v>
                </c:pt>
                <c:pt idx="347">
                  <c:v>2.891667</c:v>
                </c:pt>
                <c:pt idx="348">
                  <c:v>2.9</c:v>
                </c:pt>
                <c:pt idx="349">
                  <c:v>2.9083329999999998</c:v>
                </c:pt>
                <c:pt idx="350">
                  <c:v>2.9166669999999999</c:v>
                </c:pt>
                <c:pt idx="351">
                  <c:v>2.9249999999999998</c:v>
                </c:pt>
                <c:pt idx="352">
                  <c:v>2.9333330000000002</c:v>
                </c:pt>
                <c:pt idx="353">
                  <c:v>2.9416669999999998</c:v>
                </c:pt>
                <c:pt idx="354">
                  <c:v>2.95</c:v>
                </c:pt>
                <c:pt idx="355">
                  <c:v>2.9583330000000001</c:v>
                </c:pt>
                <c:pt idx="356">
                  <c:v>2.9666670000000002</c:v>
                </c:pt>
                <c:pt idx="357">
                  <c:v>2.9750000000000001</c:v>
                </c:pt>
                <c:pt idx="358">
                  <c:v>2.983333</c:v>
                </c:pt>
                <c:pt idx="359">
                  <c:v>2.9916670000000001</c:v>
                </c:pt>
                <c:pt idx="360">
                  <c:v>3</c:v>
                </c:pt>
                <c:pt idx="361">
                  <c:v>3.0083329999999999</c:v>
                </c:pt>
                <c:pt idx="362">
                  <c:v>3.016667</c:v>
                </c:pt>
                <c:pt idx="363">
                  <c:v>3.0249999999999999</c:v>
                </c:pt>
                <c:pt idx="364">
                  <c:v>3.0333329999999998</c:v>
                </c:pt>
                <c:pt idx="365">
                  <c:v>3.0416669999999999</c:v>
                </c:pt>
                <c:pt idx="366">
                  <c:v>3.05</c:v>
                </c:pt>
                <c:pt idx="367">
                  <c:v>3.0583330000000002</c:v>
                </c:pt>
                <c:pt idx="368">
                  <c:v>3.0666669999999998</c:v>
                </c:pt>
                <c:pt idx="369">
                  <c:v>3.0750000000000002</c:v>
                </c:pt>
                <c:pt idx="370">
                  <c:v>3.0833330000000001</c:v>
                </c:pt>
                <c:pt idx="371">
                  <c:v>3.0916670000000002</c:v>
                </c:pt>
                <c:pt idx="372">
                  <c:v>3.1</c:v>
                </c:pt>
                <c:pt idx="373">
                  <c:v>3.108333</c:v>
                </c:pt>
                <c:pt idx="374">
                  <c:v>3.1166670000000001</c:v>
                </c:pt>
                <c:pt idx="375">
                  <c:v>3.125</c:v>
                </c:pt>
                <c:pt idx="376">
                  <c:v>3.1333329999999999</c:v>
                </c:pt>
                <c:pt idx="377">
                  <c:v>3.141667</c:v>
                </c:pt>
                <c:pt idx="378">
                  <c:v>3.15</c:v>
                </c:pt>
                <c:pt idx="379">
                  <c:v>3.1583329999999998</c:v>
                </c:pt>
                <c:pt idx="380">
                  <c:v>3.1666669999999999</c:v>
                </c:pt>
                <c:pt idx="381">
                  <c:v>3.1749999999999998</c:v>
                </c:pt>
                <c:pt idx="382">
                  <c:v>3.1833330000000002</c:v>
                </c:pt>
                <c:pt idx="383">
                  <c:v>3.1916669999999998</c:v>
                </c:pt>
                <c:pt idx="384">
                  <c:v>3.2</c:v>
                </c:pt>
                <c:pt idx="385">
                  <c:v>3.2083330000000001</c:v>
                </c:pt>
                <c:pt idx="386">
                  <c:v>3.2166670000000002</c:v>
                </c:pt>
                <c:pt idx="387">
                  <c:v>3.2250000000000001</c:v>
                </c:pt>
                <c:pt idx="388">
                  <c:v>3.233333</c:v>
                </c:pt>
                <c:pt idx="389">
                  <c:v>3.2416670000000001</c:v>
                </c:pt>
                <c:pt idx="390">
                  <c:v>3.25</c:v>
                </c:pt>
                <c:pt idx="391">
                  <c:v>3.2583329999999999</c:v>
                </c:pt>
                <c:pt idx="392">
                  <c:v>3.266667</c:v>
                </c:pt>
                <c:pt idx="393">
                  <c:v>3.2749999999999999</c:v>
                </c:pt>
                <c:pt idx="394">
                  <c:v>3.2833329999999998</c:v>
                </c:pt>
                <c:pt idx="395">
                  <c:v>3.2916669999999999</c:v>
                </c:pt>
                <c:pt idx="396">
                  <c:v>3.3</c:v>
                </c:pt>
                <c:pt idx="397">
                  <c:v>3.3083330000000002</c:v>
                </c:pt>
                <c:pt idx="398">
                  <c:v>3.3166669999999998</c:v>
                </c:pt>
                <c:pt idx="399">
                  <c:v>3.3250000000000002</c:v>
                </c:pt>
                <c:pt idx="400">
                  <c:v>3.3333330000000001</c:v>
                </c:pt>
                <c:pt idx="401">
                  <c:v>3.3416670000000002</c:v>
                </c:pt>
                <c:pt idx="402">
                  <c:v>3.35</c:v>
                </c:pt>
                <c:pt idx="403">
                  <c:v>3.358333</c:v>
                </c:pt>
                <c:pt idx="404">
                  <c:v>3.3666670000000001</c:v>
                </c:pt>
                <c:pt idx="405">
                  <c:v>3.375</c:v>
                </c:pt>
                <c:pt idx="406">
                  <c:v>3.3833329999999999</c:v>
                </c:pt>
                <c:pt idx="407">
                  <c:v>3.391667</c:v>
                </c:pt>
                <c:pt idx="408">
                  <c:v>3.4</c:v>
                </c:pt>
                <c:pt idx="409">
                  <c:v>3.4083329999999998</c:v>
                </c:pt>
                <c:pt idx="410">
                  <c:v>3.4166669999999999</c:v>
                </c:pt>
                <c:pt idx="411">
                  <c:v>3.4249999999999998</c:v>
                </c:pt>
                <c:pt idx="412">
                  <c:v>3.4333330000000002</c:v>
                </c:pt>
                <c:pt idx="413">
                  <c:v>3.4416669999999998</c:v>
                </c:pt>
                <c:pt idx="414">
                  <c:v>3.45</c:v>
                </c:pt>
                <c:pt idx="415">
                  <c:v>3.4583330000000001</c:v>
                </c:pt>
                <c:pt idx="416">
                  <c:v>3.4666670000000002</c:v>
                </c:pt>
                <c:pt idx="417">
                  <c:v>3.4750000000000001</c:v>
                </c:pt>
                <c:pt idx="418">
                  <c:v>3.483333</c:v>
                </c:pt>
                <c:pt idx="419">
                  <c:v>3.4916670000000001</c:v>
                </c:pt>
                <c:pt idx="420">
                  <c:v>3.5</c:v>
                </c:pt>
                <c:pt idx="421">
                  <c:v>3.5083329999999999</c:v>
                </c:pt>
                <c:pt idx="422">
                  <c:v>3.516667</c:v>
                </c:pt>
                <c:pt idx="423">
                  <c:v>3.5249999999999999</c:v>
                </c:pt>
                <c:pt idx="424">
                  <c:v>3.5333329999999998</c:v>
                </c:pt>
                <c:pt idx="425">
                  <c:v>3.5416669999999999</c:v>
                </c:pt>
                <c:pt idx="426">
                  <c:v>3.55</c:v>
                </c:pt>
                <c:pt idx="427">
                  <c:v>3.5583330000000002</c:v>
                </c:pt>
                <c:pt idx="428">
                  <c:v>3.5666669999999998</c:v>
                </c:pt>
                <c:pt idx="429">
                  <c:v>3.5750000000000002</c:v>
                </c:pt>
                <c:pt idx="430">
                  <c:v>3.5833330000000001</c:v>
                </c:pt>
                <c:pt idx="431">
                  <c:v>3.5916670000000002</c:v>
                </c:pt>
                <c:pt idx="432">
                  <c:v>3.6</c:v>
                </c:pt>
                <c:pt idx="433">
                  <c:v>3.608333</c:v>
                </c:pt>
                <c:pt idx="434">
                  <c:v>3.6166670000000001</c:v>
                </c:pt>
                <c:pt idx="435">
                  <c:v>3.625</c:v>
                </c:pt>
                <c:pt idx="436">
                  <c:v>3.6333329999999999</c:v>
                </c:pt>
                <c:pt idx="437">
                  <c:v>3.641667</c:v>
                </c:pt>
                <c:pt idx="438">
                  <c:v>3.65</c:v>
                </c:pt>
                <c:pt idx="439">
                  <c:v>3.6583329999999998</c:v>
                </c:pt>
                <c:pt idx="440">
                  <c:v>3.6666669999999999</c:v>
                </c:pt>
                <c:pt idx="441">
                  <c:v>3.6749999999999998</c:v>
                </c:pt>
                <c:pt idx="442">
                  <c:v>3.6833330000000002</c:v>
                </c:pt>
                <c:pt idx="443">
                  <c:v>3.6916669999999998</c:v>
                </c:pt>
                <c:pt idx="444">
                  <c:v>3.7</c:v>
                </c:pt>
                <c:pt idx="445">
                  <c:v>3.7083330000000001</c:v>
                </c:pt>
                <c:pt idx="446">
                  <c:v>3.7166670000000002</c:v>
                </c:pt>
                <c:pt idx="447">
                  <c:v>3.7250000000000001</c:v>
                </c:pt>
                <c:pt idx="448">
                  <c:v>3.733333</c:v>
                </c:pt>
                <c:pt idx="449">
                  <c:v>3.7416670000000001</c:v>
                </c:pt>
                <c:pt idx="450">
                  <c:v>3.75</c:v>
                </c:pt>
                <c:pt idx="451">
                  <c:v>3.7583329999999999</c:v>
                </c:pt>
                <c:pt idx="452">
                  <c:v>3.766667</c:v>
                </c:pt>
                <c:pt idx="453">
                  <c:v>3.7749999999999999</c:v>
                </c:pt>
                <c:pt idx="454">
                  <c:v>3.7833329999999998</c:v>
                </c:pt>
                <c:pt idx="455">
                  <c:v>3.7916669999999999</c:v>
                </c:pt>
                <c:pt idx="456">
                  <c:v>3.8</c:v>
                </c:pt>
                <c:pt idx="457">
                  <c:v>3.8083330000000002</c:v>
                </c:pt>
                <c:pt idx="458">
                  <c:v>3.8166669999999998</c:v>
                </c:pt>
                <c:pt idx="459">
                  <c:v>3.8250000000000002</c:v>
                </c:pt>
                <c:pt idx="460">
                  <c:v>3.8333330000000001</c:v>
                </c:pt>
                <c:pt idx="461">
                  <c:v>3.8416670000000002</c:v>
                </c:pt>
                <c:pt idx="462">
                  <c:v>3.85</c:v>
                </c:pt>
                <c:pt idx="463">
                  <c:v>3.858333</c:v>
                </c:pt>
                <c:pt idx="464">
                  <c:v>3.8666670000000001</c:v>
                </c:pt>
                <c:pt idx="465">
                  <c:v>3.875</c:v>
                </c:pt>
                <c:pt idx="466">
                  <c:v>3.8833329999999999</c:v>
                </c:pt>
                <c:pt idx="467">
                  <c:v>3.891667</c:v>
                </c:pt>
                <c:pt idx="468">
                  <c:v>3.9</c:v>
                </c:pt>
                <c:pt idx="469">
                  <c:v>3.9083329999999998</c:v>
                </c:pt>
                <c:pt idx="470">
                  <c:v>3.9166669999999999</c:v>
                </c:pt>
                <c:pt idx="471">
                  <c:v>3.9249999999999998</c:v>
                </c:pt>
                <c:pt idx="472">
                  <c:v>3.9333330000000002</c:v>
                </c:pt>
                <c:pt idx="473">
                  <c:v>3.9416669999999998</c:v>
                </c:pt>
                <c:pt idx="474">
                  <c:v>3.95</c:v>
                </c:pt>
                <c:pt idx="475">
                  <c:v>3.9583330000000001</c:v>
                </c:pt>
                <c:pt idx="476">
                  <c:v>3.9666670000000002</c:v>
                </c:pt>
                <c:pt idx="477">
                  <c:v>3.9750000000000001</c:v>
                </c:pt>
                <c:pt idx="478">
                  <c:v>3.983333</c:v>
                </c:pt>
                <c:pt idx="479">
                  <c:v>3.9916670000000001</c:v>
                </c:pt>
                <c:pt idx="480">
                  <c:v>4</c:v>
                </c:pt>
                <c:pt idx="481">
                  <c:v>4.0083330000000004</c:v>
                </c:pt>
                <c:pt idx="482">
                  <c:v>4.016667</c:v>
                </c:pt>
                <c:pt idx="483">
                  <c:v>4.0250000000000004</c:v>
                </c:pt>
                <c:pt idx="484">
                  <c:v>4.0333329999999998</c:v>
                </c:pt>
                <c:pt idx="485">
                  <c:v>4.0416670000000003</c:v>
                </c:pt>
                <c:pt idx="486">
                  <c:v>4.05</c:v>
                </c:pt>
                <c:pt idx="487">
                  <c:v>4.0583330000000002</c:v>
                </c:pt>
                <c:pt idx="488">
                  <c:v>4.0666669999999998</c:v>
                </c:pt>
                <c:pt idx="489">
                  <c:v>4.0750000000000002</c:v>
                </c:pt>
                <c:pt idx="490">
                  <c:v>4.0833329999999997</c:v>
                </c:pt>
                <c:pt idx="491">
                  <c:v>4.0916670000000002</c:v>
                </c:pt>
                <c:pt idx="492">
                  <c:v>4.0999999999999996</c:v>
                </c:pt>
                <c:pt idx="493">
                  <c:v>4.108333</c:v>
                </c:pt>
                <c:pt idx="494">
                  <c:v>4.1166669999999996</c:v>
                </c:pt>
                <c:pt idx="495">
                  <c:v>4.125</c:v>
                </c:pt>
                <c:pt idx="496">
                  <c:v>4.1333330000000004</c:v>
                </c:pt>
                <c:pt idx="497">
                  <c:v>4.141667</c:v>
                </c:pt>
                <c:pt idx="498">
                  <c:v>4.1500000000000004</c:v>
                </c:pt>
                <c:pt idx="499">
                  <c:v>4.1583329999999998</c:v>
                </c:pt>
                <c:pt idx="500">
                  <c:v>4.1666670000000003</c:v>
                </c:pt>
                <c:pt idx="501">
                  <c:v>4.1749999999999998</c:v>
                </c:pt>
                <c:pt idx="502">
                  <c:v>4.1833330000000002</c:v>
                </c:pt>
                <c:pt idx="503">
                  <c:v>4.1916669999999998</c:v>
                </c:pt>
                <c:pt idx="504">
                  <c:v>4.2</c:v>
                </c:pt>
                <c:pt idx="505">
                  <c:v>4.2083329999999997</c:v>
                </c:pt>
                <c:pt idx="506">
                  <c:v>4.2166670000000002</c:v>
                </c:pt>
                <c:pt idx="507">
                  <c:v>4.2249999999999996</c:v>
                </c:pt>
                <c:pt idx="508">
                  <c:v>4.233333</c:v>
                </c:pt>
                <c:pt idx="509">
                  <c:v>4.2416669999999996</c:v>
                </c:pt>
                <c:pt idx="510">
                  <c:v>4.25</c:v>
                </c:pt>
                <c:pt idx="511">
                  <c:v>4.2583330000000004</c:v>
                </c:pt>
                <c:pt idx="512">
                  <c:v>4.266667</c:v>
                </c:pt>
                <c:pt idx="513">
                  <c:v>4.2750000000000004</c:v>
                </c:pt>
                <c:pt idx="514">
                  <c:v>4.2833329999999998</c:v>
                </c:pt>
                <c:pt idx="515">
                  <c:v>4.2916670000000003</c:v>
                </c:pt>
                <c:pt idx="516">
                  <c:v>4.3</c:v>
                </c:pt>
                <c:pt idx="517">
                  <c:v>4.3083330000000002</c:v>
                </c:pt>
                <c:pt idx="518">
                  <c:v>4.3166669999999998</c:v>
                </c:pt>
                <c:pt idx="519">
                  <c:v>4.3250000000000002</c:v>
                </c:pt>
                <c:pt idx="520">
                  <c:v>4.3333329999999997</c:v>
                </c:pt>
                <c:pt idx="521">
                  <c:v>4.3416670000000002</c:v>
                </c:pt>
                <c:pt idx="522">
                  <c:v>4.3499999999999996</c:v>
                </c:pt>
                <c:pt idx="523">
                  <c:v>4.358333</c:v>
                </c:pt>
                <c:pt idx="524">
                  <c:v>4.3666669999999996</c:v>
                </c:pt>
                <c:pt idx="525">
                  <c:v>4.375</c:v>
                </c:pt>
                <c:pt idx="526">
                  <c:v>4.3833330000000004</c:v>
                </c:pt>
                <c:pt idx="527">
                  <c:v>4.391667</c:v>
                </c:pt>
                <c:pt idx="528">
                  <c:v>4.4000000000000004</c:v>
                </c:pt>
                <c:pt idx="529">
                  <c:v>4.4083329999999998</c:v>
                </c:pt>
                <c:pt idx="530">
                  <c:v>4.4166670000000003</c:v>
                </c:pt>
                <c:pt idx="531">
                  <c:v>4.4249999999999998</c:v>
                </c:pt>
                <c:pt idx="532">
                  <c:v>4.4333330000000002</c:v>
                </c:pt>
                <c:pt idx="533">
                  <c:v>4.4416669999999998</c:v>
                </c:pt>
                <c:pt idx="534">
                  <c:v>4.45</c:v>
                </c:pt>
                <c:pt idx="535">
                  <c:v>4.4583329999999997</c:v>
                </c:pt>
                <c:pt idx="536">
                  <c:v>4.4666670000000002</c:v>
                </c:pt>
                <c:pt idx="537">
                  <c:v>4.4749999999999996</c:v>
                </c:pt>
                <c:pt idx="538">
                  <c:v>4.483333</c:v>
                </c:pt>
                <c:pt idx="539">
                  <c:v>4.4916669999999996</c:v>
                </c:pt>
                <c:pt idx="540">
                  <c:v>4.5</c:v>
                </c:pt>
                <c:pt idx="541">
                  <c:v>4.5083330000000004</c:v>
                </c:pt>
                <c:pt idx="542">
                  <c:v>4.516667</c:v>
                </c:pt>
                <c:pt idx="543">
                  <c:v>4.5250000000000004</c:v>
                </c:pt>
                <c:pt idx="544">
                  <c:v>4.5333329999999998</c:v>
                </c:pt>
                <c:pt idx="545">
                  <c:v>4.5416670000000003</c:v>
                </c:pt>
                <c:pt idx="546">
                  <c:v>4.55</c:v>
                </c:pt>
                <c:pt idx="547">
                  <c:v>4.5583330000000002</c:v>
                </c:pt>
                <c:pt idx="548">
                  <c:v>4.5666669999999998</c:v>
                </c:pt>
                <c:pt idx="549">
                  <c:v>4.5750000000000002</c:v>
                </c:pt>
                <c:pt idx="550">
                  <c:v>4.5833329999999997</c:v>
                </c:pt>
                <c:pt idx="551">
                  <c:v>4.5916670000000002</c:v>
                </c:pt>
                <c:pt idx="552">
                  <c:v>4.5999999999999996</c:v>
                </c:pt>
                <c:pt idx="553">
                  <c:v>4.608333</c:v>
                </c:pt>
                <c:pt idx="554">
                  <c:v>4.6166669999999996</c:v>
                </c:pt>
                <c:pt idx="555">
                  <c:v>4.625</c:v>
                </c:pt>
                <c:pt idx="556">
                  <c:v>4.6333330000000004</c:v>
                </c:pt>
                <c:pt idx="557">
                  <c:v>4.641667</c:v>
                </c:pt>
                <c:pt idx="558">
                  <c:v>4.6500000000000004</c:v>
                </c:pt>
                <c:pt idx="559">
                  <c:v>4.6583329999999998</c:v>
                </c:pt>
                <c:pt idx="560">
                  <c:v>4.6666670000000003</c:v>
                </c:pt>
                <c:pt idx="561">
                  <c:v>4.6749999999999998</c:v>
                </c:pt>
                <c:pt idx="562">
                  <c:v>4.6833330000000002</c:v>
                </c:pt>
                <c:pt idx="563">
                  <c:v>4.6916669999999998</c:v>
                </c:pt>
                <c:pt idx="564">
                  <c:v>4.7</c:v>
                </c:pt>
                <c:pt idx="565">
                  <c:v>4.7083329999999997</c:v>
                </c:pt>
                <c:pt idx="566">
                  <c:v>4.7166670000000002</c:v>
                </c:pt>
                <c:pt idx="567">
                  <c:v>4.7249999999999996</c:v>
                </c:pt>
                <c:pt idx="568">
                  <c:v>4.733333</c:v>
                </c:pt>
                <c:pt idx="569">
                  <c:v>4.7416669999999996</c:v>
                </c:pt>
                <c:pt idx="570">
                  <c:v>4.75</c:v>
                </c:pt>
                <c:pt idx="571">
                  <c:v>4.7583330000000004</c:v>
                </c:pt>
                <c:pt idx="572">
                  <c:v>4.766667</c:v>
                </c:pt>
                <c:pt idx="573">
                  <c:v>4.7750000000000004</c:v>
                </c:pt>
                <c:pt idx="574">
                  <c:v>4.7833329999999998</c:v>
                </c:pt>
                <c:pt idx="575">
                  <c:v>4.7916670000000003</c:v>
                </c:pt>
                <c:pt idx="576">
                  <c:v>4.8</c:v>
                </c:pt>
                <c:pt idx="577">
                  <c:v>4.8083330000000002</c:v>
                </c:pt>
                <c:pt idx="578">
                  <c:v>4.8166669999999998</c:v>
                </c:pt>
                <c:pt idx="579">
                  <c:v>4.8250000000000002</c:v>
                </c:pt>
                <c:pt idx="580">
                  <c:v>4.8333329999999997</c:v>
                </c:pt>
                <c:pt idx="581">
                  <c:v>4.8416670000000002</c:v>
                </c:pt>
                <c:pt idx="582">
                  <c:v>4.8499999999999996</c:v>
                </c:pt>
                <c:pt idx="583">
                  <c:v>4.858333</c:v>
                </c:pt>
                <c:pt idx="584">
                  <c:v>4.8666669999999996</c:v>
                </c:pt>
                <c:pt idx="585">
                  <c:v>4.875</c:v>
                </c:pt>
                <c:pt idx="586">
                  <c:v>4.8833330000000004</c:v>
                </c:pt>
                <c:pt idx="587">
                  <c:v>4.891667</c:v>
                </c:pt>
                <c:pt idx="588">
                  <c:v>4.9000000000000004</c:v>
                </c:pt>
                <c:pt idx="589">
                  <c:v>4.9083329999999998</c:v>
                </c:pt>
                <c:pt idx="590">
                  <c:v>4.9166670000000003</c:v>
                </c:pt>
                <c:pt idx="591">
                  <c:v>4.9249999999999998</c:v>
                </c:pt>
                <c:pt idx="592">
                  <c:v>4.9333330000000002</c:v>
                </c:pt>
                <c:pt idx="593">
                  <c:v>4.9416669999999998</c:v>
                </c:pt>
                <c:pt idx="594">
                  <c:v>4.95</c:v>
                </c:pt>
                <c:pt idx="595">
                  <c:v>4.9583329999999997</c:v>
                </c:pt>
                <c:pt idx="596">
                  <c:v>4.9666670000000002</c:v>
                </c:pt>
                <c:pt idx="597">
                  <c:v>4.9749999999999996</c:v>
                </c:pt>
                <c:pt idx="598">
                  <c:v>4.983333</c:v>
                </c:pt>
                <c:pt idx="599">
                  <c:v>4.9916669999999996</c:v>
                </c:pt>
                <c:pt idx="600">
                  <c:v>5</c:v>
                </c:pt>
                <c:pt idx="601">
                  <c:v>5.0083330000000004</c:v>
                </c:pt>
                <c:pt idx="602">
                  <c:v>5.016667</c:v>
                </c:pt>
                <c:pt idx="603">
                  <c:v>5.0250000000000004</c:v>
                </c:pt>
                <c:pt idx="604">
                  <c:v>5.0333329999999998</c:v>
                </c:pt>
                <c:pt idx="605">
                  <c:v>5.0416670000000003</c:v>
                </c:pt>
                <c:pt idx="606">
                  <c:v>5.05</c:v>
                </c:pt>
                <c:pt idx="607">
                  <c:v>5.0583330000000002</c:v>
                </c:pt>
                <c:pt idx="608">
                  <c:v>5.0666669999999998</c:v>
                </c:pt>
                <c:pt idx="609">
                  <c:v>5.0750000000000002</c:v>
                </c:pt>
                <c:pt idx="610">
                  <c:v>5.0833329999999997</c:v>
                </c:pt>
                <c:pt idx="611">
                  <c:v>5.0916670000000002</c:v>
                </c:pt>
                <c:pt idx="612">
                  <c:v>5.0999999999999996</c:v>
                </c:pt>
                <c:pt idx="613">
                  <c:v>5.108333</c:v>
                </c:pt>
                <c:pt idx="614">
                  <c:v>5.1166669999999996</c:v>
                </c:pt>
                <c:pt idx="615">
                  <c:v>5.125</c:v>
                </c:pt>
                <c:pt idx="616">
                  <c:v>5.1333330000000004</c:v>
                </c:pt>
                <c:pt idx="617">
                  <c:v>5.141667</c:v>
                </c:pt>
                <c:pt idx="618">
                  <c:v>5.15</c:v>
                </c:pt>
                <c:pt idx="619">
                  <c:v>5.1583329999999998</c:v>
                </c:pt>
                <c:pt idx="620">
                  <c:v>5.1666670000000003</c:v>
                </c:pt>
                <c:pt idx="621">
                  <c:v>5.1749999999999998</c:v>
                </c:pt>
                <c:pt idx="622">
                  <c:v>5.1833330000000002</c:v>
                </c:pt>
                <c:pt idx="623">
                  <c:v>5.1916669999999998</c:v>
                </c:pt>
                <c:pt idx="624">
                  <c:v>5.2</c:v>
                </c:pt>
                <c:pt idx="625">
                  <c:v>5.2083329999999997</c:v>
                </c:pt>
                <c:pt idx="626">
                  <c:v>5.2166670000000002</c:v>
                </c:pt>
                <c:pt idx="627">
                  <c:v>5.2249999999999996</c:v>
                </c:pt>
                <c:pt idx="628">
                  <c:v>5.233333</c:v>
                </c:pt>
                <c:pt idx="629">
                  <c:v>5.2416669999999996</c:v>
                </c:pt>
                <c:pt idx="630">
                  <c:v>5.25</c:v>
                </c:pt>
                <c:pt idx="631">
                  <c:v>5.2583330000000004</c:v>
                </c:pt>
                <c:pt idx="632">
                  <c:v>5.266667</c:v>
                </c:pt>
                <c:pt idx="633">
                  <c:v>5.2750000000000004</c:v>
                </c:pt>
                <c:pt idx="634">
                  <c:v>5.2833329999999998</c:v>
                </c:pt>
                <c:pt idx="635">
                  <c:v>5.2916670000000003</c:v>
                </c:pt>
                <c:pt idx="636">
                  <c:v>5.3</c:v>
                </c:pt>
                <c:pt idx="637">
                  <c:v>5.3083330000000002</c:v>
                </c:pt>
                <c:pt idx="638">
                  <c:v>5.3166669999999998</c:v>
                </c:pt>
                <c:pt idx="639">
                  <c:v>5.3250000000000002</c:v>
                </c:pt>
                <c:pt idx="640">
                  <c:v>5.3333329999999997</c:v>
                </c:pt>
                <c:pt idx="641">
                  <c:v>5.3416670000000002</c:v>
                </c:pt>
                <c:pt idx="642">
                  <c:v>5.35</c:v>
                </c:pt>
                <c:pt idx="643">
                  <c:v>5.358333</c:v>
                </c:pt>
                <c:pt idx="644">
                  <c:v>5.3666669999999996</c:v>
                </c:pt>
                <c:pt idx="645">
                  <c:v>5.375</c:v>
                </c:pt>
                <c:pt idx="646">
                  <c:v>5.3833330000000004</c:v>
                </c:pt>
                <c:pt idx="647">
                  <c:v>5.391667</c:v>
                </c:pt>
                <c:pt idx="648">
                  <c:v>5.4</c:v>
                </c:pt>
                <c:pt idx="649">
                  <c:v>5.4083329999999998</c:v>
                </c:pt>
                <c:pt idx="650">
                  <c:v>5.4166670000000003</c:v>
                </c:pt>
                <c:pt idx="651">
                  <c:v>5.4249999999999998</c:v>
                </c:pt>
                <c:pt idx="652">
                  <c:v>5.4333330000000002</c:v>
                </c:pt>
                <c:pt idx="653">
                  <c:v>5.4416669999999998</c:v>
                </c:pt>
                <c:pt idx="654">
                  <c:v>5.45</c:v>
                </c:pt>
                <c:pt idx="655">
                  <c:v>5.4583329999999997</c:v>
                </c:pt>
                <c:pt idx="656">
                  <c:v>5.4666670000000002</c:v>
                </c:pt>
                <c:pt idx="657">
                  <c:v>5.4749999999999996</c:v>
                </c:pt>
                <c:pt idx="658">
                  <c:v>5.483333</c:v>
                </c:pt>
                <c:pt idx="659">
                  <c:v>5.4916669999999996</c:v>
                </c:pt>
                <c:pt idx="660">
                  <c:v>5.5</c:v>
                </c:pt>
                <c:pt idx="661">
                  <c:v>5.5083330000000004</c:v>
                </c:pt>
                <c:pt idx="662">
                  <c:v>5.516667</c:v>
                </c:pt>
                <c:pt idx="663">
                  <c:v>5.5250000000000004</c:v>
                </c:pt>
                <c:pt idx="664">
                  <c:v>5.5333329999999998</c:v>
                </c:pt>
                <c:pt idx="665">
                  <c:v>5.5416670000000003</c:v>
                </c:pt>
                <c:pt idx="666">
                  <c:v>5.55</c:v>
                </c:pt>
                <c:pt idx="667">
                  <c:v>5.5583330000000002</c:v>
                </c:pt>
                <c:pt idx="668">
                  <c:v>5.5666669999999998</c:v>
                </c:pt>
                <c:pt idx="669">
                  <c:v>5.5750000000000002</c:v>
                </c:pt>
                <c:pt idx="670">
                  <c:v>5.5833329999999997</c:v>
                </c:pt>
                <c:pt idx="671">
                  <c:v>5.5916670000000002</c:v>
                </c:pt>
                <c:pt idx="672">
                  <c:v>5.6</c:v>
                </c:pt>
                <c:pt idx="673">
                  <c:v>5.608333</c:v>
                </c:pt>
                <c:pt idx="674">
                  <c:v>5.6166669999999996</c:v>
                </c:pt>
                <c:pt idx="675">
                  <c:v>5.625</c:v>
                </c:pt>
                <c:pt idx="676">
                  <c:v>5.6333330000000004</c:v>
                </c:pt>
                <c:pt idx="677">
                  <c:v>5.641667</c:v>
                </c:pt>
                <c:pt idx="678">
                  <c:v>5.65</c:v>
                </c:pt>
                <c:pt idx="679">
                  <c:v>5.6583329999999998</c:v>
                </c:pt>
                <c:pt idx="680">
                  <c:v>5.6666670000000003</c:v>
                </c:pt>
                <c:pt idx="681">
                  <c:v>5.6749999999999998</c:v>
                </c:pt>
                <c:pt idx="682">
                  <c:v>5.6833330000000002</c:v>
                </c:pt>
                <c:pt idx="683">
                  <c:v>5.6916669999999998</c:v>
                </c:pt>
                <c:pt idx="684">
                  <c:v>5.7</c:v>
                </c:pt>
                <c:pt idx="685">
                  <c:v>5.7083329999999997</c:v>
                </c:pt>
                <c:pt idx="686">
                  <c:v>5.7166670000000002</c:v>
                </c:pt>
                <c:pt idx="687">
                  <c:v>5.7249999999999996</c:v>
                </c:pt>
                <c:pt idx="688">
                  <c:v>5.733333</c:v>
                </c:pt>
                <c:pt idx="689">
                  <c:v>5.7416669999999996</c:v>
                </c:pt>
                <c:pt idx="690">
                  <c:v>5.75</c:v>
                </c:pt>
                <c:pt idx="691">
                  <c:v>5.7583330000000004</c:v>
                </c:pt>
                <c:pt idx="692">
                  <c:v>5.766667</c:v>
                </c:pt>
                <c:pt idx="693">
                  <c:v>5.7750000000000004</c:v>
                </c:pt>
                <c:pt idx="694">
                  <c:v>5.7833329999999998</c:v>
                </c:pt>
                <c:pt idx="695">
                  <c:v>5.7916670000000003</c:v>
                </c:pt>
                <c:pt idx="696">
                  <c:v>5.8</c:v>
                </c:pt>
                <c:pt idx="697">
                  <c:v>5.8083330000000002</c:v>
                </c:pt>
                <c:pt idx="698">
                  <c:v>5.8166669999999998</c:v>
                </c:pt>
                <c:pt idx="699">
                  <c:v>5.8250000000000002</c:v>
                </c:pt>
                <c:pt idx="700">
                  <c:v>5.8333329999999997</c:v>
                </c:pt>
                <c:pt idx="701">
                  <c:v>5.8416670000000002</c:v>
                </c:pt>
                <c:pt idx="702">
                  <c:v>5.85</c:v>
                </c:pt>
                <c:pt idx="703">
                  <c:v>5.858333</c:v>
                </c:pt>
                <c:pt idx="704">
                  <c:v>5.8666669999999996</c:v>
                </c:pt>
                <c:pt idx="705">
                  <c:v>5.875</c:v>
                </c:pt>
                <c:pt idx="706">
                  <c:v>5.8833330000000004</c:v>
                </c:pt>
                <c:pt idx="707">
                  <c:v>5.891667</c:v>
                </c:pt>
                <c:pt idx="708">
                  <c:v>5.9</c:v>
                </c:pt>
                <c:pt idx="709">
                  <c:v>5.9083329999999998</c:v>
                </c:pt>
                <c:pt idx="710">
                  <c:v>5.9166670000000003</c:v>
                </c:pt>
                <c:pt idx="711">
                  <c:v>5.9249999999999998</c:v>
                </c:pt>
                <c:pt idx="712">
                  <c:v>5.9333330000000002</c:v>
                </c:pt>
                <c:pt idx="713">
                  <c:v>5.9416669999999998</c:v>
                </c:pt>
                <c:pt idx="714">
                  <c:v>5.95</c:v>
                </c:pt>
                <c:pt idx="715">
                  <c:v>5.9583329999999997</c:v>
                </c:pt>
                <c:pt idx="716">
                  <c:v>5.9666670000000002</c:v>
                </c:pt>
                <c:pt idx="717">
                  <c:v>5.9749999999999996</c:v>
                </c:pt>
                <c:pt idx="718">
                  <c:v>5.983333</c:v>
                </c:pt>
                <c:pt idx="719">
                  <c:v>5.9916669999999996</c:v>
                </c:pt>
                <c:pt idx="720">
                  <c:v>6</c:v>
                </c:pt>
                <c:pt idx="721">
                  <c:v>6.0083330000000004</c:v>
                </c:pt>
                <c:pt idx="722">
                  <c:v>6.016667</c:v>
                </c:pt>
                <c:pt idx="723">
                  <c:v>6.0250000000000004</c:v>
                </c:pt>
                <c:pt idx="724">
                  <c:v>6.0333329999999998</c:v>
                </c:pt>
                <c:pt idx="725">
                  <c:v>6.0416670000000003</c:v>
                </c:pt>
                <c:pt idx="726">
                  <c:v>6.05</c:v>
                </c:pt>
                <c:pt idx="727">
                  <c:v>6.0583330000000002</c:v>
                </c:pt>
                <c:pt idx="728">
                  <c:v>6.0666669999999998</c:v>
                </c:pt>
                <c:pt idx="729">
                  <c:v>6.0750000000000002</c:v>
                </c:pt>
                <c:pt idx="730">
                  <c:v>6.0833329999999997</c:v>
                </c:pt>
                <c:pt idx="731">
                  <c:v>6.0916670000000002</c:v>
                </c:pt>
                <c:pt idx="732">
                  <c:v>6.1</c:v>
                </c:pt>
                <c:pt idx="733">
                  <c:v>6.108333</c:v>
                </c:pt>
                <c:pt idx="734">
                  <c:v>6.1166669999999996</c:v>
                </c:pt>
                <c:pt idx="735">
                  <c:v>6.125</c:v>
                </c:pt>
                <c:pt idx="736">
                  <c:v>6.1333330000000004</c:v>
                </c:pt>
                <c:pt idx="737">
                  <c:v>6.141667</c:v>
                </c:pt>
                <c:pt idx="738">
                  <c:v>6.15</c:v>
                </c:pt>
                <c:pt idx="739">
                  <c:v>6.1583329999999998</c:v>
                </c:pt>
                <c:pt idx="740">
                  <c:v>6.1666670000000003</c:v>
                </c:pt>
                <c:pt idx="741">
                  <c:v>6.1749999999999998</c:v>
                </c:pt>
                <c:pt idx="742">
                  <c:v>6.1833330000000002</c:v>
                </c:pt>
                <c:pt idx="743">
                  <c:v>6.1916669999999998</c:v>
                </c:pt>
                <c:pt idx="744">
                  <c:v>6.2</c:v>
                </c:pt>
                <c:pt idx="745">
                  <c:v>6.2083329999999997</c:v>
                </c:pt>
                <c:pt idx="746">
                  <c:v>6.2166670000000002</c:v>
                </c:pt>
                <c:pt idx="747">
                  <c:v>6.2249999999999996</c:v>
                </c:pt>
                <c:pt idx="748">
                  <c:v>6.233333</c:v>
                </c:pt>
                <c:pt idx="749">
                  <c:v>6.2416669999999996</c:v>
                </c:pt>
                <c:pt idx="750">
                  <c:v>6.25</c:v>
                </c:pt>
                <c:pt idx="751">
                  <c:v>6.2583330000000004</c:v>
                </c:pt>
                <c:pt idx="752">
                  <c:v>6.266667</c:v>
                </c:pt>
                <c:pt idx="753">
                  <c:v>6.2750000000000004</c:v>
                </c:pt>
                <c:pt idx="754">
                  <c:v>6.2833329999999998</c:v>
                </c:pt>
                <c:pt idx="755">
                  <c:v>6.2916670000000003</c:v>
                </c:pt>
                <c:pt idx="756">
                  <c:v>6.3</c:v>
                </c:pt>
                <c:pt idx="757">
                  <c:v>6.3083330000000002</c:v>
                </c:pt>
                <c:pt idx="758">
                  <c:v>6.3166669999999998</c:v>
                </c:pt>
                <c:pt idx="759">
                  <c:v>6.3250000000000002</c:v>
                </c:pt>
                <c:pt idx="760">
                  <c:v>6.3333329999999997</c:v>
                </c:pt>
                <c:pt idx="761">
                  <c:v>6.3416670000000002</c:v>
                </c:pt>
                <c:pt idx="762">
                  <c:v>6.35</c:v>
                </c:pt>
                <c:pt idx="763">
                  <c:v>6.358333</c:v>
                </c:pt>
                <c:pt idx="764">
                  <c:v>6.3666669999999996</c:v>
                </c:pt>
                <c:pt idx="765">
                  <c:v>6.375</c:v>
                </c:pt>
                <c:pt idx="766">
                  <c:v>6.3833330000000004</c:v>
                </c:pt>
                <c:pt idx="767">
                  <c:v>6.391667</c:v>
                </c:pt>
                <c:pt idx="768">
                  <c:v>6.4</c:v>
                </c:pt>
                <c:pt idx="769">
                  <c:v>6.4083329999999998</c:v>
                </c:pt>
                <c:pt idx="770">
                  <c:v>6.4166670000000003</c:v>
                </c:pt>
                <c:pt idx="771">
                  <c:v>6.4249999999999998</c:v>
                </c:pt>
                <c:pt idx="772">
                  <c:v>6.4333330000000002</c:v>
                </c:pt>
                <c:pt idx="773">
                  <c:v>6.4416669999999998</c:v>
                </c:pt>
                <c:pt idx="774">
                  <c:v>6.45</c:v>
                </c:pt>
                <c:pt idx="775">
                  <c:v>6.4583329999999997</c:v>
                </c:pt>
                <c:pt idx="776">
                  <c:v>6.4666670000000002</c:v>
                </c:pt>
                <c:pt idx="777">
                  <c:v>6.4749999999999996</c:v>
                </c:pt>
                <c:pt idx="778">
                  <c:v>6.483333</c:v>
                </c:pt>
                <c:pt idx="779">
                  <c:v>6.4916669999999996</c:v>
                </c:pt>
                <c:pt idx="780">
                  <c:v>6.5</c:v>
                </c:pt>
                <c:pt idx="781">
                  <c:v>6.5083330000000004</c:v>
                </c:pt>
                <c:pt idx="782">
                  <c:v>6.516667</c:v>
                </c:pt>
                <c:pt idx="783">
                  <c:v>6.5250000000000004</c:v>
                </c:pt>
                <c:pt idx="784">
                  <c:v>6.5333329999999998</c:v>
                </c:pt>
                <c:pt idx="785">
                  <c:v>6.5416670000000003</c:v>
                </c:pt>
                <c:pt idx="786">
                  <c:v>6.55</c:v>
                </c:pt>
                <c:pt idx="787">
                  <c:v>6.5583330000000002</c:v>
                </c:pt>
                <c:pt idx="788">
                  <c:v>6.5666669999999998</c:v>
                </c:pt>
                <c:pt idx="789">
                  <c:v>6.5750000000000002</c:v>
                </c:pt>
                <c:pt idx="790">
                  <c:v>6.5833329999999997</c:v>
                </c:pt>
                <c:pt idx="791">
                  <c:v>6.5916670000000002</c:v>
                </c:pt>
                <c:pt idx="792">
                  <c:v>6.6</c:v>
                </c:pt>
                <c:pt idx="793">
                  <c:v>6.608333</c:v>
                </c:pt>
                <c:pt idx="794">
                  <c:v>6.6166669999999996</c:v>
                </c:pt>
                <c:pt idx="795">
                  <c:v>6.625</c:v>
                </c:pt>
                <c:pt idx="796">
                  <c:v>6.6333330000000004</c:v>
                </c:pt>
                <c:pt idx="797">
                  <c:v>6.641667</c:v>
                </c:pt>
                <c:pt idx="798">
                  <c:v>6.65</c:v>
                </c:pt>
                <c:pt idx="799">
                  <c:v>6.6583329999999998</c:v>
                </c:pt>
                <c:pt idx="800">
                  <c:v>6.6666670000000003</c:v>
                </c:pt>
                <c:pt idx="801">
                  <c:v>6.6749999999999998</c:v>
                </c:pt>
                <c:pt idx="802">
                  <c:v>6.6833330000000002</c:v>
                </c:pt>
                <c:pt idx="803">
                  <c:v>6.6916669999999998</c:v>
                </c:pt>
                <c:pt idx="804">
                  <c:v>6.7</c:v>
                </c:pt>
                <c:pt idx="805">
                  <c:v>6.7083329999999997</c:v>
                </c:pt>
                <c:pt idx="806">
                  <c:v>6.7166670000000002</c:v>
                </c:pt>
                <c:pt idx="807">
                  <c:v>6.7249999999999996</c:v>
                </c:pt>
                <c:pt idx="808">
                  <c:v>6.733333</c:v>
                </c:pt>
                <c:pt idx="809">
                  <c:v>6.7416669999999996</c:v>
                </c:pt>
                <c:pt idx="810">
                  <c:v>6.75</c:v>
                </c:pt>
                <c:pt idx="811">
                  <c:v>6.7583330000000004</c:v>
                </c:pt>
                <c:pt idx="812">
                  <c:v>6.766667</c:v>
                </c:pt>
                <c:pt idx="813">
                  <c:v>6.7750000000000004</c:v>
                </c:pt>
                <c:pt idx="814">
                  <c:v>6.7833329999999998</c:v>
                </c:pt>
                <c:pt idx="815">
                  <c:v>6.7916670000000003</c:v>
                </c:pt>
                <c:pt idx="816">
                  <c:v>6.8</c:v>
                </c:pt>
                <c:pt idx="817">
                  <c:v>6.8083330000000002</c:v>
                </c:pt>
                <c:pt idx="818">
                  <c:v>6.8166669999999998</c:v>
                </c:pt>
                <c:pt idx="819">
                  <c:v>6.8250000000000002</c:v>
                </c:pt>
                <c:pt idx="820">
                  <c:v>6.8333329999999997</c:v>
                </c:pt>
                <c:pt idx="821">
                  <c:v>6.8416670000000002</c:v>
                </c:pt>
                <c:pt idx="822">
                  <c:v>6.85</c:v>
                </c:pt>
                <c:pt idx="823">
                  <c:v>6.858333</c:v>
                </c:pt>
                <c:pt idx="824">
                  <c:v>6.8666669999999996</c:v>
                </c:pt>
                <c:pt idx="825">
                  <c:v>6.875</c:v>
                </c:pt>
                <c:pt idx="826">
                  <c:v>6.8833330000000004</c:v>
                </c:pt>
                <c:pt idx="827">
                  <c:v>6.891667</c:v>
                </c:pt>
                <c:pt idx="828">
                  <c:v>6.9</c:v>
                </c:pt>
                <c:pt idx="829">
                  <c:v>6.9083329999999998</c:v>
                </c:pt>
                <c:pt idx="830">
                  <c:v>6.9166670000000003</c:v>
                </c:pt>
                <c:pt idx="831">
                  <c:v>6.9249999999999998</c:v>
                </c:pt>
                <c:pt idx="832">
                  <c:v>6.9333330000000002</c:v>
                </c:pt>
                <c:pt idx="833">
                  <c:v>6.9416669999999998</c:v>
                </c:pt>
                <c:pt idx="834">
                  <c:v>6.95</c:v>
                </c:pt>
                <c:pt idx="835">
                  <c:v>6.9583329999999997</c:v>
                </c:pt>
                <c:pt idx="836">
                  <c:v>6.9666670000000002</c:v>
                </c:pt>
                <c:pt idx="837">
                  <c:v>6.9749999999999996</c:v>
                </c:pt>
                <c:pt idx="838">
                  <c:v>6.983333</c:v>
                </c:pt>
                <c:pt idx="839">
                  <c:v>6.9916669999999996</c:v>
                </c:pt>
                <c:pt idx="840">
                  <c:v>7</c:v>
                </c:pt>
                <c:pt idx="841">
                  <c:v>7.0083330000000004</c:v>
                </c:pt>
                <c:pt idx="842">
                  <c:v>7.016667</c:v>
                </c:pt>
                <c:pt idx="843">
                  <c:v>7.0250000000000004</c:v>
                </c:pt>
                <c:pt idx="844">
                  <c:v>7.0333329999999998</c:v>
                </c:pt>
                <c:pt idx="845">
                  <c:v>7.0416670000000003</c:v>
                </c:pt>
                <c:pt idx="846">
                  <c:v>7.05</c:v>
                </c:pt>
                <c:pt idx="847">
                  <c:v>7.0583330000000002</c:v>
                </c:pt>
                <c:pt idx="848">
                  <c:v>7.0666669999999998</c:v>
                </c:pt>
                <c:pt idx="849">
                  <c:v>7.0750000000000002</c:v>
                </c:pt>
                <c:pt idx="850">
                  <c:v>7.0833329999999997</c:v>
                </c:pt>
                <c:pt idx="851">
                  <c:v>7.0916670000000002</c:v>
                </c:pt>
                <c:pt idx="852">
                  <c:v>7.1</c:v>
                </c:pt>
                <c:pt idx="853">
                  <c:v>7.108333</c:v>
                </c:pt>
                <c:pt idx="854">
                  <c:v>7.1166669999999996</c:v>
                </c:pt>
                <c:pt idx="855">
                  <c:v>7.125</c:v>
                </c:pt>
                <c:pt idx="856">
                  <c:v>7.1333330000000004</c:v>
                </c:pt>
                <c:pt idx="857">
                  <c:v>7.141667</c:v>
                </c:pt>
                <c:pt idx="858">
                  <c:v>7.15</c:v>
                </c:pt>
                <c:pt idx="859">
                  <c:v>7.1583329999999998</c:v>
                </c:pt>
                <c:pt idx="860">
                  <c:v>7.1666670000000003</c:v>
                </c:pt>
                <c:pt idx="861">
                  <c:v>7.1749999999999998</c:v>
                </c:pt>
                <c:pt idx="862">
                  <c:v>7.1833330000000002</c:v>
                </c:pt>
                <c:pt idx="863">
                  <c:v>7.1916669999999998</c:v>
                </c:pt>
                <c:pt idx="864">
                  <c:v>7.2</c:v>
                </c:pt>
                <c:pt idx="865">
                  <c:v>7.2083329999999997</c:v>
                </c:pt>
                <c:pt idx="866">
                  <c:v>7.2166670000000002</c:v>
                </c:pt>
                <c:pt idx="867">
                  <c:v>7.2249999999999996</c:v>
                </c:pt>
                <c:pt idx="868">
                  <c:v>7.233333</c:v>
                </c:pt>
                <c:pt idx="869">
                  <c:v>7.2416669999999996</c:v>
                </c:pt>
                <c:pt idx="870">
                  <c:v>7.25</c:v>
                </c:pt>
                <c:pt idx="871">
                  <c:v>7.2583330000000004</c:v>
                </c:pt>
                <c:pt idx="872">
                  <c:v>7.266667</c:v>
                </c:pt>
                <c:pt idx="873">
                  <c:v>7.2750000000000004</c:v>
                </c:pt>
                <c:pt idx="874">
                  <c:v>7.2833329999999998</c:v>
                </c:pt>
                <c:pt idx="875">
                  <c:v>7.2916670000000003</c:v>
                </c:pt>
                <c:pt idx="876">
                  <c:v>7.3</c:v>
                </c:pt>
                <c:pt idx="877">
                  <c:v>7.3083330000000002</c:v>
                </c:pt>
                <c:pt idx="878">
                  <c:v>7.3166669999999998</c:v>
                </c:pt>
                <c:pt idx="879">
                  <c:v>7.3250000000000002</c:v>
                </c:pt>
                <c:pt idx="880">
                  <c:v>7.3333329999999997</c:v>
                </c:pt>
                <c:pt idx="881">
                  <c:v>7.3416670000000002</c:v>
                </c:pt>
                <c:pt idx="882">
                  <c:v>7.35</c:v>
                </c:pt>
                <c:pt idx="883">
                  <c:v>7.358333</c:v>
                </c:pt>
                <c:pt idx="884">
                  <c:v>7.3666669999999996</c:v>
                </c:pt>
                <c:pt idx="885">
                  <c:v>7.375</c:v>
                </c:pt>
                <c:pt idx="886">
                  <c:v>7.3833330000000004</c:v>
                </c:pt>
                <c:pt idx="887">
                  <c:v>7.391667</c:v>
                </c:pt>
                <c:pt idx="888">
                  <c:v>7.4</c:v>
                </c:pt>
                <c:pt idx="889">
                  <c:v>7.4083329999999998</c:v>
                </c:pt>
                <c:pt idx="890">
                  <c:v>7.4166670000000003</c:v>
                </c:pt>
                <c:pt idx="891">
                  <c:v>7.4249999999999998</c:v>
                </c:pt>
                <c:pt idx="892">
                  <c:v>7.4333330000000002</c:v>
                </c:pt>
                <c:pt idx="893">
                  <c:v>7.4416669999999998</c:v>
                </c:pt>
                <c:pt idx="894">
                  <c:v>7.45</c:v>
                </c:pt>
                <c:pt idx="895">
                  <c:v>7.4583329999999997</c:v>
                </c:pt>
                <c:pt idx="896">
                  <c:v>7.4666670000000002</c:v>
                </c:pt>
                <c:pt idx="897">
                  <c:v>7.4749999999999996</c:v>
                </c:pt>
                <c:pt idx="898">
                  <c:v>7.483333</c:v>
                </c:pt>
                <c:pt idx="899">
                  <c:v>7.4916669999999996</c:v>
                </c:pt>
                <c:pt idx="900">
                  <c:v>7.5</c:v>
                </c:pt>
                <c:pt idx="901">
                  <c:v>7.5083330000000004</c:v>
                </c:pt>
                <c:pt idx="902">
                  <c:v>7.516667</c:v>
                </c:pt>
                <c:pt idx="903">
                  <c:v>7.5250000000000004</c:v>
                </c:pt>
                <c:pt idx="904">
                  <c:v>7.5333329999999998</c:v>
                </c:pt>
                <c:pt idx="905">
                  <c:v>7.5416670000000003</c:v>
                </c:pt>
                <c:pt idx="906">
                  <c:v>7.55</c:v>
                </c:pt>
                <c:pt idx="907">
                  <c:v>7.5583330000000002</c:v>
                </c:pt>
                <c:pt idx="908">
                  <c:v>7.5666669999999998</c:v>
                </c:pt>
                <c:pt idx="909">
                  <c:v>7.5750000000000002</c:v>
                </c:pt>
                <c:pt idx="910">
                  <c:v>7.5833329999999997</c:v>
                </c:pt>
                <c:pt idx="911">
                  <c:v>7.5916670000000002</c:v>
                </c:pt>
                <c:pt idx="912">
                  <c:v>7.6</c:v>
                </c:pt>
                <c:pt idx="913">
                  <c:v>7.608333</c:v>
                </c:pt>
                <c:pt idx="914">
                  <c:v>7.6166669999999996</c:v>
                </c:pt>
                <c:pt idx="915">
                  <c:v>7.625</c:v>
                </c:pt>
                <c:pt idx="916">
                  <c:v>7.6333330000000004</c:v>
                </c:pt>
                <c:pt idx="917">
                  <c:v>7.641667</c:v>
                </c:pt>
                <c:pt idx="918">
                  <c:v>7.65</c:v>
                </c:pt>
                <c:pt idx="919">
                  <c:v>7.6583329999999998</c:v>
                </c:pt>
                <c:pt idx="920">
                  <c:v>7.6666670000000003</c:v>
                </c:pt>
                <c:pt idx="921">
                  <c:v>7.6749999999999998</c:v>
                </c:pt>
                <c:pt idx="922">
                  <c:v>7.6833330000000002</c:v>
                </c:pt>
                <c:pt idx="923">
                  <c:v>7.6916669999999998</c:v>
                </c:pt>
                <c:pt idx="924">
                  <c:v>7.7</c:v>
                </c:pt>
                <c:pt idx="925">
                  <c:v>7.7083329999999997</c:v>
                </c:pt>
                <c:pt idx="926">
                  <c:v>7.7166670000000002</c:v>
                </c:pt>
                <c:pt idx="927">
                  <c:v>7.7249999999999996</c:v>
                </c:pt>
                <c:pt idx="928">
                  <c:v>7.733333</c:v>
                </c:pt>
                <c:pt idx="929">
                  <c:v>7.7416669999999996</c:v>
                </c:pt>
                <c:pt idx="930">
                  <c:v>7.75</c:v>
                </c:pt>
                <c:pt idx="931">
                  <c:v>7.7583330000000004</c:v>
                </c:pt>
                <c:pt idx="932">
                  <c:v>7.766667</c:v>
                </c:pt>
                <c:pt idx="933">
                  <c:v>7.7750000000000004</c:v>
                </c:pt>
                <c:pt idx="934">
                  <c:v>7.7833329999999998</c:v>
                </c:pt>
                <c:pt idx="935">
                  <c:v>7.7916670000000003</c:v>
                </c:pt>
                <c:pt idx="936">
                  <c:v>7.8</c:v>
                </c:pt>
                <c:pt idx="937">
                  <c:v>7.8083330000000002</c:v>
                </c:pt>
                <c:pt idx="938">
                  <c:v>7.8166669999999998</c:v>
                </c:pt>
                <c:pt idx="939">
                  <c:v>7.8250000000000002</c:v>
                </c:pt>
                <c:pt idx="940">
                  <c:v>7.8333329999999997</c:v>
                </c:pt>
                <c:pt idx="941">
                  <c:v>7.8416670000000002</c:v>
                </c:pt>
                <c:pt idx="942">
                  <c:v>7.85</c:v>
                </c:pt>
                <c:pt idx="943">
                  <c:v>7.858333</c:v>
                </c:pt>
                <c:pt idx="944">
                  <c:v>7.8666669999999996</c:v>
                </c:pt>
                <c:pt idx="945">
                  <c:v>7.875</c:v>
                </c:pt>
                <c:pt idx="946">
                  <c:v>7.8833330000000004</c:v>
                </c:pt>
                <c:pt idx="947">
                  <c:v>7.891667</c:v>
                </c:pt>
                <c:pt idx="948">
                  <c:v>7.9</c:v>
                </c:pt>
                <c:pt idx="949">
                  <c:v>7.9083329999999998</c:v>
                </c:pt>
                <c:pt idx="950">
                  <c:v>7.9166670000000003</c:v>
                </c:pt>
                <c:pt idx="951">
                  <c:v>7.9249999999999998</c:v>
                </c:pt>
                <c:pt idx="952">
                  <c:v>7.9333330000000002</c:v>
                </c:pt>
                <c:pt idx="953">
                  <c:v>7.9416669999999998</c:v>
                </c:pt>
                <c:pt idx="954">
                  <c:v>7.95</c:v>
                </c:pt>
                <c:pt idx="955">
                  <c:v>7.9583329999999997</c:v>
                </c:pt>
                <c:pt idx="956">
                  <c:v>7.9666670000000002</c:v>
                </c:pt>
                <c:pt idx="957">
                  <c:v>7.9749999999999996</c:v>
                </c:pt>
                <c:pt idx="958">
                  <c:v>7.983333</c:v>
                </c:pt>
                <c:pt idx="959">
                  <c:v>7.9916669999999996</c:v>
                </c:pt>
                <c:pt idx="960">
                  <c:v>8</c:v>
                </c:pt>
                <c:pt idx="961">
                  <c:v>8.0083330000000004</c:v>
                </c:pt>
                <c:pt idx="962">
                  <c:v>8.016667</c:v>
                </c:pt>
                <c:pt idx="963">
                  <c:v>8.0250000000000004</c:v>
                </c:pt>
                <c:pt idx="964">
                  <c:v>8.0333330000000007</c:v>
                </c:pt>
                <c:pt idx="965">
                  <c:v>8.0416670000000003</c:v>
                </c:pt>
                <c:pt idx="966">
                  <c:v>8.0500000000000007</c:v>
                </c:pt>
                <c:pt idx="967">
                  <c:v>8.0583329999999993</c:v>
                </c:pt>
                <c:pt idx="968">
                  <c:v>8.0666670000000007</c:v>
                </c:pt>
                <c:pt idx="969">
                  <c:v>8.0749999999999993</c:v>
                </c:pt>
                <c:pt idx="970">
                  <c:v>8.0833329999999997</c:v>
                </c:pt>
                <c:pt idx="971">
                  <c:v>8.0916669999999993</c:v>
                </c:pt>
                <c:pt idx="972">
                  <c:v>8.1</c:v>
                </c:pt>
                <c:pt idx="973">
                  <c:v>8.108333</c:v>
                </c:pt>
                <c:pt idx="974">
                  <c:v>8.1166669999999996</c:v>
                </c:pt>
                <c:pt idx="975">
                  <c:v>8.125</c:v>
                </c:pt>
                <c:pt idx="976">
                  <c:v>8.1333330000000004</c:v>
                </c:pt>
                <c:pt idx="977">
                  <c:v>8.141667</c:v>
                </c:pt>
                <c:pt idx="978">
                  <c:v>8.15</c:v>
                </c:pt>
                <c:pt idx="979">
                  <c:v>8.1583330000000007</c:v>
                </c:pt>
                <c:pt idx="980">
                  <c:v>8.1666670000000003</c:v>
                </c:pt>
                <c:pt idx="981">
                  <c:v>8.1750000000000007</c:v>
                </c:pt>
                <c:pt idx="982">
                  <c:v>8.1833329999999993</c:v>
                </c:pt>
                <c:pt idx="983">
                  <c:v>8.1916670000000007</c:v>
                </c:pt>
                <c:pt idx="984">
                  <c:v>8.1999999999999993</c:v>
                </c:pt>
                <c:pt idx="985">
                  <c:v>8.2083329999999997</c:v>
                </c:pt>
                <c:pt idx="986">
                  <c:v>8.2166669999999993</c:v>
                </c:pt>
                <c:pt idx="987">
                  <c:v>8.2249999999999996</c:v>
                </c:pt>
                <c:pt idx="988">
                  <c:v>8.233333</c:v>
                </c:pt>
                <c:pt idx="989">
                  <c:v>8.2416669999999996</c:v>
                </c:pt>
                <c:pt idx="990">
                  <c:v>8.25</c:v>
                </c:pt>
                <c:pt idx="991">
                  <c:v>8.2583330000000004</c:v>
                </c:pt>
                <c:pt idx="992">
                  <c:v>8.266667</c:v>
                </c:pt>
                <c:pt idx="993">
                  <c:v>8.2750000000000004</c:v>
                </c:pt>
                <c:pt idx="994">
                  <c:v>8.2833330000000007</c:v>
                </c:pt>
                <c:pt idx="995">
                  <c:v>8.2916670000000003</c:v>
                </c:pt>
                <c:pt idx="996">
                  <c:v>8.3000000000000007</c:v>
                </c:pt>
                <c:pt idx="997">
                  <c:v>8.3083329999999993</c:v>
                </c:pt>
                <c:pt idx="998">
                  <c:v>8.3166670000000007</c:v>
                </c:pt>
                <c:pt idx="999">
                  <c:v>8.3249999999999993</c:v>
                </c:pt>
                <c:pt idx="1000">
                  <c:v>8.3333329999999997</c:v>
                </c:pt>
                <c:pt idx="1001">
                  <c:v>8.3416669999999993</c:v>
                </c:pt>
                <c:pt idx="1002">
                  <c:v>8.35</c:v>
                </c:pt>
                <c:pt idx="1003">
                  <c:v>8.358333</c:v>
                </c:pt>
                <c:pt idx="1004">
                  <c:v>8.3666669999999996</c:v>
                </c:pt>
                <c:pt idx="1005">
                  <c:v>8.375</c:v>
                </c:pt>
                <c:pt idx="1006">
                  <c:v>8.3833330000000004</c:v>
                </c:pt>
                <c:pt idx="1007">
                  <c:v>8.391667</c:v>
                </c:pt>
                <c:pt idx="1008">
                  <c:v>8.4</c:v>
                </c:pt>
                <c:pt idx="1009">
                  <c:v>8.4083330000000007</c:v>
                </c:pt>
                <c:pt idx="1010">
                  <c:v>8.4166670000000003</c:v>
                </c:pt>
                <c:pt idx="1011">
                  <c:v>8.4250000000000007</c:v>
                </c:pt>
                <c:pt idx="1012">
                  <c:v>8.4333329999999993</c:v>
                </c:pt>
                <c:pt idx="1013">
                  <c:v>8.4416670000000007</c:v>
                </c:pt>
                <c:pt idx="1014">
                  <c:v>8.4499999999999993</c:v>
                </c:pt>
                <c:pt idx="1015">
                  <c:v>8.4583329999999997</c:v>
                </c:pt>
                <c:pt idx="1016">
                  <c:v>8.4666669999999993</c:v>
                </c:pt>
                <c:pt idx="1017">
                  <c:v>8.4749999999999996</c:v>
                </c:pt>
                <c:pt idx="1018">
                  <c:v>8.483333</c:v>
                </c:pt>
                <c:pt idx="1019">
                  <c:v>8.4916669999999996</c:v>
                </c:pt>
                <c:pt idx="1020">
                  <c:v>8.5</c:v>
                </c:pt>
                <c:pt idx="1021">
                  <c:v>8.5083330000000004</c:v>
                </c:pt>
                <c:pt idx="1022">
                  <c:v>8.516667</c:v>
                </c:pt>
                <c:pt idx="1023">
                  <c:v>8.5250000000000004</c:v>
                </c:pt>
                <c:pt idx="1024">
                  <c:v>8.5333330000000007</c:v>
                </c:pt>
                <c:pt idx="1025">
                  <c:v>8.5416670000000003</c:v>
                </c:pt>
                <c:pt idx="1026">
                  <c:v>8.5500000000000007</c:v>
                </c:pt>
                <c:pt idx="1027">
                  <c:v>8.5583329999999993</c:v>
                </c:pt>
                <c:pt idx="1028">
                  <c:v>8.5666670000000007</c:v>
                </c:pt>
                <c:pt idx="1029">
                  <c:v>8.5749999999999993</c:v>
                </c:pt>
                <c:pt idx="1030">
                  <c:v>8.5833329999999997</c:v>
                </c:pt>
                <c:pt idx="1031">
                  <c:v>8.5916669999999993</c:v>
                </c:pt>
                <c:pt idx="1032">
                  <c:v>8.6</c:v>
                </c:pt>
                <c:pt idx="1033">
                  <c:v>8.608333</c:v>
                </c:pt>
                <c:pt idx="1034">
                  <c:v>8.6166669999999996</c:v>
                </c:pt>
                <c:pt idx="1035">
                  <c:v>8.625</c:v>
                </c:pt>
                <c:pt idx="1036">
                  <c:v>8.6333330000000004</c:v>
                </c:pt>
                <c:pt idx="1037">
                  <c:v>8.641667</c:v>
                </c:pt>
                <c:pt idx="1038">
                  <c:v>8.65</c:v>
                </c:pt>
                <c:pt idx="1039">
                  <c:v>8.6583330000000007</c:v>
                </c:pt>
                <c:pt idx="1040">
                  <c:v>8.6666670000000003</c:v>
                </c:pt>
                <c:pt idx="1041">
                  <c:v>8.6750000000000007</c:v>
                </c:pt>
                <c:pt idx="1042">
                  <c:v>8.6833329999999993</c:v>
                </c:pt>
                <c:pt idx="1043">
                  <c:v>8.6916670000000007</c:v>
                </c:pt>
                <c:pt idx="1044">
                  <c:v>8.6999999999999993</c:v>
                </c:pt>
                <c:pt idx="1045">
                  <c:v>8.7083329999999997</c:v>
                </c:pt>
                <c:pt idx="1046">
                  <c:v>8.7166669999999993</c:v>
                </c:pt>
                <c:pt idx="1047">
                  <c:v>8.7249999999999996</c:v>
                </c:pt>
                <c:pt idx="1048">
                  <c:v>8.733333</c:v>
                </c:pt>
                <c:pt idx="1049">
                  <c:v>8.7416669999999996</c:v>
                </c:pt>
                <c:pt idx="1050">
                  <c:v>8.75</c:v>
                </c:pt>
                <c:pt idx="1051">
                  <c:v>8.7583330000000004</c:v>
                </c:pt>
                <c:pt idx="1052">
                  <c:v>8.766667</c:v>
                </c:pt>
                <c:pt idx="1053">
                  <c:v>8.7750000000000004</c:v>
                </c:pt>
                <c:pt idx="1054">
                  <c:v>8.7833330000000007</c:v>
                </c:pt>
                <c:pt idx="1055">
                  <c:v>8.7916670000000003</c:v>
                </c:pt>
                <c:pt idx="1056">
                  <c:v>8.8000000000000007</c:v>
                </c:pt>
                <c:pt idx="1057">
                  <c:v>8.8083329999999993</c:v>
                </c:pt>
                <c:pt idx="1058">
                  <c:v>8.8166670000000007</c:v>
                </c:pt>
                <c:pt idx="1059">
                  <c:v>8.8249999999999993</c:v>
                </c:pt>
                <c:pt idx="1060">
                  <c:v>8.8333329999999997</c:v>
                </c:pt>
                <c:pt idx="1061">
                  <c:v>8.8416669999999993</c:v>
                </c:pt>
                <c:pt idx="1062">
                  <c:v>8.85</c:v>
                </c:pt>
                <c:pt idx="1063">
                  <c:v>8.858333</c:v>
                </c:pt>
                <c:pt idx="1064">
                  <c:v>8.8666669999999996</c:v>
                </c:pt>
                <c:pt idx="1065">
                  <c:v>8.875</c:v>
                </c:pt>
                <c:pt idx="1066">
                  <c:v>8.8833330000000004</c:v>
                </c:pt>
                <c:pt idx="1067">
                  <c:v>8.891667</c:v>
                </c:pt>
                <c:pt idx="1068">
                  <c:v>8.9</c:v>
                </c:pt>
                <c:pt idx="1069">
                  <c:v>8.9083330000000007</c:v>
                </c:pt>
                <c:pt idx="1070">
                  <c:v>8.9166670000000003</c:v>
                </c:pt>
                <c:pt idx="1071">
                  <c:v>8.9250000000000007</c:v>
                </c:pt>
                <c:pt idx="1072">
                  <c:v>8.9333329999999993</c:v>
                </c:pt>
                <c:pt idx="1073">
                  <c:v>8.9416670000000007</c:v>
                </c:pt>
                <c:pt idx="1074">
                  <c:v>8.9499999999999993</c:v>
                </c:pt>
                <c:pt idx="1075">
                  <c:v>8.9583329999999997</c:v>
                </c:pt>
                <c:pt idx="1076">
                  <c:v>8.9666669999999993</c:v>
                </c:pt>
                <c:pt idx="1077">
                  <c:v>8.9749999999999996</c:v>
                </c:pt>
                <c:pt idx="1078">
                  <c:v>8.983333</c:v>
                </c:pt>
                <c:pt idx="1079">
                  <c:v>8.9916669999999996</c:v>
                </c:pt>
                <c:pt idx="1080">
                  <c:v>9</c:v>
                </c:pt>
                <c:pt idx="1081">
                  <c:v>9.0083330000000004</c:v>
                </c:pt>
                <c:pt idx="1082">
                  <c:v>9.016667</c:v>
                </c:pt>
                <c:pt idx="1083">
                  <c:v>9.0250000000000004</c:v>
                </c:pt>
                <c:pt idx="1084">
                  <c:v>9.0333330000000007</c:v>
                </c:pt>
                <c:pt idx="1085">
                  <c:v>9.0416670000000003</c:v>
                </c:pt>
                <c:pt idx="1086">
                  <c:v>9.0500000000000007</c:v>
                </c:pt>
                <c:pt idx="1087">
                  <c:v>9.0583329999999993</c:v>
                </c:pt>
                <c:pt idx="1088">
                  <c:v>9.0666670000000007</c:v>
                </c:pt>
                <c:pt idx="1089">
                  <c:v>9.0749999999999993</c:v>
                </c:pt>
                <c:pt idx="1090">
                  <c:v>9.0833329999999997</c:v>
                </c:pt>
                <c:pt idx="1091">
                  <c:v>9.0916669999999993</c:v>
                </c:pt>
                <c:pt idx="1092">
                  <c:v>9.1</c:v>
                </c:pt>
                <c:pt idx="1093">
                  <c:v>9.108333</c:v>
                </c:pt>
                <c:pt idx="1094">
                  <c:v>9.1166669999999996</c:v>
                </c:pt>
                <c:pt idx="1095">
                  <c:v>9.125</c:v>
                </c:pt>
                <c:pt idx="1096">
                  <c:v>9.1333330000000004</c:v>
                </c:pt>
                <c:pt idx="1097">
                  <c:v>9.141667</c:v>
                </c:pt>
                <c:pt idx="1098">
                  <c:v>9.15</c:v>
                </c:pt>
                <c:pt idx="1099">
                  <c:v>9.1583330000000007</c:v>
                </c:pt>
                <c:pt idx="1100">
                  <c:v>9.1666670000000003</c:v>
                </c:pt>
                <c:pt idx="1101">
                  <c:v>9.1750000000000007</c:v>
                </c:pt>
                <c:pt idx="1102">
                  <c:v>9.1833329999999993</c:v>
                </c:pt>
                <c:pt idx="1103">
                  <c:v>9.1916670000000007</c:v>
                </c:pt>
                <c:pt idx="1104">
                  <c:v>9.1999999999999993</c:v>
                </c:pt>
                <c:pt idx="1105">
                  <c:v>9.2083329999999997</c:v>
                </c:pt>
                <c:pt idx="1106">
                  <c:v>9.2166669999999993</c:v>
                </c:pt>
                <c:pt idx="1107">
                  <c:v>9.2249999999999996</c:v>
                </c:pt>
                <c:pt idx="1108">
                  <c:v>9.233333</c:v>
                </c:pt>
                <c:pt idx="1109">
                  <c:v>9.2416669999999996</c:v>
                </c:pt>
                <c:pt idx="1110">
                  <c:v>9.25</c:v>
                </c:pt>
                <c:pt idx="1111">
                  <c:v>9.2583330000000004</c:v>
                </c:pt>
                <c:pt idx="1112">
                  <c:v>9.266667</c:v>
                </c:pt>
                <c:pt idx="1113">
                  <c:v>9.2750000000000004</c:v>
                </c:pt>
                <c:pt idx="1114">
                  <c:v>9.2833330000000007</c:v>
                </c:pt>
                <c:pt idx="1115">
                  <c:v>9.2916670000000003</c:v>
                </c:pt>
                <c:pt idx="1116">
                  <c:v>9.3000000000000007</c:v>
                </c:pt>
                <c:pt idx="1117">
                  <c:v>9.3083329999999993</c:v>
                </c:pt>
                <c:pt idx="1118">
                  <c:v>9.3166670000000007</c:v>
                </c:pt>
                <c:pt idx="1119">
                  <c:v>9.3249999999999993</c:v>
                </c:pt>
                <c:pt idx="1120">
                  <c:v>9.3333329999999997</c:v>
                </c:pt>
                <c:pt idx="1121">
                  <c:v>9.3416669999999993</c:v>
                </c:pt>
                <c:pt idx="1122">
                  <c:v>9.35</c:v>
                </c:pt>
                <c:pt idx="1123">
                  <c:v>9.358333</c:v>
                </c:pt>
                <c:pt idx="1124">
                  <c:v>9.3666669999999996</c:v>
                </c:pt>
                <c:pt idx="1125">
                  <c:v>9.375</c:v>
                </c:pt>
                <c:pt idx="1126">
                  <c:v>9.3833330000000004</c:v>
                </c:pt>
                <c:pt idx="1127">
                  <c:v>9.391667</c:v>
                </c:pt>
                <c:pt idx="1128">
                  <c:v>9.4</c:v>
                </c:pt>
                <c:pt idx="1129">
                  <c:v>9.4083330000000007</c:v>
                </c:pt>
                <c:pt idx="1130">
                  <c:v>9.4166670000000003</c:v>
                </c:pt>
                <c:pt idx="1131">
                  <c:v>9.4250000000000007</c:v>
                </c:pt>
                <c:pt idx="1132">
                  <c:v>9.4333329999999993</c:v>
                </c:pt>
                <c:pt idx="1133">
                  <c:v>9.4416670000000007</c:v>
                </c:pt>
                <c:pt idx="1134">
                  <c:v>9.4499999999999993</c:v>
                </c:pt>
                <c:pt idx="1135">
                  <c:v>9.4583329999999997</c:v>
                </c:pt>
                <c:pt idx="1136">
                  <c:v>9.4666669999999993</c:v>
                </c:pt>
                <c:pt idx="1137">
                  <c:v>9.4749999999999996</c:v>
                </c:pt>
                <c:pt idx="1138">
                  <c:v>9.483333</c:v>
                </c:pt>
                <c:pt idx="1139">
                  <c:v>9.4916669999999996</c:v>
                </c:pt>
                <c:pt idx="1140">
                  <c:v>9.5</c:v>
                </c:pt>
                <c:pt idx="1141">
                  <c:v>9.5083330000000004</c:v>
                </c:pt>
                <c:pt idx="1142">
                  <c:v>9.516667</c:v>
                </c:pt>
                <c:pt idx="1143">
                  <c:v>9.5250000000000004</c:v>
                </c:pt>
                <c:pt idx="1144">
                  <c:v>9.5333330000000007</c:v>
                </c:pt>
                <c:pt idx="1145">
                  <c:v>9.5416670000000003</c:v>
                </c:pt>
                <c:pt idx="1146">
                  <c:v>9.5500000000000007</c:v>
                </c:pt>
                <c:pt idx="1147">
                  <c:v>9.5583329999999993</c:v>
                </c:pt>
                <c:pt idx="1148">
                  <c:v>9.5666670000000007</c:v>
                </c:pt>
                <c:pt idx="1149">
                  <c:v>9.5749999999999993</c:v>
                </c:pt>
                <c:pt idx="1150">
                  <c:v>9.5833329999999997</c:v>
                </c:pt>
                <c:pt idx="1151">
                  <c:v>9.5916669999999993</c:v>
                </c:pt>
                <c:pt idx="1152">
                  <c:v>9.6</c:v>
                </c:pt>
                <c:pt idx="1153">
                  <c:v>9.608333</c:v>
                </c:pt>
                <c:pt idx="1154">
                  <c:v>9.6166669999999996</c:v>
                </c:pt>
                <c:pt idx="1155">
                  <c:v>9.625</c:v>
                </c:pt>
                <c:pt idx="1156">
                  <c:v>9.6333330000000004</c:v>
                </c:pt>
                <c:pt idx="1157">
                  <c:v>9.641667</c:v>
                </c:pt>
                <c:pt idx="1158">
                  <c:v>9.65</c:v>
                </c:pt>
                <c:pt idx="1159">
                  <c:v>9.6583330000000007</c:v>
                </c:pt>
                <c:pt idx="1160">
                  <c:v>9.6666670000000003</c:v>
                </c:pt>
                <c:pt idx="1161">
                  <c:v>9.6750000000000007</c:v>
                </c:pt>
                <c:pt idx="1162">
                  <c:v>9.6833329999999993</c:v>
                </c:pt>
                <c:pt idx="1163">
                  <c:v>9.6916670000000007</c:v>
                </c:pt>
                <c:pt idx="1164">
                  <c:v>9.6999999999999993</c:v>
                </c:pt>
                <c:pt idx="1165">
                  <c:v>9.7083329999999997</c:v>
                </c:pt>
                <c:pt idx="1166">
                  <c:v>9.7166669999999993</c:v>
                </c:pt>
                <c:pt idx="1167">
                  <c:v>9.7249999999999996</c:v>
                </c:pt>
                <c:pt idx="1168">
                  <c:v>9.733333</c:v>
                </c:pt>
                <c:pt idx="1169">
                  <c:v>9.7416669999999996</c:v>
                </c:pt>
                <c:pt idx="1170">
                  <c:v>9.75</c:v>
                </c:pt>
                <c:pt idx="1171">
                  <c:v>9.7583330000000004</c:v>
                </c:pt>
                <c:pt idx="1172">
                  <c:v>9.766667</c:v>
                </c:pt>
                <c:pt idx="1173">
                  <c:v>9.7750000000000004</c:v>
                </c:pt>
                <c:pt idx="1174">
                  <c:v>9.7833330000000007</c:v>
                </c:pt>
                <c:pt idx="1175">
                  <c:v>9.7916670000000003</c:v>
                </c:pt>
                <c:pt idx="1176">
                  <c:v>9.8000000000000007</c:v>
                </c:pt>
                <c:pt idx="1177">
                  <c:v>9.8083329999999993</c:v>
                </c:pt>
                <c:pt idx="1178">
                  <c:v>9.8166670000000007</c:v>
                </c:pt>
                <c:pt idx="1179">
                  <c:v>9.8249999999999993</c:v>
                </c:pt>
                <c:pt idx="1180">
                  <c:v>9.8333329999999997</c:v>
                </c:pt>
                <c:pt idx="1181">
                  <c:v>9.8416669999999993</c:v>
                </c:pt>
                <c:pt idx="1182">
                  <c:v>9.85</c:v>
                </c:pt>
                <c:pt idx="1183">
                  <c:v>9.858333</c:v>
                </c:pt>
                <c:pt idx="1184">
                  <c:v>9.8666669999999996</c:v>
                </c:pt>
                <c:pt idx="1185">
                  <c:v>9.875</c:v>
                </c:pt>
                <c:pt idx="1186">
                  <c:v>9.8833330000000004</c:v>
                </c:pt>
                <c:pt idx="1187">
                  <c:v>9.891667</c:v>
                </c:pt>
                <c:pt idx="1188">
                  <c:v>9.9</c:v>
                </c:pt>
                <c:pt idx="1189">
                  <c:v>9.9083330000000007</c:v>
                </c:pt>
                <c:pt idx="1190">
                  <c:v>9.9166670000000003</c:v>
                </c:pt>
                <c:pt idx="1191">
                  <c:v>9.9250000000000007</c:v>
                </c:pt>
                <c:pt idx="1192">
                  <c:v>9.9333329999999993</c:v>
                </c:pt>
                <c:pt idx="1193">
                  <c:v>9.9416670000000007</c:v>
                </c:pt>
                <c:pt idx="1194">
                  <c:v>9.9499999999999993</c:v>
                </c:pt>
                <c:pt idx="1195">
                  <c:v>9.9583329999999997</c:v>
                </c:pt>
                <c:pt idx="1196">
                  <c:v>9.9666669999999993</c:v>
                </c:pt>
                <c:pt idx="1197">
                  <c:v>9.9749999999999996</c:v>
                </c:pt>
                <c:pt idx="1198">
                  <c:v>9.983333</c:v>
                </c:pt>
                <c:pt idx="1199">
                  <c:v>9.9916669999999996</c:v>
                </c:pt>
                <c:pt idx="1200">
                  <c:v>10</c:v>
                </c:pt>
                <c:pt idx="1201">
                  <c:v>10.008333</c:v>
                </c:pt>
                <c:pt idx="1202">
                  <c:v>10.016667</c:v>
                </c:pt>
                <c:pt idx="1203">
                  <c:v>10.025</c:v>
                </c:pt>
                <c:pt idx="1204">
                  <c:v>10.033333000000001</c:v>
                </c:pt>
                <c:pt idx="1205">
                  <c:v>10.041667</c:v>
                </c:pt>
                <c:pt idx="1206">
                  <c:v>10.050000000000001</c:v>
                </c:pt>
                <c:pt idx="1207">
                  <c:v>10.058332999999999</c:v>
                </c:pt>
                <c:pt idx="1208">
                  <c:v>10.066667000000001</c:v>
                </c:pt>
                <c:pt idx="1209">
                  <c:v>10.074999999999999</c:v>
                </c:pt>
                <c:pt idx="1210">
                  <c:v>10.083333</c:v>
                </c:pt>
                <c:pt idx="1211">
                  <c:v>10.091666999999999</c:v>
                </c:pt>
                <c:pt idx="1212">
                  <c:v>10.1</c:v>
                </c:pt>
                <c:pt idx="1213">
                  <c:v>10.108333</c:v>
                </c:pt>
                <c:pt idx="1214">
                  <c:v>10.116667</c:v>
                </c:pt>
                <c:pt idx="1215">
                  <c:v>10.125</c:v>
                </c:pt>
                <c:pt idx="1216">
                  <c:v>10.133333</c:v>
                </c:pt>
                <c:pt idx="1217">
                  <c:v>10.141667</c:v>
                </c:pt>
                <c:pt idx="1218">
                  <c:v>10.15</c:v>
                </c:pt>
                <c:pt idx="1219">
                  <c:v>10.158333000000001</c:v>
                </c:pt>
                <c:pt idx="1220">
                  <c:v>10.166667</c:v>
                </c:pt>
                <c:pt idx="1221">
                  <c:v>10.175000000000001</c:v>
                </c:pt>
                <c:pt idx="1222">
                  <c:v>10.183332999999999</c:v>
                </c:pt>
                <c:pt idx="1223">
                  <c:v>10.191667000000001</c:v>
                </c:pt>
                <c:pt idx="1224">
                  <c:v>10.199999999999999</c:v>
                </c:pt>
                <c:pt idx="1225">
                  <c:v>10.208333</c:v>
                </c:pt>
                <c:pt idx="1226">
                  <c:v>10.216666999999999</c:v>
                </c:pt>
                <c:pt idx="1227">
                  <c:v>10.225</c:v>
                </c:pt>
                <c:pt idx="1228">
                  <c:v>10.233333</c:v>
                </c:pt>
                <c:pt idx="1229">
                  <c:v>10.241667</c:v>
                </c:pt>
                <c:pt idx="1230">
                  <c:v>10.25</c:v>
                </c:pt>
                <c:pt idx="1231">
                  <c:v>10.258333</c:v>
                </c:pt>
                <c:pt idx="1232">
                  <c:v>10.266667</c:v>
                </c:pt>
                <c:pt idx="1233">
                  <c:v>10.275</c:v>
                </c:pt>
                <c:pt idx="1234">
                  <c:v>10.283333000000001</c:v>
                </c:pt>
                <c:pt idx="1235">
                  <c:v>10.291667</c:v>
                </c:pt>
                <c:pt idx="1236">
                  <c:v>10.3</c:v>
                </c:pt>
                <c:pt idx="1237">
                  <c:v>10.308332999999999</c:v>
                </c:pt>
                <c:pt idx="1238">
                  <c:v>10.316667000000001</c:v>
                </c:pt>
                <c:pt idx="1239">
                  <c:v>10.324999999999999</c:v>
                </c:pt>
                <c:pt idx="1240">
                  <c:v>10.333333</c:v>
                </c:pt>
                <c:pt idx="1241">
                  <c:v>10.341666999999999</c:v>
                </c:pt>
                <c:pt idx="1242">
                  <c:v>10.35</c:v>
                </c:pt>
                <c:pt idx="1243">
                  <c:v>10.358333</c:v>
                </c:pt>
                <c:pt idx="1244">
                  <c:v>10.366667</c:v>
                </c:pt>
                <c:pt idx="1245">
                  <c:v>10.375</c:v>
                </c:pt>
                <c:pt idx="1246">
                  <c:v>10.383333</c:v>
                </c:pt>
                <c:pt idx="1247">
                  <c:v>10.391667</c:v>
                </c:pt>
                <c:pt idx="1248">
                  <c:v>10.4</c:v>
                </c:pt>
                <c:pt idx="1249">
                  <c:v>10.408333000000001</c:v>
                </c:pt>
                <c:pt idx="1250">
                  <c:v>10.416667</c:v>
                </c:pt>
                <c:pt idx="1251">
                  <c:v>10.425000000000001</c:v>
                </c:pt>
                <c:pt idx="1252">
                  <c:v>10.433332999999999</c:v>
                </c:pt>
                <c:pt idx="1253">
                  <c:v>10.441667000000001</c:v>
                </c:pt>
                <c:pt idx="1254">
                  <c:v>10.45</c:v>
                </c:pt>
                <c:pt idx="1255">
                  <c:v>10.458333</c:v>
                </c:pt>
                <c:pt idx="1256">
                  <c:v>10.466666999999999</c:v>
                </c:pt>
                <c:pt idx="1257">
                  <c:v>10.475</c:v>
                </c:pt>
                <c:pt idx="1258">
                  <c:v>10.483333</c:v>
                </c:pt>
                <c:pt idx="1259">
                  <c:v>10.491667</c:v>
                </c:pt>
                <c:pt idx="1260">
                  <c:v>10.5</c:v>
                </c:pt>
                <c:pt idx="1261">
                  <c:v>10.508333</c:v>
                </c:pt>
                <c:pt idx="1262">
                  <c:v>10.516667</c:v>
                </c:pt>
                <c:pt idx="1263">
                  <c:v>10.525</c:v>
                </c:pt>
                <c:pt idx="1264">
                  <c:v>10.533333000000001</c:v>
                </c:pt>
                <c:pt idx="1265">
                  <c:v>10.541667</c:v>
                </c:pt>
                <c:pt idx="1266">
                  <c:v>10.55</c:v>
                </c:pt>
                <c:pt idx="1267">
                  <c:v>10.558332999999999</c:v>
                </c:pt>
                <c:pt idx="1268">
                  <c:v>10.566667000000001</c:v>
                </c:pt>
                <c:pt idx="1269">
                  <c:v>10.574999999999999</c:v>
                </c:pt>
                <c:pt idx="1270">
                  <c:v>10.583333</c:v>
                </c:pt>
                <c:pt idx="1271">
                  <c:v>10.591666999999999</c:v>
                </c:pt>
                <c:pt idx="1272">
                  <c:v>10.6</c:v>
                </c:pt>
                <c:pt idx="1273">
                  <c:v>10.608333</c:v>
                </c:pt>
                <c:pt idx="1274">
                  <c:v>10.616667</c:v>
                </c:pt>
                <c:pt idx="1275">
                  <c:v>10.625</c:v>
                </c:pt>
                <c:pt idx="1276">
                  <c:v>10.633333</c:v>
                </c:pt>
                <c:pt idx="1277">
                  <c:v>10.641667</c:v>
                </c:pt>
                <c:pt idx="1278">
                  <c:v>10.65</c:v>
                </c:pt>
                <c:pt idx="1279">
                  <c:v>10.658333000000001</c:v>
                </c:pt>
                <c:pt idx="1280">
                  <c:v>10.666667</c:v>
                </c:pt>
                <c:pt idx="1281">
                  <c:v>10.675000000000001</c:v>
                </c:pt>
                <c:pt idx="1282">
                  <c:v>10.683332999999999</c:v>
                </c:pt>
                <c:pt idx="1283">
                  <c:v>10.691667000000001</c:v>
                </c:pt>
                <c:pt idx="1284">
                  <c:v>10.7</c:v>
                </c:pt>
                <c:pt idx="1285">
                  <c:v>10.708333</c:v>
                </c:pt>
                <c:pt idx="1286">
                  <c:v>10.716666999999999</c:v>
                </c:pt>
                <c:pt idx="1287">
                  <c:v>10.725</c:v>
                </c:pt>
                <c:pt idx="1288">
                  <c:v>10.733333</c:v>
                </c:pt>
                <c:pt idx="1289">
                  <c:v>10.741667</c:v>
                </c:pt>
                <c:pt idx="1290">
                  <c:v>10.75</c:v>
                </c:pt>
                <c:pt idx="1291">
                  <c:v>10.758333</c:v>
                </c:pt>
                <c:pt idx="1292">
                  <c:v>10.766667</c:v>
                </c:pt>
                <c:pt idx="1293">
                  <c:v>10.775</c:v>
                </c:pt>
                <c:pt idx="1294">
                  <c:v>10.783333000000001</c:v>
                </c:pt>
                <c:pt idx="1295">
                  <c:v>10.791667</c:v>
                </c:pt>
                <c:pt idx="1296">
                  <c:v>10.8</c:v>
                </c:pt>
                <c:pt idx="1297">
                  <c:v>10.808332999999999</c:v>
                </c:pt>
                <c:pt idx="1298">
                  <c:v>10.816667000000001</c:v>
                </c:pt>
                <c:pt idx="1299">
                  <c:v>10.824999999999999</c:v>
                </c:pt>
                <c:pt idx="1300">
                  <c:v>10.833333</c:v>
                </c:pt>
                <c:pt idx="1301">
                  <c:v>10.841666999999999</c:v>
                </c:pt>
                <c:pt idx="1302">
                  <c:v>10.85</c:v>
                </c:pt>
                <c:pt idx="1303">
                  <c:v>10.858333</c:v>
                </c:pt>
                <c:pt idx="1304">
                  <c:v>10.866667</c:v>
                </c:pt>
                <c:pt idx="1305">
                  <c:v>10.875</c:v>
                </c:pt>
                <c:pt idx="1306">
                  <c:v>10.883333</c:v>
                </c:pt>
                <c:pt idx="1307">
                  <c:v>10.891667</c:v>
                </c:pt>
                <c:pt idx="1308">
                  <c:v>10.9</c:v>
                </c:pt>
                <c:pt idx="1309">
                  <c:v>10.908333000000001</c:v>
                </c:pt>
                <c:pt idx="1310">
                  <c:v>10.916667</c:v>
                </c:pt>
                <c:pt idx="1311">
                  <c:v>10.925000000000001</c:v>
                </c:pt>
                <c:pt idx="1312">
                  <c:v>10.933332999999999</c:v>
                </c:pt>
                <c:pt idx="1313">
                  <c:v>10.941667000000001</c:v>
                </c:pt>
                <c:pt idx="1314">
                  <c:v>10.95</c:v>
                </c:pt>
                <c:pt idx="1315">
                  <c:v>10.958333</c:v>
                </c:pt>
                <c:pt idx="1316">
                  <c:v>10.966666999999999</c:v>
                </c:pt>
                <c:pt idx="1317">
                  <c:v>10.975</c:v>
                </c:pt>
                <c:pt idx="1318">
                  <c:v>10.983333</c:v>
                </c:pt>
                <c:pt idx="1319">
                  <c:v>10.991667</c:v>
                </c:pt>
                <c:pt idx="1320">
                  <c:v>11</c:v>
                </c:pt>
                <c:pt idx="1321">
                  <c:v>11.008333</c:v>
                </c:pt>
                <c:pt idx="1322">
                  <c:v>11.016667</c:v>
                </c:pt>
                <c:pt idx="1323">
                  <c:v>11.025</c:v>
                </c:pt>
                <c:pt idx="1324">
                  <c:v>11.033333000000001</c:v>
                </c:pt>
                <c:pt idx="1325">
                  <c:v>11.041667</c:v>
                </c:pt>
                <c:pt idx="1326">
                  <c:v>11.05</c:v>
                </c:pt>
                <c:pt idx="1327">
                  <c:v>11.058332999999999</c:v>
                </c:pt>
                <c:pt idx="1328">
                  <c:v>11.066667000000001</c:v>
                </c:pt>
                <c:pt idx="1329">
                  <c:v>11.074999999999999</c:v>
                </c:pt>
                <c:pt idx="1330">
                  <c:v>11.083333</c:v>
                </c:pt>
                <c:pt idx="1331">
                  <c:v>11.091666999999999</c:v>
                </c:pt>
                <c:pt idx="1332">
                  <c:v>11.1</c:v>
                </c:pt>
                <c:pt idx="1333">
                  <c:v>11.108333</c:v>
                </c:pt>
                <c:pt idx="1334">
                  <c:v>11.116667</c:v>
                </c:pt>
                <c:pt idx="1335">
                  <c:v>11.125</c:v>
                </c:pt>
                <c:pt idx="1336">
                  <c:v>11.133333</c:v>
                </c:pt>
                <c:pt idx="1337">
                  <c:v>11.141667</c:v>
                </c:pt>
                <c:pt idx="1338">
                  <c:v>11.15</c:v>
                </c:pt>
                <c:pt idx="1339">
                  <c:v>11.158333000000001</c:v>
                </c:pt>
                <c:pt idx="1340">
                  <c:v>11.166667</c:v>
                </c:pt>
                <c:pt idx="1341">
                  <c:v>11.175000000000001</c:v>
                </c:pt>
                <c:pt idx="1342">
                  <c:v>11.183332999999999</c:v>
                </c:pt>
                <c:pt idx="1343">
                  <c:v>11.191667000000001</c:v>
                </c:pt>
                <c:pt idx="1344">
                  <c:v>11.2</c:v>
                </c:pt>
                <c:pt idx="1345">
                  <c:v>11.208333</c:v>
                </c:pt>
                <c:pt idx="1346">
                  <c:v>11.216666999999999</c:v>
                </c:pt>
                <c:pt idx="1347">
                  <c:v>11.225</c:v>
                </c:pt>
                <c:pt idx="1348">
                  <c:v>11.233333</c:v>
                </c:pt>
                <c:pt idx="1349">
                  <c:v>11.241667</c:v>
                </c:pt>
                <c:pt idx="1350">
                  <c:v>11.25</c:v>
                </c:pt>
                <c:pt idx="1351">
                  <c:v>11.258333</c:v>
                </c:pt>
                <c:pt idx="1352">
                  <c:v>11.266667</c:v>
                </c:pt>
                <c:pt idx="1353">
                  <c:v>11.275</c:v>
                </c:pt>
                <c:pt idx="1354">
                  <c:v>11.283333000000001</c:v>
                </c:pt>
                <c:pt idx="1355">
                  <c:v>11.291667</c:v>
                </c:pt>
                <c:pt idx="1356">
                  <c:v>11.3</c:v>
                </c:pt>
                <c:pt idx="1357">
                  <c:v>11.308332999999999</c:v>
                </c:pt>
                <c:pt idx="1358">
                  <c:v>11.316667000000001</c:v>
                </c:pt>
                <c:pt idx="1359">
                  <c:v>11.324999999999999</c:v>
                </c:pt>
                <c:pt idx="1360">
                  <c:v>11.333333</c:v>
                </c:pt>
                <c:pt idx="1361">
                  <c:v>11.341666999999999</c:v>
                </c:pt>
                <c:pt idx="1362">
                  <c:v>11.35</c:v>
                </c:pt>
                <c:pt idx="1363">
                  <c:v>11.358333</c:v>
                </c:pt>
                <c:pt idx="1364">
                  <c:v>11.366667</c:v>
                </c:pt>
                <c:pt idx="1365">
                  <c:v>11.375</c:v>
                </c:pt>
                <c:pt idx="1366">
                  <c:v>11.383333</c:v>
                </c:pt>
                <c:pt idx="1367">
                  <c:v>11.391667</c:v>
                </c:pt>
                <c:pt idx="1368">
                  <c:v>11.4</c:v>
                </c:pt>
                <c:pt idx="1369">
                  <c:v>11.408333000000001</c:v>
                </c:pt>
                <c:pt idx="1370">
                  <c:v>11.416667</c:v>
                </c:pt>
                <c:pt idx="1371">
                  <c:v>11.425000000000001</c:v>
                </c:pt>
                <c:pt idx="1372">
                  <c:v>11.433332999999999</c:v>
                </c:pt>
                <c:pt idx="1373">
                  <c:v>11.441667000000001</c:v>
                </c:pt>
                <c:pt idx="1374">
                  <c:v>11.45</c:v>
                </c:pt>
                <c:pt idx="1375">
                  <c:v>11.458333</c:v>
                </c:pt>
                <c:pt idx="1376">
                  <c:v>11.466666999999999</c:v>
                </c:pt>
                <c:pt idx="1377">
                  <c:v>11.475</c:v>
                </c:pt>
                <c:pt idx="1378">
                  <c:v>11.483333</c:v>
                </c:pt>
                <c:pt idx="1379">
                  <c:v>11.491667</c:v>
                </c:pt>
                <c:pt idx="1380">
                  <c:v>11.5</c:v>
                </c:pt>
                <c:pt idx="1381">
                  <c:v>11.508333</c:v>
                </c:pt>
                <c:pt idx="1382">
                  <c:v>11.516667</c:v>
                </c:pt>
                <c:pt idx="1383">
                  <c:v>11.525</c:v>
                </c:pt>
                <c:pt idx="1384">
                  <c:v>11.533333000000001</c:v>
                </c:pt>
                <c:pt idx="1385">
                  <c:v>11.541667</c:v>
                </c:pt>
                <c:pt idx="1386">
                  <c:v>11.55</c:v>
                </c:pt>
                <c:pt idx="1387">
                  <c:v>11.558332999999999</c:v>
                </c:pt>
                <c:pt idx="1388">
                  <c:v>11.566667000000001</c:v>
                </c:pt>
                <c:pt idx="1389">
                  <c:v>11.574999999999999</c:v>
                </c:pt>
                <c:pt idx="1390">
                  <c:v>11.583333</c:v>
                </c:pt>
                <c:pt idx="1391">
                  <c:v>11.591666999999999</c:v>
                </c:pt>
                <c:pt idx="1392">
                  <c:v>11.6</c:v>
                </c:pt>
                <c:pt idx="1393">
                  <c:v>11.608333</c:v>
                </c:pt>
                <c:pt idx="1394">
                  <c:v>11.616667</c:v>
                </c:pt>
                <c:pt idx="1395">
                  <c:v>11.625</c:v>
                </c:pt>
                <c:pt idx="1396">
                  <c:v>11.633333</c:v>
                </c:pt>
                <c:pt idx="1397">
                  <c:v>11.641667</c:v>
                </c:pt>
                <c:pt idx="1398">
                  <c:v>11.65</c:v>
                </c:pt>
                <c:pt idx="1399">
                  <c:v>11.658333000000001</c:v>
                </c:pt>
                <c:pt idx="1400">
                  <c:v>11.666667</c:v>
                </c:pt>
                <c:pt idx="1401">
                  <c:v>11.675000000000001</c:v>
                </c:pt>
                <c:pt idx="1402">
                  <c:v>11.683332999999999</c:v>
                </c:pt>
                <c:pt idx="1403">
                  <c:v>11.691667000000001</c:v>
                </c:pt>
                <c:pt idx="1404">
                  <c:v>11.7</c:v>
                </c:pt>
                <c:pt idx="1405">
                  <c:v>11.708333</c:v>
                </c:pt>
                <c:pt idx="1406">
                  <c:v>11.716666999999999</c:v>
                </c:pt>
                <c:pt idx="1407">
                  <c:v>11.725</c:v>
                </c:pt>
                <c:pt idx="1408">
                  <c:v>11.733333</c:v>
                </c:pt>
                <c:pt idx="1409">
                  <c:v>11.741667</c:v>
                </c:pt>
                <c:pt idx="1410">
                  <c:v>11.75</c:v>
                </c:pt>
                <c:pt idx="1411">
                  <c:v>11.758333</c:v>
                </c:pt>
                <c:pt idx="1412">
                  <c:v>11.766667</c:v>
                </c:pt>
                <c:pt idx="1413">
                  <c:v>11.775</c:v>
                </c:pt>
                <c:pt idx="1414">
                  <c:v>11.783333000000001</c:v>
                </c:pt>
                <c:pt idx="1415">
                  <c:v>11.791667</c:v>
                </c:pt>
                <c:pt idx="1416">
                  <c:v>11.8</c:v>
                </c:pt>
                <c:pt idx="1417">
                  <c:v>11.808332999999999</c:v>
                </c:pt>
                <c:pt idx="1418">
                  <c:v>11.816667000000001</c:v>
                </c:pt>
                <c:pt idx="1419">
                  <c:v>11.824999999999999</c:v>
                </c:pt>
                <c:pt idx="1420">
                  <c:v>11.833333</c:v>
                </c:pt>
                <c:pt idx="1421">
                  <c:v>11.841666999999999</c:v>
                </c:pt>
                <c:pt idx="1422">
                  <c:v>11.85</c:v>
                </c:pt>
                <c:pt idx="1423">
                  <c:v>11.858333</c:v>
                </c:pt>
                <c:pt idx="1424">
                  <c:v>11.866667</c:v>
                </c:pt>
                <c:pt idx="1425">
                  <c:v>11.875</c:v>
                </c:pt>
                <c:pt idx="1426">
                  <c:v>11.883333</c:v>
                </c:pt>
                <c:pt idx="1427">
                  <c:v>11.891667</c:v>
                </c:pt>
                <c:pt idx="1428">
                  <c:v>11.9</c:v>
                </c:pt>
                <c:pt idx="1429">
                  <c:v>11.908333000000001</c:v>
                </c:pt>
                <c:pt idx="1430">
                  <c:v>11.916667</c:v>
                </c:pt>
                <c:pt idx="1431">
                  <c:v>11.925000000000001</c:v>
                </c:pt>
                <c:pt idx="1432">
                  <c:v>11.933332999999999</c:v>
                </c:pt>
                <c:pt idx="1433">
                  <c:v>11.941667000000001</c:v>
                </c:pt>
                <c:pt idx="1434">
                  <c:v>11.95</c:v>
                </c:pt>
                <c:pt idx="1435">
                  <c:v>11.958333</c:v>
                </c:pt>
                <c:pt idx="1436">
                  <c:v>11.966666999999999</c:v>
                </c:pt>
                <c:pt idx="1437">
                  <c:v>11.975</c:v>
                </c:pt>
                <c:pt idx="1438">
                  <c:v>11.983333</c:v>
                </c:pt>
                <c:pt idx="1439">
                  <c:v>11.991667</c:v>
                </c:pt>
                <c:pt idx="1440">
                  <c:v>12</c:v>
                </c:pt>
                <c:pt idx="1441">
                  <c:v>12.008333</c:v>
                </c:pt>
                <c:pt idx="1442">
                  <c:v>12.016667</c:v>
                </c:pt>
                <c:pt idx="1443">
                  <c:v>12.025</c:v>
                </c:pt>
                <c:pt idx="1444">
                  <c:v>12.033333000000001</c:v>
                </c:pt>
                <c:pt idx="1445">
                  <c:v>12.041667</c:v>
                </c:pt>
                <c:pt idx="1446">
                  <c:v>12.05</c:v>
                </c:pt>
                <c:pt idx="1447">
                  <c:v>12.058332999999999</c:v>
                </c:pt>
                <c:pt idx="1448">
                  <c:v>12.066667000000001</c:v>
                </c:pt>
                <c:pt idx="1449">
                  <c:v>12.074999999999999</c:v>
                </c:pt>
                <c:pt idx="1450">
                  <c:v>12.083333</c:v>
                </c:pt>
                <c:pt idx="1451">
                  <c:v>12.091666999999999</c:v>
                </c:pt>
                <c:pt idx="1452">
                  <c:v>12.1</c:v>
                </c:pt>
                <c:pt idx="1453">
                  <c:v>12.108333</c:v>
                </c:pt>
                <c:pt idx="1454">
                  <c:v>12.116667</c:v>
                </c:pt>
                <c:pt idx="1455">
                  <c:v>12.125</c:v>
                </c:pt>
                <c:pt idx="1456">
                  <c:v>12.133333</c:v>
                </c:pt>
                <c:pt idx="1457">
                  <c:v>12.141667</c:v>
                </c:pt>
                <c:pt idx="1458">
                  <c:v>12.15</c:v>
                </c:pt>
                <c:pt idx="1459">
                  <c:v>12.158333000000001</c:v>
                </c:pt>
                <c:pt idx="1460">
                  <c:v>12.166667</c:v>
                </c:pt>
                <c:pt idx="1461">
                  <c:v>12.175000000000001</c:v>
                </c:pt>
                <c:pt idx="1462">
                  <c:v>12.183332999999999</c:v>
                </c:pt>
                <c:pt idx="1463">
                  <c:v>12.191667000000001</c:v>
                </c:pt>
                <c:pt idx="1464">
                  <c:v>12.2</c:v>
                </c:pt>
                <c:pt idx="1465">
                  <c:v>12.208333</c:v>
                </c:pt>
                <c:pt idx="1466">
                  <c:v>12.216666999999999</c:v>
                </c:pt>
                <c:pt idx="1467">
                  <c:v>12.225</c:v>
                </c:pt>
                <c:pt idx="1468">
                  <c:v>12.233333</c:v>
                </c:pt>
                <c:pt idx="1469">
                  <c:v>12.241667</c:v>
                </c:pt>
                <c:pt idx="1470">
                  <c:v>12.25</c:v>
                </c:pt>
                <c:pt idx="1471">
                  <c:v>12.258333</c:v>
                </c:pt>
                <c:pt idx="1472">
                  <c:v>12.266667</c:v>
                </c:pt>
                <c:pt idx="1473">
                  <c:v>12.275</c:v>
                </c:pt>
                <c:pt idx="1474">
                  <c:v>12.283333000000001</c:v>
                </c:pt>
                <c:pt idx="1475">
                  <c:v>12.291667</c:v>
                </c:pt>
                <c:pt idx="1476">
                  <c:v>12.3</c:v>
                </c:pt>
                <c:pt idx="1477">
                  <c:v>12.308332999999999</c:v>
                </c:pt>
                <c:pt idx="1478">
                  <c:v>12.316667000000001</c:v>
                </c:pt>
                <c:pt idx="1479">
                  <c:v>12.324999999999999</c:v>
                </c:pt>
                <c:pt idx="1480">
                  <c:v>12.333333</c:v>
                </c:pt>
                <c:pt idx="1481">
                  <c:v>12.341666999999999</c:v>
                </c:pt>
                <c:pt idx="1482">
                  <c:v>12.35</c:v>
                </c:pt>
                <c:pt idx="1483">
                  <c:v>12.358333</c:v>
                </c:pt>
                <c:pt idx="1484">
                  <c:v>12.366667</c:v>
                </c:pt>
                <c:pt idx="1485">
                  <c:v>12.375</c:v>
                </c:pt>
                <c:pt idx="1486">
                  <c:v>12.383333</c:v>
                </c:pt>
                <c:pt idx="1487">
                  <c:v>12.391667</c:v>
                </c:pt>
                <c:pt idx="1488">
                  <c:v>12.4</c:v>
                </c:pt>
                <c:pt idx="1489">
                  <c:v>12.408333000000001</c:v>
                </c:pt>
                <c:pt idx="1490">
                  <c:v>12.416667</c:v>
                </c:pt>
                <c:pt idx="1491">
                  <c:v>12.425000000000001</c:v>
                </c:pt>
                <c:pt idx="1492">
                  <c:v>12.433332999999999</c:v>
                </c:pt>
                <c:pt idx="1493">
                  <c:v>12.441667000000001</c:v>
                </c:pt>
                <c:pt idx="1494">
                  <c:v>12.45</c:v>
                </c:pt>
                <c:pt idx="1495">
                  <c:v>12.458333</c:v>
                </c:pt>
                <c:pt idx="1496">
                  <c:v>12.466666999999999</c:v>
                </c:pt>
                <c:pt idx="1497">
                  <c:v>12.475</c:v>
                </c:pt>
                <c:pt idx="1498">
                  <c:v>12.483333</c:v>
                </c:pt>
                <c:pt idx="1499">
                  <c:v>12.491667</c:v>
                </c:pt>
                <c:pt idx="1500">
                  <c:v>12.5</c:v>
                </c:pt>
                <c:pt idx="1501">
                  <c:v>12.508333</c:v>
                </c:pt>
                <c:pt idx="1502">
                  <c:v>12.516667</c:v>
                </c:pt>
                <c:pt idx="1503">
                  <c:v>12.525</c:v>
                </c:pt>
                <c:pt idx="1504">
                  <c:v>12.533333000000001</c:v>
                </c:pt>
                <c:pt idx="1505">
                  <c:v>12.541667</c:v>
                </c:pt>
                <c:pt idx="1506">
                  <c:v>12.55</c:v>
                </c:pt>
                <c:pt idx="1507">
                  <c:v>12.558332999999999</c:v>
                </c:pt>
                <c:pt idx="1508">
                  <c:v>12.566667000000001</c:v>
                </c:pt>
                <c:pt idx="1509">
                  <c:v>12.574999999999999</c:v>
                </c:pt>
                <c:pt idx="1510">
                  <c:v>12.583333</c:v>
                </c:pt>
                <c:pt idx="1511">
                  <c:v>12.591666999999999</c:v>
                </c:pt>
                <c:pt idx="1512">
                  <c:v>12.6</c:v>
                </c:pt>
                <c:pt idx="1513">
                  <c:v>12.608333</c:v>
                </c:pt>
                <c:pt idx="1514">
                  <c:v>12.616667</c:v>
                </c:pt>
                <c:pt idx="1515">
                  <c:v>12.625</c:v>
                </c:pt>
                <c:pt idx="1516">
                  <c:v>12.633333</c:v>
                </c:pt>
                <c:pt idx="1517">
                  <c:v>12.641667</c:v>
                </c:pt>
                <c:pt idx="1518">
                  <c:v>12.65</c:v>
                </c:pt>
                <c:pt idx="1519">
                  <c:v>12.658333000000001</c:v>
                </c:pt>
                <c:pt idx="1520">
                  <c:v>12.666667</c:v>
                </c:pt>
                <c:pt idx="1521">
                  <c:v>12.675000000000001</c:v>
                </c:pt>
                <c:pt idx="1522">
                  <c:v>12.683332999999999</c:v>
                </c:pt>
                <c:pt idx="1523">
                  <c:v>12.691667000000001</c:v>
                </c:pt>
                <c:pt idx="1524">
                  <c:v>12.7</c:v>
                </c:pt>
                <c:pt idx="1525">
                  <c:v>12.708333</c:v>
                </c:pt>
                <c:pt idx="1526">
                  <c:v>12.716666999999999</c:v>
                </c:pt>
                <c:pt idx="1527">
                  <c:v>12.725</c:v>
                </c:pt>
                <c:pt idx="1528">
                  <c:v>12.733333</c:v>
                </c:pt>
                <c:pt idx="1529">
                  <c:v>12.741667</c:v>
                </c:pt>
                <c:pt idx="1530">
                  <c:v>12.75</c:v>
                </c:pt>
                <c:pt idx="1531">
                  <c:v>12.758333</c:v>
                </c:pt>
                <c:pt idx="1532">
                  <c:v>12.766667</c:v>
                </c:pt>
                <c:pt idx="1533">
                  <c:v>12.775</c:v>
                </c:pt>
                <c:pt idx="1534">
                  <c:v>12.783333000000001</c:v>
                </c:pt>
                <c:pt idx="1535">
                  <c:v>12.791667</c:v>
                </c:pt>
                <c:pt idx="1536">
                  <c:v>12.8</c:v>
                </c:pt>
                <c:pt idx="1537">
                  <c:v>12.808332999999999</c:v>
                </c:pt>
                <c:pt idx="1538">
                  <c:v>12.816667000000001</c:v>
                </c:pt>
                <c:pt idx="1539">
                  <c:v>12.824999999999999</c:v>
                </c:pt>
                <c:pt idx="1540">
                  <c:v>12.833333</c:v>
                </c:pt>
                <c:pt idx="1541">
                  <c:v>12.841666999999999</c:v>
                </c:pt>
                <c:pt idx="1542">
                  <c:v>12.85</c:v>
                </c:pt>
                <c:pt idx="1543">
                  <c:v>12.858333</c:v>
                </c:pt>
                <c:pt idx="1544">
                  <c:v>12.866667</c:v>
                </c:pt>
                <c:pt idx="1545">
                  <c:v>12.875</c:v>
                </c:pt>
                <c:pt idx="1546">
                  <c:v>12.883333</c:v>
                </c:pt>
                <c:pt idx="1547">
                  <c:v>12.891667</c:v>
                </c:pt>
                <c:pt idx="1548">
                  <c:v>12.9</c:v>
                </c:pt>
                <c:pt idx="1549">
                  <c:v>12.908333000000001</c:v>
                </c:pt>
                <c:pt idx="1550">
                  <c:v>12.916667</c:v>
                </c:pt>
                <c:pt idx="1551">
                  <c:v>12.925000000000001</c:v>
                </c:pt>
                <c:pt idx="1552">
                  <c:v>12.933332999999999</c:v>
                </c:pt>
                <c:pt idx="1553">
                  <c:v>12.941667000000001</c:v>
                </c:pt>
                <c:pt idx="1554">
                  <c:v>12.95</c:v>
                </c:pt>
                <c:pt idx="1555">
                  <c:v>12.958333</c:v>
                </c:pt>
                <c:pt idx="1556">
                  <c:v>12.966666999999999</c:v>
                </c:pt>
                <c:pt idx="1557">
                  <c:v>12.975</c:v>
                </c:pt>
                <c:pt idx="1558">
                  <c:v>12.983333</c:v>
                </c:pt>
                <c:pt idx="1559">
                  <c:v>12.991667</c:v>
                </c:pt>
                <c:pt idx="1560">
                  <c:v>13</c:v>
                </c:pt>
                <c:pt idx="1561">
                  <c:v>13.008333</c:v>
                </c:pt>
                <c:pt idx="1562">
                  <c:v>13.016667</c:v>
                </c:pt>
                <c:pt idx="1563">
                  <c:v>13.025</c:v>
                </c:pt>
                <c:pt idx="1564">
                  <c:v>13.033333000000001</c:v>
                </c:pt>
                <c:pt idx="1565">
                  <c:v>13.041667</c:v>
                </c:pt>
                <c:pt idx="1566">
                  <c:v>13.05</c:v>
                </c:pt>
                <c:pt idx="1567">
                  <c:v>13.058332999999999</c:v>
                </c:pt>
                <c:pt idx="1568">
                  <c:v>13.066667000000001</c:v>
                </c:pt>
                <c:pt idx="1569">
                  <c:v>13.074999999999999</c:v>
                </c:pt>
                <c:pt idx="1570">
                  <c:v>13.083333</c:v>
                </c:pt>
                <c:pt idx="1571">
                  <c:v>13.091666999999999</c:v>
                </c:pt>
                <c:pt idx="1572">
                  <c:v>13.1</c:v>
                </c:pt>
                <c:pt idx="1573">
                  <c:v>13.108333</c:v>
                </c:pt>
                <c:pt idx="1574">
                  <c:v>13.116667</c:v>
                </c:pt>
                <c:pt idx="1575">
                  <c:v>13.125</c:v>
                </c:pt>
                <c:pt idx="1576">
                  <c:v>13.133333</c:v>
                </c:pt>
                <c:pt idx="1577">
                  <c:v>13.141667</c:v>
                </c:pt>
                <c:pt idx="1578">
                  <c:v>13.15</c:v>
                </c:pt>
                <c:pt idx="1579">
                  <c:v>13.158333000000001</c:v>
                </c:pt>
                <c:pt idx="1580">
                  <c:v>13.166667</c:v>
                </c:pt>
                <c:pt idx="1581">
                  <c:v>13.175000000000001</c:v>
                </c:pt>
                <c:pt idx="1582">
                  <c:v>13.183332999999999</c:v>
                </c:pt>
                <c:pt idx="1583">
                  <c:v>13.191667000000001</c:v>
                </c:pt>
                <c:pt idx="1584">
                  <c:v>13.2</c:v>
                </c:pt>
                <c:pt idx="1585">
                  <c:v>13.208333</c:v>
                </c:pt>
                <c:pt idx="1586">
                  <c:v>13.216666999999999</c:v>
                </c:pt>
                <c:pt idx="1587">
                  <c:v>13.225</c:v>
                </c:pt>
                <c:pt idx="1588">
                  <c:v>13.233333</c:v>
                </c:pt>
                <c:pt idx="1589">
                  <c:v>13.241667</c:v>
                </c:pt>
                <c:pt idx="1590">
                  <c:v>13.25</c:v>
                </c:pt>
                <c:pt idx="1591">
                  <c:v>13.258333</c:v>
                </c:pt>
                <c:pt idx="1592">
                  <c:v>13.266667</c:v>
                </c:pt>
                <c:pt idx="1593">
                  <c:v>13.275</c:v>
                </c:pt>
                <c:pt idx="1594">
                  <c:v>13.283333000000001</c:v>
                </c:pt>
                <c:pt idx="1595">
                  <c:v>13.291667</c:v>
                </c:pt>
                <c:pt idx="1596">
                  <c:v>13.3</c:v>
                </c:pt>
                <c:pt idx="1597">
                  <c:v>13.308332999999999</c:v>
                </c:pt>
                <c:pt idx="1598">
                  <c:v>13.316667000000001</c:v>
                </c:pt>
                <c:pt idx="1599">
                  <c:v>13.324999999999999</c:v>
                </c:pt>
                <c:pt idx="1600">
                  <c:v>13.333333</c:v>
                </c:pt>
                <c:pt idx="1601">
                  <c:v>13.341666999999999</c:v>
                </c:pt>
                <c:pt idx="1602">
                  <c:v>13.35</c:v>
                </c:pt>
                <c:pt idx="1603">
                  <c:v>13.358333</c:v>
                </c:pt>
                <c:pt idx="1604">
                  <c:v>13.366667</c:v>
                </c:pt>
                <c:pt idx="1605">
                  <c:v>13.375</c:v>
                </c:pt>
                <c:pt idx="1606">
                  <c:v>13.383333</c:v>
                </c:pt>
                <c:pt idx="1607">
                  <c:v>13.391667</c:v>
                </c:pt>
                <c:pt idx="1608">
                  <c:v>13.4</c:v>
                </c:pt>
                <c:pt idx="1609">
                  <c:v>13.408333000000001</c:v>
                </c:pt>
                <c:pt idx="1610">
                  <c:v>13.416667</c:v>
                </c:pt>
                <c:pt idx="1611">
                  <c:v>13.425000000000001</c:v>
                </c:pt>
                <c:pt idx="1612">
                  <c:v>13.433332999999999</c:v>
                </c:pt>
                <c:pt idx="1613">
                  <c:v>13.441667000000001</c:v>
                </c:pt>
                <c:pt idx="1614">
                  <c:v>13.45</c:v>
                </c:pt>
                <c:pt idx="1615">
                  <c:v>13.458333</c:v>
                </c:pt>
                <c:pt idx="1616">
                  <c:v>13.466666999999999</c:v>
                </c:pt>
                <c:pt idx="1617">
                  <c:v>13.475</c:v>
                </c:pt>
                <c:pt idx="1618">
                  <c:v>13.483333</c:v>
                </c:pt>
                <c:pt idx="1619">
                  <c:v>13.491667</c:v>
                </c:pt>
                <c:pt idx="1620">
                  <c:v>13.5</c:v>
                </c:pt>
                <c:pt idx="1621">
                  <c:v>13.508333</c:v>
                </c:pt>
                <c:pt idx="1622">
                  <c:v>13.516667</c:v>
                </c:pt>
                <c:pt idx="1623">
                  <c:v>13.525</c:v>
                </c:pt>
                <c:pt idx="1624">
                  <c:v>13.533333000000001</c:v>
                </c:pt>
                <c:pt idx="1625">
                  <c:v>13.541667</c:v>
                </c:pt>
                <c:pt idx="1626">
                  <c:v>13.55</c:v>
                </c:pt>
                <c:pt idx="1627">
                  <c:v>13.558332999999999</c:v>
                </c:pt>
                <c:pt idx="1628">
                  <c:v>13.566667000000001</c:v>
                </c:pt>
                <c:pt idx="1629">
                  <c:v>13.574999999999999</c:v>
                </c:pt>
                <c:pt idx="1630">
                  <c:v>13.583333</c:v>
                </c:pt>
                <c:pt idx="1631">
                  <c:v>13.591666999999999</c:v>
                </c:pt>
                <c:pt idx="1632">
                  <c:v>13.6</c:v>
                </c:pt>
                <c:pt idx="1633">
                  <c:v>13.608333</c:v>
                </c:pt>
                <c:pt idx="1634">
                  <c:v>13.616667</c:v>
                </c:pt>
                <c:pt idx="1635">
                  <c:v>13.625</c:v>
                </c:pt>
                <c:pt idx="1636">
                  <c:v>13.633333</c:v>
                </c:pt>
                <c:pt idx="1637">
                  <c:v>13.641667</c:v>
                </c:pt>
                <c:pt idx="1638">
                  <c:v>13.65</c:v>
                </c:pt>
                <c:pt idx="1639">
                  <c:v>13.658333000000001</c:v>
                </c:pt>
                <c:pt idx="1640">
                  <c:v>13.666667</c:v>
                </c:pt>
                <c:pt idx="1641">
                  <c:v>13.675000000000001</c:v>
                </c:pt>
                <c:pt idx="1642">
                  <c:v>13.683332999999999</c:v>
                </c:pt>
                <c:pt idx="1643">
                  <c:v>13.691667000000001</c:v>
                </c:pt>
                <c:pt idx="1644">
                  <c:v>13.7</c:v>
                </c:pt>
                <c:pt idx="1645">
                  <c:v>13.708333</c:v>
                </c:pt>
                <c:pt idx="1646">
                  <c:v>13.716666999999999</c:v>
                </c:pt>
                <c:pt idx="1647">
                  <c:v>13.725</c:v>
                </c:pt>
                <c:pt idx="1648">
                  <c:v>13.733333</c:v>
                </c:pt>
                <c:pt idx="1649">
                  <c:v>13.741667</c:v>
                </c:pt>
                <c:pt idx="1650">
                  <c:v>13.75</c:v>
                </c:pt>
                <c:pt idx="1651">
                  <c:v>13.758333</c:v>
                </c:pt>
                <c:pt idx="1652">
                  <c:v>13.766667</c:v>
                </c:pt>
                <c:pt idx="1653">
                  <c:v>13.775</c:v>
                </c:pt>
                <c:pt idx="1654">
                  <c:v>13.783333000000001</c:v>
                </c:pt>
                <c:pt idx="1655">
                  <c:v>13.791667</c:v>
                </c:pt>
                <c:pt idx="1656">
                  <c:v>13.8</c:v>
                </c:pt>
                <c:pt idx="1657">
                  <c:v>13.808332999999999</c:v>
                </c:pt>
                <c:pt idx="1658">
                  <c:v>13.816667000000001</c:v>
                </c:pt>
                <c:pt idx="1659">
                  <c:v>13.824999999999999</c:v>
                </c:pt>
                <c:pt idx="1660">
                  <c:v>13.833333</c:v>
                </c:pt>
                <c:pt idx="1661">
                  <c:v>13.841666999999999</c:v>
                </c:pt>
                <c:pt idx="1662">
                  <c:v>13.85</c:v>
                </c:pt>
                <c:pt idx="1663">
                  <c:v>13.858333</c:v>
                </c:pt>
                <c:pt idx="1664">
                  <c:v>13.866667</c:v>
                </c:pt>
                <c:pt idx="1665">
                  <c:v>13.875</c:v>
                </c:pt>
                <c:pt idx="1666">
                  <c:v>13.883333</c:v>
                </c:pt>
                <c:pt idx="1667">
                  <c:v>13.891667</c:v>
                </c:pt>
                <c:pt idx="1668">
                  <c:v>13.9</c:v>
                </c:pt>
                <c:pt idx="1669">
                  <c:v>13.908333000000001</c:v>
                </c:pt>
                <c:pt idx="1670">
                  <c:v>13.916667</c:v>
                </c:pt>
                <c:pt idx="1671">
                  <c:v>13.925000000000001</c:v>
                </c:pt>
                <c:pt idx="1672">
                  <c:v>13.933332999999999</c:v>
                </c:pt>
                <c:pt idx="1673">
                  <c:v>13.941667000000001</c:v>
                </c:pt>
                <c:pt idx="1674">
                  <c:v>13.95</c:v>
                </c:pt>
                <c:pt idx="1675">
                  <c:v>13.958333</c:v>
                </c:pt>
                <c:pt idx="1676">
                  <c:v>13.966666999999999</c:v>
                </c:pt>
                <c:pt idx="1677">
                  <c:v>13.975</c:v>
                </c:pt>
                <c:pt idx="1678">
                  <c:v>13.983333</c:v>
                </c:pt>
                <c:pt idx="1679">
                  <c:v>13.991667</c:v>
                </c:pt>
                <c:pt idx="1680">
                  <c:v>14</c:v>
                </c:pt>
                <c:pt idx="1681">
                  <c:v>14.008333</c:v>
                </c:pt>
                <c:pt idx="1682">
                  <c:v>14.016667</c:v>
                </c:pt>
                <c:pt idx="1683">
                  <c:v>14.025</c:v>
                </c:pt>
                <c:pt idx="1684">
                  <c:v>14.033333000000001</c:v>
                </c:pt>
                <c:pt idx="1685">
                  <c:v>14.041667</c:v>
                </c:pt>
                <c:pt idx="1686">
                  <c:v>14.05</c:v>
                </c:pt>
                <c:pt idx="1687">
                  <c:v>14.058332999999999</c:v>
                </c:pt>
                <c:pt idx="1688">
                  <c:v>14.066667000000001</c:v>
                </c:pt>
                <c:pt idx="1689">
                  <c:v>14.074999999999999</c:v>
                </c:pt>
                <c:pt idx="1690">
                  <c:v>14.083333</c:v>
                </c:pt>
                <c:pt idx="1691">
                  <c:v>14.091666999999999</c:v>
                </c:pt>
                <c:pt idx="1692">
                  <c:v>14.1</c:v>
                </c:pt>
                <c:pt idx="1693">
                  <c:v>14.108333</c:v>
                </c:pt>
                <c:pt idx="1694">
                  <c:v>14.116667</c:v>
                </c:pt>
                <c:pt idx="1695">
                  <c:v>14.125</c:v>
                </c:pt>
                <c:pt idx="1696">
                  <c:v>14.133333</c:v>
                </c:pt>
                <c:pt idx="1697">
                  <c:v>14.141667</c:v>
                </c:pt>
                <c:pt idx="1698">
                  <c:v>14.15</c:v>
                </c:pt>
                <c:pt idx="1699">
                  <c:v>14.158333000000001</c:v>
                </c:pt>
                <c:pt idx="1700">
                  <c:v>14.166667</c:v>
                </c:pt>
                <c:pt idx="1701">
                  <c:v>14.175000000000001</c:v>
                </c:pt>
                <c:pt idx="1702">
                  <c:v>14.183332999999999</c:v>
                </c:pt>
                <c:pt idx="1703">
                  <c:v>14.191667000000001</c:v>
                </c:pt>
                <c:pt idx="1704">
                  <c:v>14.2</c:v>
                </c:pt>
                <c:pt idx="1705">
                  <c:v>14.208333</c:v>
                </c:pt>
                <c:pt idx="1706">
                  <c:v>14.216666999999999</c:v>
                </c:pt>
                <c:pt idx="1707">
                  <c:v>14.225</c:v>
                </c:pt>
                <c:pt idx="1708">
                  <c:v>14.233333</c:v>
                </c:pt>
                <c:pt idx="1709">
                  <c:v>14.241667</c:v>
                </c:pt>
                <c:pt idx="1710">
                  <c:v>14.25</c:v>
                </c:pt>
                <c:pt idx="1711">
                  <c:v>14.258333</c:v>
                </c:pt>
                <c:pt idx="1712">
                  <c:v>14.266667</c:v>
                </c:pt>
                <c:pt idx="1713">
                  <c:v>14.275</c:v>
                </c:pt>
                <c:pt idx="1714">
                  <c:v>14.283333000000001</c:v>
                </c:pt>
                <c:pt idx="1715">
                  <c:v>14.291667</c:v>
                </c:pt>
                <c:pt idx="1716">
                  <c:v>14.3</c:v>
                </c:pt>
                <c:pt idx="1717">
                  <c:v>14.308332999999999</c:v>
                </c:pt>
                <c:pt idx="1718">
                  <c:v>14.316667000000001</c:v>
                </c:pt>
                <c:pt idx="1719">
                  <c:v>14.324999999999999</c:v>
                </c:pt>
                <c:pt idx="1720">
                  <c:v>14.333333</c:v>
                </c:pt>
                <c:pt idx="1721">
                  <c:v>14.341666999999999</c:v>
                </c:pt>
                <c:pt idx="1722">
                  <c:v>14.35</c:v>
                </c:pt>
                <c:pt idx="1723">
                  <c:v>14.358333</c:v>
                </c:pt>
                <c:pt idx="1724">
                  <c:v>14.366667</c:v>
                </c:pt>
                <c:pt idx="1725">
                  <c:v>14.375</c:v>
                </c:pt>
                <c:pt idx="1726">
                  <c:v>14.383333</c:v>
                </c:pt>
                <c:pt idx="1727">
                  <c:v>14.391667</c:v>
                </c:pt>
                <c:pt idx="1728">
                  <c:v>14.4</c:v>
                </c:pt>
                <c:pt idx="1729">
                  <c:v>14.408333000000001</c:v>
                </c:pt>
                <c:pt idx="1730">
                  <c:v>14.416667</c:v>
                </c:pt>
                <c:pt idx="1731">
                  <c:v>14.425000000000001</c:v>
                </c:pt>
                <c:pt idx="1732">
                  <c:v>14.433332999999999</c:v>
                </c:pt>
                <c:pt idx="1733">
                  <c:v>14.441667000000001</c:v>
                </c:pt>
                <c:pt idx="1734">
                  <c:v>14.45</c:v>
                </c:pt>
                <c:pt idx="1735">
                  <c:v>14.458333</c:v>
                </c:pt>
                <c:pt idx="1736">
                  <c:v>14.466666999999999</c:v>
                </c:pt>
                <c:pt idx="1737">
                  <c:v>14.475</c:v>
                </c:pt>
                <c:pt idx="1738">
                  <c:v>14.483333</c:v>
                </c:pt>
                <c:pt idx="1739">
                  <c:v>14.491667</c:v>
                </c:pt>
                <c:pt idx="1740">
                  <c:v>14.5</c:v>
                </c:pt>
                <c:pt idx="1741">
                  <c:v>14.508333</c:v>
                </c:pt>
                <c:pt idx="1742">
                  <c:v>14.516667</c:v>
                </c:pt>
                <c:pt idx="1743">
                  <c:v>14.525</c:v>
                </c:pt>
                <c:pt idx="1744">
                  <c:v>14.533333000000001</c:v>
                </c:pt>
                <c:pt idx="1745">
                  <c:v>14.541667</c:v>
                </c:pt>
                <c:pt idx="1746">
                  <c:v>14.55</c:v>
                </c:pt>
                <c:pt idx="1747">
                  <c:v>14.558332999999999</c:v>
                </c:pt>
                <c:pt idx="1748">
                  <c:v>14.566667000000001</c:v>
                </c:pt>
                <c:pt idx="1749">
                  <c:v>14.574999999999999</c:v>
                </c:pt>
                <c:pt idx="1750">
                  <c:v>14.583333</c:v>
                </c:pt>
                <c:pt idx="1751">
                  <c:v>14.591666999999999</c:v>
                </c:pt>
                <c:pt idx="1752">
                  <c:v>14.6</c:v>
                </c:pt>
                <c:pt idx="1753">
                  <c:v>14.608333</c:v>
                </c:pt>
                <c:pt idx="1754">
                  <c:v>14.616667</c:v>
                </c:pt>
                <c:pt idx="1755">
                  <c:v>14.625</c:v>
                </c:pt>
                <c:pt idx="1756">
                  <c:v>14.633333</c:v>
                </c:pt>
                <c:pt idx="1757">
                  <c:v>14.641667</c:v>
                </c:pt>
                <c:pt idx="1758">
                  <c:v>14.65</c:v>
                </c:pt>
                <c:pt idx="1759">
                  <c:v>14.658333000000001</c:v>
                </c:pt>
                <c:pt idx="1760">
                  <c:v>14.666667</c:v>
                </c:pt>
                <c:pt idx="1761">
                  <c:v>14.675000000000001</c:v>
                </c:pt>
                <c:pt idx="1762">
                  <c:v>14.683332999999999</c:v>
                </c:pt>
                <c:pt idx="1763">
                  <c:v>14.691667000000001</c:v>
                </c:pt>
                <c:pt idx="1764">
                  <c:v>14.7</c:v>
                </c:pt>
                <c:pt idx="1765">
                  <c:v>14.708333</c:v>
                </c:pt>
                <c:pt idx="1766">
                  <c:v>14.716666999999999</c:v>
                </c:pt>
                <c:pt idx="1767">
                  <c:v>14.725</c:v>
                </c:pt>
                <c:pt idx="1768">
                  <c:v>14.733333</c:v>
                </c:pt>
                <c:pt idx="1769">
                  <c:v>14.741667</c:v>
                </c:pt>
                <c:pt idx="1770">
                  <c:v>14.75</c:v>
                </c:pt>
                <c:pt idx="1771">
                  <c:v>14.758333</c:v>
                </c:pt>
                <c:pt idx="1772">
                  <c:v>14.766667</c:v>
                </c:pt>
                <c:pt idx="1773">
                  <c:v>14.775</c:v>
                </c:pt>
                <c:pt idx="1774">
                  <c:v>14.783333000000001</c:v>
                </c:pt>
                <c:pt idx="1775">
                  <c:v>14.791667</c:v>
                </c:pt>
                <c:pt idx="1776">
                  <c:v>14.8</c:v>
                </c:pt>
                <c:pt idx="1777">
                  <c:v>14.808332999999999</c:v>
                </c:pt>
                <c:pt idx="1778">
                  <c:v>14.816667000000001</c:v>
                </c:pt>
                <c:pt idx="1779">
                  <c:v>14.824999999999999</c:v>
                </c:pt>
                <c:pt idx="1780">
                  <c:v>14.833333</c:v>
                </c:pt>
                <c:pt idx="1781">
                  <c:v>14.841666999999999</c:v>
                </c:pt>
                <c:pt idx="1782">
                  <c:v>14.85</c:v>
                </c:pt>
                <c:pt idx="1783">
                  <c:v>14.858333</c:v>
                </c:pt>
                <c:pt idx="1784">
                  <c:v>14.866667</c:v>
                </c:pt>
                <c:pt idx="1785">
                  <c:v>14.875</c:v>
                </c:pt>
                <c:pt idx="1786">
                  <c:v>14.883333</c:v>
                </c:pt>
                <c:pt idx="1787">
                  <c:v>14.891667</c:v>
                </c:pt>
                <c:pt idx="1788">
                  <c:v>14.9</c:v>
                </c:pt>
                <c:pt idx="1789">
                  <c:v>14.908333000000001</c:v>
                </c:pt>
                <c:pt idx="1790">
                  <c:v>14.916667</c:v>
                </c:pt>
                <c:pt idx="1791">
                  <c:v>14.925000000000001</c:v>
                </c:pt>
                <c:pt idx="1792">
                  <c:v>14.933332999999999</c:v>
                </c:pt>
                <c:pt idx="1793">
                  <c:v>14.941667000000001</c:v>
                </c:pt>
                <c:pt idx="1794">
                  <c:v>14.95</c:v>
                </c:pt>
                <c:pt idx="1795">
                  <c:v>14.958333</c:v>
                </c:pt>
                <c:pt idx="1796">
                  <c:v>14.966666999999999</c:v>
                </c:pt>
                <c:pt idx="1797">
                  <c:v>14.975</c:v>
                </c:pt>
                <c:pt idx="1798">
                  <c:v>14.983333</c:v>
                </c:pt>
                <c:pt idx="1799">
                  <c:v>14.991667</c:v>
                </c:pt>
                <c:pt idx="1800">
                  <c:v>15</c:v>
                </c:pt>
                <c:pt idx="1801">
                  <c:v>15.008333</c:v>
                </c:pt>
                <c:pt idx="1802">
                  <c:v>15.016667</c:v>
                </c:pt>
                <c:pt idx="1803">
                  <c:v>15.025</c:v>
                </c:pt>
                <c:pt idx="1804">
                  <c:v>15.033333000000001</c:v>
                </c:pt>
                <c:pt idx="1805">
                  <c:v>15.041667</c:v>
                </c:pt>
                <c:pt idx="1806">
                  <c:v>15.05</c:v>
                </c:pt>
                <c:pt idx="1807">
                  <c:v>15.058332999999999</c:v>
                </c:pt>
                <c:pt idx="1808">
                  <c:v>15.066667000000001</c:v>
                </c:pt>
                <c:pt idx="1809">
                  <c:v>15.074999999999999</c:v>
                </c:pt>
                <c:pt idx="1810">
                  <c:v>15.083333</c:v>
                </c:pt>
                <c:pt idx="1811">
                  <c:v>15.091666999999999</c:v>
                </c:pt>
                <c:pt idx="1812">
                  <c:v>15.1</c:v>
                </c:pt>
                <c:pt idx="1813">
                  <c:v>15.108333</c:v>
                </c:pt>
                <c:pt idx="1814">
                  <c:v>15.116667</c:v>
                </c:pt>
                <c:pt idx="1815">
                  <c:v>15.125</c:v>
                </c:pt>
                <c:pt idx="1816">
                  <c:v>15.133333</c:v>
                </c:pt>
                <c:pt idx="1817">
                  <c:v>15.141667</c:v>
                </c:pt>
                <c:pt idx="1818">
                  <c:v>15.15</c:v>
                </c:pt>
                <c:pt idx="1819">
                  <c:v>15.158333000000001</c:v>
                </c:pt>
                <c:pt idx="1820">
                  <c:v>15.166667</c:v>
                </c:pt>
                <c:pt idx="1821">
                  <c:v>15.175000000000001</c:v>
                </c:pt>
                <c:pt idx="1822">
                  <c:v>15.183332999999999</c:v>
                </c:pt>
                <c:pt idx="1823">
                  <c:v>15.191667000000001</c:v>
                </c:pt>
                <c:pt idx="1824">
                  <c:v>15.2</c:v>
                </c:pt>
                <c:pt idx="1825">
                  <c:v>15.208333</c:v>
                </c:pt>
                <c:pt idx="1826">
                  <c:v>15.216666999999999</c:v>
                </c:pt>
                <c:pt idx="1827">
                  <c:v>15.225</c:v>
                </c:pt>
                <c:pt idx="1828">
                  <c:v>15.233333</c:v>
                </c:pt>
                <c:pt idx="1829">
                  <c:v>15.241667</c:v>
                </c:pt>
                <c:pt idx="1830">
                  <c:v>15.25</c:v>
                </c:pt>
                <c:pt idx="1831">
                  <c:v>15.258333</c:v>
                </c:pt>
                <c:pt idx="1832">
                  <c:v>15.266667</c:v>
                </c:pt>
                <c:pt idx="1833">
                  <c:v>15.275</c:v>
                </c:pt>
                <c:pt idx="1834">
                  <c:v>15.283333000000001</c:v>
                </c:pt>
                <c:pt idx="1835">
                  <c:v>15.291667</c:v>
                </c:pt>
                <c:pt idx="1836">
                  <c:v>15.3</c:v>
                </c:pt>
                <c:pt idx="1837">
                  <c:v>15.308332999999999</c:v>
                </c:pt>
                <c:pt idx="1838">
                  <c:v>15.316667000000001</c:v>
                </c:pt>
                <c:pt idx="1839">
                  <c:v>15.324999999999999</c:v>
                </c:pt>
                <c:pt idx="1840">
                  <c:v>15.333333</c:v>
                </c:pt>
                <c:pt idx="1841">
                  <c:v>15.341666999999999</c:v>
                </c:pt>
                <c:pt idx="1842">
                  <c:v>15.35</c:v>
                </c:pt>
                <c:pt idx="1843">
                  <c:v>15.358333</c:v>
                </c:pt>
                <c:pt idx="1844">
                  <c:v>15.366667</c:v>
                </c:pt>
                <c:pt idx="1845">
                  <c:v>15.375</c:v>
                </c:pt>
                <c:pt idx="1846">
                  <c:v>15.383333</c:v>
                </c:pt>
                <c:pt idx="1847">
                  <c:v>15.391667</c:v>
                </c:pt>
                <c:pt idx="1848">
                  <c:v>15.4</c:v>
                </c:pt>
                <c:pt idx="1849">
                  <c:v>15.408333000000001</c:v>
                </c:pt>
                <c:pt idx="1850">
                  <c:v>15.416667</c:v>
                </c:pt>
                <c:pt idx="1851">
                  <c:v>15.425000000000001</c:v>
                </c:pt>
                <c:pt idx="1852">
                  <c:v>15.433332999999999</c:v>
                </c:pt>
                <c:pt idx="1853">
                  <c:v>15.441667000000001</c:v>
                </c:pt>
                <c:pt idx="1854">
                  <c:v>15.45</c:v>
                </c:pt>
                <c:pt idx="1855">
                  <c:v>15.458333</c:v>
                </c:pt>
                <c:pt idx="1856">
                  <c:v>15.466666999999999</c:v>
                </c:pt>
                <c:pt idx="1857">
                  <c:v>15.475</c:v>
                </c:pt>
                <c:pt idx="1858">
                  <c:v>15.483333</c:v>
                </c:pt>
                <c:pt idx="1859">
                  <c:v>15.491667</c:v>
                </c:pt>
                <c:pt idx="1860">
                  <c:v>15.5</c:v>
                </c:pt>
                <c:pt idx="1861">
                  <c:v>15.508333</c:v>
                </c:pt>
                <c:pt idx="1862">
                  <c:v>15.516667</c:v>
                </c:pt>
                <c:pt idx="1863">
                  <c:v>15.525</c:v>
                </c:pt>
                <c:pt idx="1864">
                  <c:v>15.533333000000001</c:v>
                </c:pt>
                <c:pt idx="1865">
                  <c:v>15.541667</c:v>
                </c:pt>
                <c:pt idx="1866">
                  <c:v>15.55</c:v>
                </c:pt>
                <c:pt idx="1867">
                  <c:v>15.558332999999999</c:v>
                </c:pt>
                <c:pt idx="1868">
                  <c:v>15.566667000000001</c:v>
                </c:pt>
                <c:pt idx="1869">
                  <c:v>15.574999999999999</c:v>
                </c:pt>
                <c:pt idx="1870">
                  <c:v>15.583333</c:v>
                </c:pt>
                <c:pt idx="1871">
                  <c:v>15.591666999999999</c:v>
                </c:pt>
                <c:pt idx="1872">
                  <c:v>15.6</c:v>
                </c:pt>
                <c:pt idx="1873">
                  <c:v>15.608333</c:v>
                </c:pt>
                <c:pt idx="1874">
                  <c:v>15.616667</c:v>
                </c:pt>
                <c:pt idx="1875">
                  <c:v>15.625</c:v>
                </c:pt>
                <c:pt idx="1876">
                  <c:v>15.633333</c:v>
                </c:pt>
                <c:pt idx="1877">
                  <c:v>15.641667</c:v>
                </c:pt>
                <c:pt idx="1878">
                  <c:v>15.65</c:v>
                </c:pt>
                <c:pt idx="1879">
                  <c:v>15.658333000000001</c:v>
                </c:pt>
                <c:pt idx="1880">
                  <c:v>15.666667</c:v>
                </c:pt>
                <c:pt idx="1881">
                  <c:v>15.675000000000001</c:v>
                </c:pt>
                <c:pt idx="1882">
                  <c:v>15.683332999999999</c:v>
                </c:pt>
                <c:pt idx="1883">
                  <c:v>15.691667000000001</c:v>
                </c:pt>
                <c:pt idx="1884">
                  <c:v>15.7</c:v>
                </c:pt>
                <c:pt idx="1885">
                  <c:v>15.708333</c:v>
                </c:pt>
                <c:pt idx="1886">
                  <c:v>15.716666999999999</c:v>
                </c:pt>
                <c:pt idx="1887">
                  <c:v>15.725</c:v>
                </c:pt>
                <c:pt idx="1888">
                  <c:v>15.733333</c:v>
                </c:pt>
                <c:pt idx="1889">
                  <c:v>15.741667</c:v>
                </c:pt>
                <c:pt idx="1890">
                  <c:v>15.75</c:v>
                </c:pt>
                <c:pt idx="1891">
                  <c:v>15.758333</c:v>
                </c:pt>
                <c:pt idx="1892">
                  <c:v>15.766667</c:v>
                </c:pt>
                <c:pt idx="1893">
                  <c:v>15.775</c:v>
                </c:pt>
                <c:pt idx="1894">
                  <c:v>15.783333000000001</c:v>
                </c:pt>
                <c:pt idx="1895">
                  <c:v>15.791667</c:v>
                </c:pt>
                <c:pt idx="1896">
                  <c:v>15.8</c:v>
                </c:pt>
                <c:pt idx="1897">
                  <c:v>15.808332999999999</c:v>
                </c:pt>
                <c:pt idx="1898">
                  <c:v>15.816667000000001</c:v>
                </c:pt>
                <c:pt idx="1899">
                  <c:v>15.824999999999999</c:v>
                </c:pt>
                <c:pt idx="1900">
                  <c:v>15.833333</c:v>
                </c:pt>
                <c:pt idx="1901">
                  <c:v>15.841666999999999</c:v>
                </c:pt>
                <c:pt idx="1902">
                  <c:v>15.85</c:v>
                </c:pt>
                <c:pt idx="1903">
                  <c:v>15.858333</c:v>
                </c:pt>
                <c:pt idx="1904">
                  <c:v>15.866667</c:v>
                </c:pt>
                <c:pt idx="1905">
                  <c:v>15.875</c:v>
                </c:pt>
                <c:pt idx="1906">
                  <c:v>15.883333</c:v>
                </c:pt>
                <c:pt idx="1907">
                  <c:v>15.891667</c:v>
                </c:pt>
                <c:pt idx="1908">
                  <c:v>15.9</c:v>
                </c:pt>
                <c:pt idx="1909">
                  <c:v>15.908333000000001</c:v>
                </c:pt>
                <c:pt idx="1910">
                  <c:v>15.916667</c:v>
                </c:pt>
                <c:pt idx="1911">
                  <c:v>15.925000000000001</c:v>
                </c:pt>
                <c:pt idx="1912">
                  <c:v>15.933332999999999</c:v>
                </c:pt>
                <c:pt idx="1913">
                  <c:v>15.941667000000001</c:v>
                </c:pt>
                <c:pt idx="1914">
                  <c:v>15.95</c:v>
                </c:pt>
                <c:pt idx="1915">
                  <c:v>15.958333</c:v>
                </c:pt>
                <c:pt idx="1916">
                  <c:v>15.966666999999999</c:v>
                </c:pt>
                <c:pt idx="1917">
                  <c:v>15.975</c:v>
                </c:pt>
                <c:pt idx="1918">
                  <c:v>15.983333</c:v>
                </c:pt>
                <c:pt idx="1919">
                  <c:v>15.991667</c:v>
                </c:pt>
                <c:pt idx="1920">
                  <c:v>16</c:v>
                </c:pt>
                <c:pt idx="1921">
                  <c:v>16.008333</c:v>
                </c:pt>
                <c:pt idx="1922">
                  <c:v>16.016667000000002</c:v>
                </c:pt>
                <c:pt idx="1923">
                  <c:v>16.024999999999999</c:v>
                </c:pt>
                <c:pt idx="1924">
                  <c:v>16.033332999999999</c:v>
                </c:pt>
                <c:pt idx="1925">
                  <c:v>16.041667</c:v>
                </c:pt>
                <c:pt idx="1926">
                  <c:v>16.05</c:v>
                </c:pt>
                <c:pt idx="1927">
                  <c:v>16.058333000000001</c:v>
                </c:pt>
                <c:pt idx="1928">
                  <c:v>16.066666999999999</c:v>
                </c:pt>
                <c:pt idx="1929">
                  <c:v>16.074999999999999</c:v>
                </c:pt>
                <c:pt idx="1930">
                  <c:v>16.083333</c:v>
                </c:pt>
                <c:pt idx="1931">
                  <c:v>16.091667000000001</c:v>
                </c:pt>
                <c:pt idx="1932">
                  <c:v>16.100000000000001</c:v>
                </c:pt>
                <c:pt idx="1933">
                  <c:v>16.108332999999998</c:v>
                </c:pt>
                <c:pt idx="1934">
                  <c:v>16.116667</c:v>
                </c:pt>
                <c:pt idx="1935">
                  <c:v>16.125</c:v>
                </c:pt>
                <c:pt idx="1936">
                  <c:v>16.133333</c:v>
                </c:pt>
                <c:pt idx="1937">
                  <c:v>16.141667000000002</c:v>
                </c:pt>
                <c:pt idx="1938">
                  <c:v>16.149999999999999</c:v>
                </c:pt>
                <c:pt idx="1939">
                  <c:v>16.158332999999999</c:v>
                </c:pt>
                <c:pt idx="1940">
                  <c:v>16.166667</c:v>
                </c:pt>
                <c:pt idx="1941">
                  <c:v>16.175000000000001</c:v>
                </c:pt>
                <c:pt idx="1942">
                  <c:v>16.183333000000001</c:v>
                </c:pt>
                <c:pt idx="1943">
                  <c:v>16.191666999999999</c:v>
                </c:pt>
                <c:pt idx="1944">
                  <c:v>16.2</c:v>
                </c:pt>
                <c:pt idx="1945">
                  <c:v>16.208333</c:v>
                </c:pt>
                <c:pt idx="1946">
                  <c:v>16.216667000000001</c:v>
                </c:pt>
                <c:pt idx="1947">
                  <c:v>16.225000000000001</c:v>
                </c:pt>
                <c:pt idx="1948">
                  <c:v>16.233332999999998</c:v>
                </c:pt>
                <c:pt idx="1949">
                  <c:v>16.241667</c:v>
                </c:pt>
                <c:pt idx="1950">
                  <c:v>16.25</c:v>
                </c:pt>
                <c:pt idx="1951">
                  <c:v>16.258333</c:v>
                </c:pt>
                <c:pt idx="1952">
                  <c:v>16.266667000000002</c:v>
                </c:pt>
                <c:pt idx="1953">
                  <c:v>16.274999999999999</c:v>
                </c:pt>
                <c:pt idx="1954">
                  <c:v>16.283332999999999</c:v>
                </c:pt>
                <c:pt idx="1955">
                  <c:v>16.291667</c:v>
                </c:pt>
                <c:pt idx="1956">
                  <c:v>16.3</c:v>
                </c:pt>
                <c:pt idx="1957">
                  <c:v>16.308333000000001</c:v>
                </c:pt>
                <c:pt idx="1958">
                  <c:v>16.316666999999999</c:v>
                </c:pt>
                <c:pt idx="1959">
                  <c:v>16.324999999999999</c:v>
                </c:pt>
                <c:pt idx="1960">
                  <c:v>16.333333</c:v>
                </c:pt>
                <c:pt idx="1961">
                  <c:v>16.341667000000001</c:v>
                </c:pt>
                <c:pt idx="1962">
                  <c:v>16.350000000000001</c:v>
                </c:pt>
                <c:pt idx="1963">
                  <c:v>16.358332999999998</c:v>
                </c:pt>
                <c:pt idx="1964">
                  <c:v>16.366667</c:v>
                </c:pt>
                <c:pt idx="1965">
                  <c:v>16.375</c:v>
                </c:pt>
                <c:pt idx="1966">
                  <c:v>16.383333</c:v>
                </c:pt>
                <c:pt idx="1967">
                  <c:v>16.391667000000002</c:v>
                </c:pt>
                <c:pt idx="1968">
                  <c:v>16.399999999999999</c:v>
                </c:pt>
                <c:pt idx="1969">
                  <c:v>16.408332999999999</c:v>
                </c:pt>
                <c:pt idx="1970">
                  <c:v>16.416667</c:v>
                </c:pt>
                <c:pt idx="1971">
                  <c:v>16.425000000000001</c:v>
                </c:pt>
                <c:pt idx="1972">
                  <c:v>16.433333000000001</c:v>
                </c:pt>
                <c:pt idx="1973">
                  <c:v>16.441666999999999</c:v>
                </c:pt>
                <c:pt idx="1974">
                  <c:v>16.45</c:v>
                </c:pt>
                <c:pt idx="1975">
                  <c:v>16.458333</c:v>
                </c:pt>
                <c:pt idx="1976">
                  <c:v>16.466667000000001</c:v>
                </c:pt>
                <c:pt idx="1977">
                  <c:v>16.475000000000001</c:v>
                </c:pt>
                <c:pt idx="1978">
                  <c:v>16.483332999999998</c:v>
                </c:pt>
                <c:pt idx="1979">
                  <c:v>16.491667</c:v>
                </c:pt>
                <c:pt idx="1980">
                  <c:v>16.5</c:v>
                </c:pt>
                <c:pt idx="1981">
                  <c:v>16.508333</c:v>
                </c:pt>
                <c:pt idx="1982">
                  <c:v>16.516667000000002</c:v>
                </c:pt>
                <c:pt idx="1983">
                  <c:v>16.524999999999999</c:v>
                </c:pt>
                <c:pt idx="1984">
                  <c:v>16.533332999999999</c:v>
                </c:pt>
                <c:pt idx="1985">
                  <c:v>16.541667</c:v>
                </c:pt>
                <c:pt idx="1986">
                  <c:v>16.55</c:v>
                </c:pt>
                <c:pt idx="1987">
                  <c:v>16.558333000000001</c:v>
                </c:pt>
                <c:pt idx="1988">
                  <c:v>16.566666999999999</c:v>
                </c:pt>
                <c:pt idx="1989">
                  <c:v>16.574999999999999</c:v>
                </c:pt>
                <c:pt idx="1990">
                  <c:v>16.583333</c:v>
                </c:pt>
                <c:pt idx="1991">
                  <c:v>16.591667000000001</c:v>
                </c:pt>
                <c:pt idx="1992">
                  <c:v>16.600000000000001</c:v>
                </c:pt>
                <c:pt idx="1993">
                  <c:v>16.608332999999998</c:v>
                </c:pt>
                <c:pt idx="1994">
                  <c:v>16.616667</c:v>
                </c:pt>
                <c:pt idx="1995">
                  <c:v>16.625</c:v>
                </c:pt>
                <c:pt idx="1996">
                  <c:v>16.633333</c:v>
                </c:pt>
                <c:pt idx="1997">
                  <c:v>16.641667000000002</c:v>
                </c:pt>
                <c:pt idx="1998">
                  <c:v>16.649999999999999</c:v>
                </c:pt>
                <c:pt idx="1999">
                  <c:v>16.658332999999999</c:v>
                </c:pt>
                <c:pt idx="2000">
                  <c:v>16.666667</c:v>
                </c:pt>
                <c:pt idx="2001">
                  <c:v>16.675000000000001</c:v>
                </c:pt>
                <c:pt idx="2002">
                  <c:v>16.683333000000001</c:v>
                </c:pt>
                <c:pt idx="2003">
                  <c:v>16.691666999999999</c:v>
                </c:pt>
                <c:pt idx="2004">
                  <c:v>16.7</c:v>
                </c:pt>
                <c:pt idx="2005">
                  <c:v>16.708333</c:v>
                </c:pt>
                <c:pt idx="2006">
                  <c:v>16.716667000000001</c:v>
                </c:pt>
                <c:pt idx="2007">
                  <c:v>16.725000000000001</c:v>
                </c:pt>
                <c:pt idx="2008">
                  <c:v>16.733332999999998</c:v>
                </c:pt>
                <c:pt idx="2009">
                  <c:v>16.741667</c:v>
                </c:pt>
                <c:pt idx="2010">
                  <c:v>16.75</c:v>
                </c:pt>
                <c:pt idx="2011">
                  <c:v>16.758333</c:v>
                </c:pt>
                <c:pt idx="2012">
                  <c:v>16.766667000000002</c:v>
                </c:pt>
                <c:pt idx="2013">
                  <c:v>16.774999999999999</c:v>
                </c:pt>
                <c:pt idx="2014">
                  <c:v>16.783332999999999</c:v>
                </c:pt>
                <c:pt idx="2015">
                  <c:v>16.791667</c:v>
                </c:pt>
                <c:pt idx="2016">
                  <c:v>16.8</c:v>
                </c:pt>
                <c:pt idx="2017">
                  <c:v>16.808333000000001</c:v>
                </c:pt>
                <c:pt idx="2018">
                  <c:v>16.816666999999999</c:v>
                </c:pt>
                <c:pt idx="2019">
                  <c:v>16.824999999999999</c:v>
                </c:pt>
                <c:pt idx="2020">
                  <c:v>16.833333</c:v>
                </c:pt>
                <c:pt idx="2021">
                  <c:v>16.841667000000001</c:v>
                </c:pt>
                <c:pt idx="2022">
                  <c:v>16.850000000000001</c:v>
                </c:pt>
                <c:pt idx="2023">
                  <c:v>16.858332999999998</c:v>
                </c:pt>
                <c:pt idx="2024">
                  <c:v>16.866667</c:v>
                </c:pt>
                <c:pt idx="2025">
                  <c:v>16.875</c:v>
                </c:pt>
                <c:pt idx="2026">
                  <c:v>16.883333</c:v>
                </c:pt>
                <c:pt idx="2027">
                  <c:v>16.891667000000002</c:v>
                </c:pt>
                <c:pt idx="2028">
                  <c:v>16.899999999999999</c:v>
                </c:pt>
                <c:pt idx="2029">
                  <c:v>16.908332999999999</c:v>
                </c:pt>
                <c:pt idx="2030">
                  <c:v>16.916667</c:v>
                </c:pt>
                <c:pt idx="2031">
                  <c:v>16.925000000000001</c:v>
                </c:pt>
                <c:pt idx="2032">
                  <c:v>16.933333000000001</c:v>
                </c:pt>
                <c:pt idx="2033">
                  <c:v>16.941666999999999</c:v>
                </c:pt>
                <c:pt idx="2034">
                  <c:v>16.95</c:v>
                </c:pt>
                <c:pt idx="2035">
                  <c:v>16.958333</c:v>
                </c:pt>
                <c:pt idx="2036">
                  <c:v>16.966667000000001</c:v>
                </c:pt>
                <c:pt idx="2037">
                  <c:v>16.975000000000001</c:v>
                </c:pt>
                <c:pt idx="2038">
                  <c:v>16.983332999999998</c:v>
                </c:pt>
                <c:pt idx="2039">
                  <c:v>16.991667</c:v>
                </c:pt>
                <c:pt idx="2040">
                  <c:v>17</c:v>
                </c:pt>
                <c:pt idx="2041">
                  <c:v>17.008333</c:v>
                </c:pt>
                <c:pt idx="2042">
                  <c:v>17.016667000000002</c:v>
                </c:pt>
                <c:pt idx="2043">
                  <c:v>17.024999999999999</c:v>
                </c:pt>
                <c:pt idx="2044">
                  <c:v>17.033332999999999</c:v>
                </c:pt>
                <c:pt idx="2045">
                  <c:v>17.041667</c:v>
                </c:pt>
                <c:pt idx="2046">
                  <c:v>17.05</c:v>
                </c:pt>
                <c:pt idx="2047">
                  <c:v>17.058333000000001</c:v>
                </c:pt>
                <c:pt idx="2048">
                  <c:v>17.066666999999999</c:v>
                </c:pt>
                <c:pt idx="2049">
                  <c:v>17.074999999999999</c:v>
                </c:pt>
                <c:pt idx="2050">
                  <c:v>17.083333</c:v>
                </c:pt>
                <c:pt idx="2051">
                  <c:v>17.091667000000001</c:v>
                </c:pt>
                <c:pt idx="2052">
                  <c:v>17.100000000000001</c:v>
                </c:pt>
                <c:pt idx="2053">
                  <c:v>17.108332999999998</c:v>
                </c:pt>
                <c:pt idx="2054">
                  <c:v>17.116667</c:v>
                </c:pt>
                <c:pt idx="2055">
                  <c:v>17.125</c:v>
                </c:pt>
                <c:pt idx="2056">
                  <c:v>17.133333</c:v>
                </c:pt>
                <c:pt idx="2057">
                  <c:v>17.141667000000002</c:v>
                </c:pt>
                <c:pt idx="2058">
                  <c:v>17.149999999999999</c:v>
                </c:pt>
                <c:pt idx="2059">
                  <c:v>17.158332999999999</c:v>
                </c:pt>
                <c:pt idx="2060">
                  <c:v>17.166667</c:v>
                </c:pt>
                <c:pt idx="2061">
                  <c:v>17.175000000000001</c:v>
                </c:pt>
                <c:pt idx="2062">
                  <c:v>17.183333000000001</c:v>
                </c:pt>
                <c:pt idx="2063">
                  <c:v>17.191666999999999</c:v>
                </c:pt>
                <c:pt idx="2064">
                  <c:v>17.2</c:v>
                </c:pt>
                <c:pt idx="2065">
                  <c:v>17.208333</c:v>
                </c:pt>
                <c:pt idx="2066">
                  <c:v>17.216667000000001</c:v>
                </c:pt>
                <c:pt idx="2067">
                  <c:v>17.225000000000001</c:v>
                </c:pt>
                <c:pt idx="2068">
                  <c:v>17.233332999999998</c:v>
                </c:pt>
                <c:pt idx="2069">
                  <c:v>17.241667</c:v>
                </c:pt>
                <c:pt idx="2070">
                  <c:v>17.25</c:v>
                </c:pt>
                <c:pt idx="2071">
                  <c:v>17.258333</c:v>
                </c:pt>
                <c:pt idx="2072">
                  <c:v>17.266667000000002</c:v>
                </c:pt>
                <c:pt idx="2073">
                  <c:v>17.274999999999999</c:v>
                </c:pt>
                <c:pt idx="2074">
                  <c:v>17.283332999999999</c:v>
                </c:pt>
                <c:pt idx="2075">
                  <c:v>17.291667</c:v>
                </c:pt>
                <c:pt idx="2076">
                  <c:v>17.3</c:v>
                </c:pt>
                <c:pt idx="2077">
                  <c:v>17.308333000000001</c:v>
                </c:pt>
                <c:pt idx="2078">
                  <c:v>17.316666999999999</c:v>
                </c:pt>
                <c:pt idx="2079">
                  <c:v>17.324999999999999</c:v>
                </c:pt>
                <c:pt idx="2080">
                  <c:v>17.333333</c:v>
                </c:pt>
                <c:pt idx="2081">
                  <c:v>17.341667000000001</c:v>
                </c:pt>
                <c:pt idx="2082">
                  <c:v>17.350000000000001</c:v>
                </c:pt>
                <c:pt idx="2083">
                  <c:v>17.358332999999998</c:v>
                </c:pt>
                <c:pt idx="2084">
                  <c:v>17.366667</c:v>
                </c:pt>
                <c:pt idx="2085">
                  <c:v>17.375</c:v>
                </c:pt>
                <c:pt idx="2086">
                  <c:v>17.383333</c:v>
                </c:pt>
                <c:pt idx="2087">
                  <c:v>17.391667000000002</c:v>
                </c:pt>
                <c:pt idx="2088">
                  <c:v>17.399999999999999</c:v>
                </c:pt>
                <c:pt idx="2089">
                  <c:v>17.408332999999999</c:v>
                </c:pt>
                <c:pt idx="2090">
                  <c:v>17.416667</c:v>
                </c:pt>
                <c:pt idx="2091">
                  <c:v>17.425000000000001</c:v>
                </c:pt>
                <c:pt idx="2092">
                  <c:v>17.433333000000001</c:v>
                </c:pt>
                <c:pt idx="2093">
                  <c:v>17.441666999999999</c:v>
                </c:pt>
                <c:pt idx="2094">
                  <c:v>17.45</c:v>
                </c:pt>
                <c:pt idx="2095">
                  <c:v>17.458333</c:v>
                </c:pt>
                <c:pt idx="2096">
                  <c:v>17.466667000000001</c:v>
                </c:pt>
                <c:pt idx="2097">
                  <c:v>17.475000000000001</c:v>
                </c:pt>
                <c:pt idx="2098">
                  <c:v>17.483332999999998</c:v>
                </c:pt>
                <c:pt idx="2099">
                  <c:v>17.491667</c:v>
                </c:pt>
                <c:pt idx="2100">
                  <c:v>17.5</c:v>
                </c:pt>
                <c:pt idx="2101">
                  <c:v>17.508333</c:v>
                </c:pt>
                <c:pt idx="2102">
                  <c:v>17.516667000000002</c:v>
                </c:pt>
                <c:pt idx="2103">
                  <c:v>17.524999999999999</c:v>
                </c:pt>
                <c:pt idx="2104">
                  <c:v>17.533332999999999</c:v>
                </c:pt>
                <c:pt idx="2105">
                  <c:v>17.541667</c:v>
                </c:pt>
                <c:pt idx="2106">
                  <c:v>17.55</c:v>
                </c:pt>
                <c:pt idx="2107">
                  <c:v>17.558333000000001</c:v>
                </c:pt>
                <c:pt idx="2108">
                  <c:v>17.566666999999999</c:v>
                </c:pt>
                <c:pt idx="2109">
                  <c:v>17.574999999999999</c:v>
                </c:pt>
                <c:pt idx="2110">
                  <c:v>17.583333</c:v>
                </c:pt>
                <c:pt idx="2111">
                  <c:v>17.591667000000001</c:v>
                </c:pt>
                <c:pt idx="2112">
                  <c:v>17.600000000000001</c:v>
                </c:pt>
                <c:pt idx="2113">
                  <c:v>17.608332999999998</c:v>
                </c:pt>
                <c:pt idx="2114">
                  <c:v>17.616667</c:v>
                </c:pt>
                <c:pt idx="2115">
                  <c:v>17.625</c:v>
                </c:pt>
                <c:pt idx="2116">
                  <c:v>17.633333</c:v>
                </c:pt>
                <c:pt idx="2117">
                  <c:v>17.641667000000002</c:v>
                </c:pt>
                <c:pt idx="2118">
                  <c:v>17.649999999999999</c:v>
                </c:pt>
                <c:pt idx="2119">
                  <c:v>17.658332999999999</c:v>
                </c:pt>
                <c:pt idx="2120">
                  <c:v>17.666667</c:v>
                </c:pt>
                <c:pt idx="2121">
                  <c:v>17.675000000000001</c:v>
                </c:pt>
                <c:pt idx="2122">
                  <c:v>17.683333000000001</c:v>
                </c:pt>
                <c:pt idx="2123">
                  <c:v>17.691666999999999</c:v>
                </c:pt>
                <c:pt idx="2124">
                  <c:v>17.7</c:v>
                </c:pt>
                <c:pt idx="2125">
                  <c:v>17.708333</c:v>
                </c:pt>
                <c:pt idx="2126">
                  <c:v>17.716667000000001</c:v>
                </c:pt>
                <c:pt idx="2127">
                  <c:v>17.725000000000001</c:v>
                </c:pt>
                <c:pt idx="2128">
                  <c:v>17.733332999999998</c:v>
                </c:pt>
                <c:pt idx="2129">
                  <c:v>17.741667</c:v>
                </c:pt>
                <c:pt idx="2130">
                  <c:v>17.75</c:v>
                </c:pt>
                <c:pt idx="2131">
                  <c:v>17.758333</c:v>
                </c:pt>
                <c:pt idx="2132">
                  <c:v>17.766667000000002</c:v>
                </c:pt>
                <c:pt idx="2133">
                  <c:v>17.774999999999999</c:v>
                </c:pt>
                <c:pt idx="2134">
                  <c:v>17.783332999999999</c:v>
                </c:pt>
                <c:pt idx="2135">
                  <c:v>17.791667</c:v>
                </c:pt>
                <c:pt idx="2136">
                  <c:v>17.8</c:v>
                </c:pt>
                <c:pt idx="2137">
                  <c:v>17.808333000000001</c:v>
                </c:pt>
                <c:pt idx="2138">
                  <c:v>17.816666999999999</c:v>
                </c:pt>
                <c:pt idx="2139">
                  <c:v>17.824999999999999</c:v>
                </c:pt>
                <c:pt idx="2140">
                  <c:v>17.833333</c:v>
                </c:pt>
                <c:pt idx="2141">
                  <c:v>17.841667000000001</c:v>
                </c:pt>
                <c:pt idx="2142">
                  <c:v>17.850000000000001</c:v>
                </c:pt>
                <c:pt idx="2143">
                  <c:v>17.858332999999998</c:v>
                </c:pt>
                <c:pt idx="2144">
                  <c:v>17.866667</c:v>
                </c:pt>
                <c:pt idx="2145">
                  <c:v>17.875</c:v>
                </c:pt>
                <c:pt idx="2146">
                  <c:v>17.883333</c:v>
                </c:pt>
                <c:pt idx="2147">
                  <c:v>17.891667000000002</c:v>
                </c:pt>
                <c:pt idx="2148">
                  <c:v>17.899999999999999</c:v>
                </c:pt>
                <c:pt idx="2149">
                  <c:v>17.908332999999999</c:v>
                </c:pt>
                <c:pt idx="2150">
                  <c:v>17.916667</c:v>
                </c:pt>
                <c:pt idx="2151">
                  <c:v>17.925000000000001</c:v>
                </c:pt>
                <c:pt idx="2152">
                  <c:v>17.933333000000001</c:v>
                </c:pt>
                <c:pt idx="2153">
                  <c:v>17.941666999999999</c:v>
                </c:pt>
                <c:pt idx="2154">
                  <c:v>17.95</c:v>
                </c:pt>
                <c:pt idx="2155">
                  <c:v>17.958333</c:v>
                </c:pt>
                <c:pt idx="2156">
                  <c:v>17.966667000000001</c:v>
                </c:pt>
                <c:pt idx="2157">
                  <c:v>17.975000000000001</c:v>
                </c:pt>
                <c:pt idx="2158">
                  <c:v>17.983332999999998</c:v>
                </c:pt>
                <c:pt idx="2159">
                  <c:v>17.991667</c:v>
                </c:pt>
                <c:pt idx="2160">
                  <c:v>18</c:v>
                </c:pt>
                <c:pt idx="2161">
                  <c:v>18.008333</c:v>
                </c:pt>
                <c:pt idx="2162">
                  <c:v>18.016667000000002</c:v>
                </c:pt>
                <c:pt idx="2163">
                  <c:v>18.024999999999999</c:v>
                </c:pt>
                <c:pt idx="2164">
                  <c:v>18.033332999999999</c:v>
                </c:pt>
                <c:pt idx="2165">
                  <c:v>18.041667</c:v>
                </c:pt>
                <c:pt idx="2166">
                  <c:v>18.05</c:v>
                </c:pt>
                <c:pt idx="2167">
                  <c:v>18.058333000000001</c:v>
                </c:pt>
                <c:pt idx="2168">
                  <c:v>18.066666999999999</c:v>
                </c:pt>
                <c:pt idx="2169">
                  <c:v>18.074999999999999</c:v>
                </c:pt>
                <c:pt idx="2170">
                  <c:v>18.083333</c:v>
                </c:pt>
                <c:pt idx="2171">
                  <c:v>18.091667000000001</c:v>
                </c:pt>
                <c:pt idx="2172">
                  <c:v>18.100000000000001</c:v>
                </c:pt>
                <c:pt idx="2173">
                  <c:v>18.108332999999998</c:v>
                </c:pt>
                <c:pt idx="2174">
                  <c:v>18.116667</c:v>
                </c:pt>
                <c:pt idx="2175">
                  <c:v>18.125</c:v>
                </c:pt>
                <c:pt idx="2176">
                  <c:v>18.133333</c:v>
                </c:pt>
                <c:pt idx="2177">
                  <c:v>18.141667000000002</c:v>
                </c:pt>
                <c:pt idx="2178">
                  <c:v>18.149999999999999</c:v>
                </c:pt>
                <c:pt idx="2179">
                  <c:v>18.158332999999999</c:v>
                </c:pt>
                <c:pt idx="2180">
                  <c:v>18.166667</c:v>
                </c:pt>
                <c:pt idx="2181">
                  <c:v>18.175000000000001</c:v>
                </c:pt>
                <c:pt idx="2182">
                  <c:v>18.183333000000001</c:v>
                </c:pt>
                <c:pt idx="2183">
                  <c:v>18.191666999999999</c:v>
                </c:pt>
                <c:pt idx="2184">
                  <c:v>18.2</c:v>
                </c:pt>
                <c:pt idx="2185">
                  <c:v>18.208333</c:v>
                </c:pt>
                <c:pt idx="2186">
                  <c:v>18.216667000000001</c:v>
                </c:pt>
                <c:pt idx="2187">
                  <c:v>18.225000000000001</c:v>
                </c:pt>
                <c:pt idx="2188">
                  <c:v>18.233332999999998</c:v>
                </c:pt>
                <c:pt idx="2189">
                  <c:v>18.241667</c:v>
                </c:pt>
                <c:pt idx="2190">
                  <c:v>18.25</c:v>
                </c:pt>
                <c:pt idx="2191">
                  <c:v>18.258333</c:v>
                </c:pt>
                <c:pt idx="2192">
                  <c:v>18.266667000000002</c:v>
                </c:pt>
                <c:pt idx="2193">
                  <c:v>18.274999999999999</c:v>
                </c:pt>
                <c:pt idx="2194">
                  <c:v>18.283332999999999</c:v>
                </c:pt>
                <c:pt idx="2195">
                  <c:v>18.291667</c:v>
                </c:pt>
                <c:pt idx="2196">
                  <c:v>18.3</c:v>
                </c:pt>
                <c:pt idx="2197">
                  <c:v>18.308333000000001</c:v>
                </c:pt>
                <c:pt idx="2198">
                  <c:v>18.316666999999999</c:v>
                </c:pt>
                <c:pt idx="2199">
                  <c:v>18.324999999999999</c:v>
                </c:pt>
                <c:pt idx="2200">
                  <c:v>18.333333</c:v>
                </c:pt>
                <c:pt idx="2201">
                  <c:v>18.341667000000001</c:v>
                </c:pt>
                <c:pt idx="2202">
                  <c:v>18.350000000000001</c:v>
                </c:pt>
                <c:pt idx="2203">
                  <c:v>18.358332999999998</c:v>
                </c:pt>
                <c:pt idx="2204">
                  <c:v>18.366667</c:v>
                </c:pt>
                <c:pt idx="2205">
                  <c:v>18.375</c:v>
                </c:pt>
                <c:pt idx="2206">
                  <c:v>18.383333</c:v>
                </c:pt>
                <c:pt idx="2207">
                  <c:v>18.391667000000002</c:v>
                </c:pt>
                <c:pt idx="2208">
                  <c:v>18.399999999999999</c:v>
                </c:pt>
                <c:pt idx="2209">
                  <c:v>18.408332999999999</c:v>
                </c:pt>
                <c:pt idx="2210">
                  <c:v>18.416667</c:v>
                </c:pt>
                <c:pt idx="2211">
                  <c:v>18.425000000000001</c:v>
                </c:pt>
                <c:pt idx="2212">
                  <c:v>18.433333000000001</c:v>
                </c:pt>
                <c:pt idx="2213">
                  <c:v>18.441666999999999</c:v>
                </c:pt>
                <c:pt idx="2214">
                  <c:v>18.45</c:v>
                </c:pt>
                <c:pt idx="2215">
                  <c:v>18.458333</c:v>
                </c:pt>
                <c:pt idx="2216">
                  <c:v>18.466667000000001</c:v>
                </c:pt>
                <c:pt idx="2217">
                  <c:v>18.475000000000001</c:v>
                </c:pt>
                <c:pt idx="2218">
                  <c:v>18.483332999999998</c:v>
                </c:pt>
                <c:pt idx="2219">
                  <c:v>18.491667</c:v>
                </c:pt>
                <c:pt idx="2220">
                  <c:v>18.5</c:v>
                </c:pt>
                <c:pt idx="2221">
                  <c:v>18.508333</c:v>
                </c:pt>
                <c:pt idx="2222">
                  <c:v>18.516667000000002</c:v>
                </c:pt>
                <c:pt idx="2223">
                  <c:v>18.524999999999999</c:v>
                </c:pt>
                <c:pt idx="2224">
                  <c:v>18.533332999999999</c:v>
                </c:pt>
                <c:pt idx="2225">
                  <c:v>18.541667</c:v>
                </c:pt>
                <c:pt idx="2226">
                  <c:v>18.55</c:v>
                </c:pt>
                <c:pt idx="2227">
                  <c:v>18.558333000000001</c:v>
                </c:pt>
                <c:pt idx="2228">
                  <c:v>18.566666999999999</c:v>
                </c:pt>
                <c:pt idx="2229">
                  <c:v>18.574999999999999</c:v>
                </c:pt>
                <c:pt idx="2230">
                  <c:v>18.583333</c:v>
                </c:pt>
                <c:pt idx="2231">
                  <c:v>18.591667000000001</c:v>
                </c:pt>
                <c:pt idx="2232">
                  <c:v>18.600000000000001</c:v>
                </c:pt>
                <c:pt idx="2233">
                  <c:v>18.608332999999998</c:v>
                </c:pt>
                <c:pt idx="2234">
                  <c:v>18.616667</c:v>
                </c:pt>
                <c:pt idx="2235">
                  <c:v>18.625</c:v>
                </c:pt>
                <c:pt idx="2236">
                  <c:v>18.633333</c:v>
                </c:pt>
                <c:pt idx="2237">
                  <c:v>18.641667000000002</c:v>
                </c:pt>
                <c:pt idx="2238">
                  <c:v>18.649999999999999</c:v>
                </c:pt>
                <c:pt idx="2239">
                  <c:v>18.658332999999999</c:v>
                </c:pt>
                <c:pt idx="2240">
                  <c:v>18.666667</c:v>
                </c:pt>
                <c:pt idx="2241">
                  <c:v>18.675000000000001</c:v>
                </c:pt>
                <c:pt idx="2242">
                  <c:v>18.683333000000001</c:v>
                </c:pt>
                <c:pt idx="2243">
                  <c:v>18.691666999999999</c:v>
                </c:pt>
                <c:pt idx="2244">
                  <c:v>18.7</c:v>
                </c:pt>
                <c:pt idx="2245">
                  <c:v>18.708333</c:v>
                </c:pt>
                <c:pt idx="2246">
                  <c:v>18.716667000000001</c:v>
                </c:pt>
                <c:pt idx="2247">
                  <c:v>18.725000000000001</c:v>
                </c:pt>
                <c:pt idx="2248">
                  <c:v>18.733332999999998</c:v>
                </c:pt>
                <c:pt idx="2249">
                  <c:v>18.741667</c:v>
                </c:pt>
                <c:pt idx="2250">
                  <c:v>18.75</c:v>
                </c:pt>
                <c:pt idx="2251">
                  <c:v>18.758333</c:v>
                </c:pt>
                <c:pt idx="2252">
                  <c:v>18.766667000000002</c:v>
                </c:pt>
                <c:pt idx="2253">
                  <c:v>18.774999999999999</c:v>
                </c:pt>
                <c:pt idx="2254">
                  <c:v>18.783332999999999</c:v>
                </c:pt>
                <c:pt idx="2255">
                  <c:v>18.791667</c:v>
                </c:pt>
                <c:pt idx="2256">
                  <c:v>18.8</c:v>
                </c:pt>
                <c:pt idx="2257">
                  <c:v>18.808333000000001</c:v>
                </c:pt>
                <c:pt idx="2258">
                  <c:v>18.816666999999999</c:v>
                </c:pt>
                <c:pt idx="2259">
                  <c:v>18.824999999999999</c:v>
                </c:pt>
                <c:pt idx="2260">
                  <c:v>18.833333</c:v>
                </c:pt>
                <c:pt idx="2261">
                  <c:v>18.841667000000001</c:v>
                </c:pt>
                <c:pt idx="2262">
                  <c:v>18.850000000000001</c:v>
                </c:pt>
                <c:pt idx="2263">
                  <c:v>18.858332999999998</c:v>
                </c:pt>
                <c:pt idx="2264">
                  <c:v>18.866667</c:v>
                </c:pt>
                <c:pt idx="2265">
                  <c:v>18.875</c:v>
                </c:pt>
                <c:pt idx="2266">
                  <c:v>18.883333</c:v>
                </c:pt>
                <c:pt idx="2267">
                  <c:v>18.891667000000002</c:v>
                </c:pt>
                <c:pt idx="2268">
                  <c:v>18.899999999999999</c:v>
                </c:pt>
                <c:pt idx="2269">
                  <c:v>18.908332999999999</c:v>
                </c:pt>
                <c:pt idx="2270">
                  <c:v>18.916667</c:v>
                </c:pt>
                <c:pt idx="2271">
                  <c:v>18.925000000000001</c:v>
                </c:pt>
                <c:pt idx="2272">
                  <c:v>18.933333000000001</c:v>
                </c:pt>
                <c:pt idx="2273">
                  <c:v>18.941666999999999</c:v>
                </c:pt>
                <c:pt idx="2274">
                  <c:v>18.95</c:v>
                </c:pt>
                <c:pt idx="2275">
                  <c:v>18.958333</c:v>
                </c:pt>
                <c:pt idx="2276">
                  <c:v>18.966667000000001</c:v>
                </c:pt>
                <c:pt idx="2277">
                  <c:v>18.975000000000001</c:v>
                </c:pt>
                <c:pt idx="2278">
                  <c:v>18.983332999999998</c:v>
                </c:pt>
                <c:pt idx="2279">
                  <c:v>18.991667</c:v>
                </c:pt>
                <c:pt idx="2280">
                  <c:v>19</c:v>
                </c:pt>
                <c:pt idx="2281">
                  <c:v>19.008333</c:v>
                </c:pt>
                <c:pt idx="2282">
                  <c:v>19.016667000000002</c:v>
                </c:pt>
                <c:pt idx="2283">
                  <c:v>19.024999999999999</c:v>
                </c:pt>
                <c:pt idx="2284">
                  <c:v>19.033332999999999</c:v>
                </c:pt>
                <c:pt idx="2285">
                  <c:v>19.041667</c:v>
                </c:pt>
                <c:pt idx="2286">
                  <c:v>19.05</c:v>
                </c:pt>
                <c:pt idx="2287">
                  <c:v>19.058333000000001</c:v>
                </c:pt>
                <c:pt idx="2288">
                  <c:v>19.066666999999999</c:v>
                </c:pt>
                <c:pt idx="2289">
                  <c:v>19.074999999999999</c:v>
                </c:pt>
                <c:pt idx="2290">
                  <c:v>19.083333</c:v>
                </c:pt>
                <c:pt idx="2291">
                  <c:v>19.091667000000001</c:v>
                </c:pt>
                <c:pt idx="2292">
                  <c:v>19.100000000000001</c:v>
                </c:pt>
                <c:pt idx="2293">
                  <c:v>19.108332999999998</c:v>
                </c:pt>
                <c:pt idx="2294">
                  <c:v>19.116667</c:v>
                </c:pt>
                <c:pt idx="2295">
                  <c:v>19.125</c:v>
                </c:pt>
                <c:pt idx="2296">
                  <c:v>19.133333</c:v>
                </c:pt>
                <c:pt idx="2297">
                  <c:v>19.141667000000002</c:v>
                </c:pt>
                <c:pt idx="2298">
                  <c:v>19.149999999999999</c:v>
                </c:pt>
                <c:pt idx="2299">
                  <c:v>19.158332999999999</c:v>
                </c:pt>
                <c:pt idx="2300">
                  <c:v>19.166667</c:v>
                </c:pt>
                <c:pt idx="2301">
                  <c:v>19.175000000000001</c:v>
                </c:pt>
                <c:pt idx="2302">
                  <c:v>19.183333000000001</c:v>
                </c:pt>
                <c:pt idx="2303">
                  <c:v>19.191666999999999</c:v>
                </c:pt>
                <c:pt idx="2304">
                  <c:v>19.2</c:v>
                </c:pt>
                <c:pt idx="2305">
                  <c:v>19.208333</c:v>
                </c:pt>
                <c:pt idx="2306">
                  <c:v>19.216667000000001</c:v>
                </c:pt>
                <c:pt idx="2307">
                  <c:v>19.225000000000001</c:v>
                </c:pt>
                <c:pt idx="2308">
                  <c:v>19.233332999999998</c:v>
                </c:pt>
                <c:pt idx="2309">
                  <c:v>19.241667</c:v>
                </c:pt>
                <c:pt idx="2310">
                  <c:v>19.25</c:v>
                </c:pt>
                <c:pt idx="2311">
                  <c:v>19.258333</c:v>
                </c:pt>
                <c:pt idx="2312">
                  <c:v>19.266667000000002</c:v>
                </c:pt>
                <c:pt idx="2313">
                  <c:v>19.274999999999999</c:v>
                </c:pt>
                <c:pt idx="2314">
                  <c:v>19.283332999999999</c:v>
                </c:pt>
                <c:pt idx="2315">
                  <c:v>19.291667</c:v>
                </c:pt>
                <c:pt idx="2316">
                  <c:v>19.3</c:v>
                </c:pt>
                <c:pt idx="2317">
                  <c:v>19.308333000000001</c:v>
                </c:pt>
                <c:pt idx="2318">
                  <c:v>19.316666999999999</c:v>
                </c:pt>
                <c:pt idx="2319">
                  <c:v>19.324999999999999</c:v>
                </c:pt>
                <c:pt idx="2320">
                  <c:v>19.333333</c:v>
                </c:pt>
                <c:pt idx="2321">
                  <c:v>19.341667000000001</c:v>
                </c:pt>
                <c:pt idx="2322">
                  <c:v>19.350000000000001</c:v>
                </c:pt>
                <c:pt idx="2323">
                  <c:v>19.358332999999998</c:v>
                </c:pt>
                <c:pt idx="2324">
                  <c:v>19.366667</c:v>
                </c:pt>
                <c:pt idx="2325">
                  <c:v>19.375</c:v>
                </c:pt>
                <c:pt idx="2326">
                  <c:v>19.383333</c:v>
                </c:pt>
                <c:pt idx="2327">
                  <c:v>19.391667000000002</c:v>
                </c:pt>
                <c:pt idx="2328">
                  <c:v>19.399999999999999</c:v>
                </c:pt>
                <c:pt idx="2329">
                  <c:v>19.408332999999999</c:v>
                </c:pt>
                <c:pt idx="2330">
                  <c:v>19.416667</c:v>
                </c:pt>
                <c:pt idx="2331">
                  <c:v>19.425000000000001</c:v>
                </c:pt>
                <c:pt idx="2332">
                  <c:v>19.433333000000001</c:v>
                </c:pt>
                <c:pt idx="2333">
                  <c:v>19.441666999999999</c:v>
                </c:pt>
                <c:pt idx="2334">
                  <c:v>19.45</c:v>
                </c:pt>
                <c:pt idx="2335">
                  <c:v>19.458333</c:v>
                </c:pt>
                <c:pt idx="2336">
                  <c:v>19.466667000000001</c:v>
                </c:pt>
                <c:pt idx="2337">
                  <c:v>19.475000000000001</c:v>
                </c:pt>
                <c:pt idx="2338">
                  <c:v>19.483332999999998</c:v>
                </c:pt>
                <c:pt idx="2339">
                  <c:v>19.491667</c:v>
                </c:pt>
                <c:pt idx="2340">
                  <c:v>19.5</c:v>
                </c:pt>
                <c:pt idx="2341">
                  <c:v>19.508333</c:v>
                </c:pt>
                <c:pt idx="2342">
                  <c:v>19.516667000000002</c:v>
                </c:pt>
                <c:pt idx="2343">
                  <c:v>19.524999999999999</c:v>
                </c:pt>
                <c:pt idx="2344">
                  <c:v>19.533332999999999</c:v>
                </c:pt>
                <c:pt idx="2345">
                  <c:v>19.541667</c:v>
                </c:pt>
                <c:pt idx="2346">
                  <c:v>19.55</c:v>
                </c:pt>
                <c:pt idx="2347">
                  <c:v>19.558333000000001</c:v>
                </c:pt>
                <c:pt idx="2348">
                  <c:v>19.566666999999999</c:v>
                </c:pt>
                <c:pt idx="2349">
                  <c:v>19.574999999999999</c:v>
                </c:pt>
                <c:pt idx="2350">
                  <c:v>19.583333</c:v>
                </c:pt>
                <c:pt idx="2351">
                  <c:v>19.591667000000001</c:v>
                </c:pt>
                <c:pt idx="2352">
                  <c:v>19.600000000000001</c:v>
                </c:pt>
                <c:pt idx="2353">
                  <c:v>19.608332999999998</c:v>
                </c:pt>
                <c:pt idx="2354">
                  <c:v>19.616667</c:v>
                </c:pt>
                <c:pt idx="2355">
                  <c:v>19.625</c:v>
                </c:pt>
                <c:pt idx="2356">
                  <c:v>19.633333</c:v>
                </c:pt>
                <c:pt idx="2357">
                  <c:v>19.641667000000002</c:v>
                </c:pt>
                <c:pt idx="2358">
                  <c:v>19.649999999999999</c:v>
                </c:pt>
                <c:pt idx="2359">
                  <c:v>19.658332999999999</c:v>
                </c:pt>
                <c:pt idx="2360">
                  <c:v>19.666667</c:v>
                </c:pt>
                <c:pt idx="2361">
                  <c:v>19.675000000000001</c:v>
                </c:pt>
                <c:pt idx="2362">
                  <c:v>19.683333000000001</c:v>
                </c:pt>
                <c:pt idx="2363">
                  <c:v>19.691666999999999</c:v>
                </c:pt>
                <c:pt idx="2364">
                  <c:v>19.7</c:v>
                </c:pt>
                <c:pt idx="2365">
                  <c:v>19.708333</c:v>
                </c:pt>
                <c:pt idx="2366">
                  <c:v>19.716667000000001</c:v>
                </c:pt>
                <c:pt idx="2367">
                  <c:v>19.725000000000001</c:v>
                </c:pt>
                <c:pt idx="2368">
                  <c:v>19.733332999999998</c:v>
                </c:pt>
                <c:pt idx="2369">
                  <c:v>19.741667</c:v>
                </c:pt>
                <c:pt idx="2370">
                  <c:v>19.75</c:v>
                </c:pt>
                <c:pt idx="2371">
                  <c:v>19.758333</c:v>
                </c:pt>
                <c:pt idx="2372">
                  <c:v>19.766667000000002</c:v>
                </c:pt>
                <c:pt idx="2373">
                  <c:v>19.774999999999999</c:v>
                </c:pt>
                <c:pt idx="2374">
                  <c:v>19.783332999999999</c:v>
                </c:pt>
                <c:pt idx="2375">
                  <c:v>19.791667</c:v>
                </c:pt>
                <c:pt idx="2376">
                  <c:v>19.8</c:v>
                </c:pt>
                <c:pt idx="2377">
                  <c:v>19.808333000000001</c:v>
                </c:pt>
                <c:pt idx="2378">
                  <c:v>19.816666999999999</c:v>
                </c:pt>
                <c:pt idx="2379">
                  <c:v>19.824999999999999</c:v>
                </c:pt>
                <c:pt idx="2380">
                  <c:v>19.833333</c:v>
                </c:pt>
                <c:pt idx="2381">
                  <c:v>19.841667000000001</c:v>
                </c:pt>
                <c:pt idx="2382">
                  <c:v>19.850000000000001</c:v>
                </c:pt>
                <c:pt idx="2383">
                  <c:v>19.858332999999998</c:v>
                </c:pt>
                <c:pt idx="2384">
                  <c:v>19.866667</c:v>
                </c:pt>
                <c:pt idx="2385">
                  <c:v>19.875</c:v>
                </c:pt>
                <c:pt idx="2386">
                  <c:v>19.883333</c:v>
                </c:pt>
                <c:pt idx="2387">
                  <c:v>19.891667000000002</c:v>
                </c:pt>
                <c:pt idx="2388">
                  <c:v>19.899999999999999</c:v>
                </c:pt>
                <c:pt idx="2389">
                  <c:v>19.908332999999999</c:v>
                </c:pt>
                <c:pt idx="2390">
                  <c:v>19.916667</c:v>
                </c:pt>
                <c:pt idx="2391">
                  <c:v>19.925000000000001</c:v>
                </c:pt>
                <c:pt idx="2392">
                  <c:v>19.933333000000001</c:v>
                </c:pt>
                <c:pt idx="2393">
                  <c:v>19.941666999999999</c:v>
                </c:pt>
                <c:pt idx="2394">
                  <c:v>19.95</c:v>
                </c:pt>
                <c:pt idx="2395">
                  <c:v>19.958333</c:v>
                </c:pt>
                <c:pt idx="2396">
                  <c:v>19.966667000000001</c:v>
                </c:pt>
                <c:pt idx="2397">
                  <c:v>19.975000000000001</c:v>
                </c:pt>
                <c:pt idx="2398">
                  <c:v>19.983332999999998</c:v>
                </c:pt>
                <c:pt idx="2399">
                  <c:v>19.991667</c:v>
                </c:pt>
                <c:pt idx="2400">
                  <c:v>20</c:v>
                </c:pt>
                <c:pt idx="2401">
                  <c:v>20.008333</c:v>
                </c:pt>
                <c:pt idx="2402">
                  <c:v>20.016667000000002</c:v>
                </c:pt>
                <c:pt idx="2403">
                  <c:v>20.024999999999999</c:v>
                </c:pt>
                <c:pt idx="2404">
                  <c:v>20.033332999999999</c:v>
                </c:pt>
                <c:pt idx="2405">
                  <c:v>20.041667</c:v>
                </c:pt>
                <c:pt idx="2406">
                  <c:v>20.05</c:v>
                </c:pt>
                <c:pt idx="2407">
                  <c:v>20.058333000000001</c:v>
                </c:pt>
                <c:pt idx="2408">
                  <c:v>20.066666999999999</c:v>
                </c:pt>
                <c:pt idx="2409">
                  <c:v>20.074999999999999</c:v>
                </c:pt>
                <c:pt idx="2410">
                  <c:v>20.083333</c:v>
                </c:pt>
                <c:pt idx="2411">
                  <c:v>20.091667000000001</c:v>
                </c:pt>
                <c:pt idx="2412">
                  <c:v>20.100000000000001</c:v>
                </c:pt>
                <c:pt idx="2413">
                  <c:v>20.108332999999998</c:v>
                </c:pt>
                <c:pt idx="2414">
                  <c:v>20.116667</c:v>
                </c:pt>
                <c:pt idx="2415">
                  <c:v>20.125</c:v>
                </c:pt>
                <c:pt idx="2416">
                  <c:v>20.133333</c:v>
                </c:pt>
                <c:pt idx="2417">
                  <c:v>20.141667000000002</c:v>
                </c:pt>
                <c:pt idx="2418">
                  <c:v>20.149999999999999</c:v>
                </c:pt>
                <c:pt idx="2419">
                  <c:v>20.158332999999999</c:v>
                </c:pt>
                <c:pt idx="2420">
                  <c:v>20.166667</c:v>
                </c:pt>
                <c:pt idx="2421">
                  <c:v>20.175000000000001</c:v>
                </c:pt>
                <c:pt idx="2422">
                  <c:v>20.183333000000001</c:v>
                </c:pt>
                <c:pt idx="2423">
                  <c:v>20.191666999999999</c:v>
                </c:pt>
                <c:pt idx="2424">
                  <c:v>20.2</c:v>
                </c:pt>
                <c:pt idx="2425">
                  <c:v>20.208333</c:v>
                </c:pt>
                <c:pt idx="2426">
                  <c:v>20.216667000000001</c:v>
                </c:pt>
                <c:pt idx="2427">
                  <c:v>20.225000000000001</c:v>
                </c:pt>
                <c:pt idx="2428">
                  <c:v>20.233332999999998</c:v>
                </c:pt>
                <c:pt idx="2429">
                  <c:v>20.241667</c:v>
                </c:pt>
                <c:pt idx="2430">
                  <c:v>20.25</c:v>
                </c:pt>
                <c:pt idx="2431">
                  <c:v>20.258333</c:v>
                </c:pt>
                <c:pt idx="2432">
                  <c:v>20.266667000000002</c:v>
                </c:pt>
                <c:pt idx="2433">
                  <c:v>20.274999999999999</c:v>
                </c:pt>
                <c:pt idx="2434">
                  <c:v>20.283332999999999</c:v>
                </c:pt>
                <c:pt idx="2435">
                  <c:v>20.291667</c:v>
                </c:pt>
                <c:pt idx="2436">
                  <c:v>20.3</c:v>
                </c:pt>
                <c:pt idx="2437">
                  <c:v>20.308333000000001</c:v>
                </c:pt>
                <c:pt idx="2438">
                  <c:v>20.316666999999999</c:v>
                </c:pt>
                <c:pt idx="2439">
                  <c:v>20.324999999999999</c:v>
                </c:pt>
                <c:pt idx="2440">
                  <c:v>20.333333</c:v>
                </c:pt>
                <c:pt idx="2441">
                  <c:v>20.341667000000001</c:v>
                </c:pt>
                <c:pt idx="2442">
                  <c:v>20.350000000000001</c:v>
                </c:pt>
                <c:pt idx="2443">
                  <c:v>20.358332999999998</c:v>
                </c:pt>
                <c:pt idx="2444">
                  <c:v>20.366667</c:v>
                </c:pt>
                <c:pt idx="2445">
                  <c:v>20.375</c:v>
                </c:pt>
                <c:pt idx="2446">
                  <c:v>20.383333</c:v>
                </c:pt>
                <c:pt idx="2447">
                  <c:v>20.391667000000002</c:v>
                </c:pt>
                <c:pt idx="2448">
                  <c:v>20.399999999999999</c:v>
                </c:pt>
                <c:pt idx="2449">
                  <c:v>20.408332999999999</c:v>
                </c:pt>
                <c:pt idx="2450">
                  <c:v>20.416667</c:v>
                </c:pt>
                <c:pt idx="2451">
                  <c:v>20.425000000000001</c:v>
                </c:pt>
                <c:pt idx="2452">
                  <c:v>20.433333000000001</c:v>
                </c:pt>
                <c:pt idx="2453">
                  <c:v>20.441666999999999</c:v>
                </c:pt>
                <c:pt idx="2454">
                  <c:v>20.45</c:v>
                </c:pt>
                <c:pt idx="2455">
                  <c:v>20.458333</c:v>
                </c:pt>
                <c:pt idx="2456">
                  <c:v>20.466667000000001</c:v>
                </c:pt>
                <c:pt idx="2457">
                  <c:v>20.475000000000001</c:v>
                </c:pt>
                <c:pt idx="2458">
                  <c:v>20.483332999999998</c:v>
                </c:pt>
                <c:pt idx="2459">
                  <c:v>20.491667</c:v>
                </c:pt>
                <c:pt idx="2460">
                  <c:v>20.5</c:v>
                </c:pt>
                <c:pt idx="2461">
                  <c:v>20.508333</c:v>
                </c:pt>
                <c:pt idx="2462">
                  <c:v>20.516667000000002</c:v>
                </c:pt>
                <c:pt idx="2463">
                  <c:v>20.524999999999999</c:v>
                </c:pt>
                <c:pt idx="2464">
                  <c:v>20.533332999999999</c:v>
                </c:pt>
                <c:pt idx="2465">
                  <c:v>20.541667</c:v>
                </c:pt>
                <c:pt idx="2466">
                  <c:v>20.55</c:v>
                </c:pt>
                <c:pt idx="2467">
                  <c:v>20.558333000000001</c:v>
                </c:pt>
                <c:pt idx="2468">
                  <c:v>20.566666999999999</c:v>
                </c:pt>
                <c:pt idx="2469">
                  <c:v>20.574999999999999</c:v>
                </c:pt>
                <c:pt idx="2470">
                  <c:v>20.583333</c:v>
                </c:pt>
                <c:pt idx="2471">
                  <c:v>20.591667000000001</c:v>
                </c:pt>
                <c:pt idx="2472">
                  <c:v>20.6</c:v>
                </c:pt>
                <c:pt idx="2473">
                  <c:v>20.608332999999998</c:v>
                </c:pt>
                <c:pt idx="2474">
                  <c:v>20.616667</c:v>
                </c:pt>
                <c:pt idx="2475">
                  <c:v>20.625</c:v>
                </c:pt>
                <c:pt idx="2476">
                  <c:v>20.633333</c:v>
                </c:pt>
                <c:pt idx="2477">
                  <c:v>20.641667000000002</c:v>
                </c:pt>
                <c:pt idx="2478">
                  <c:v>20.65</c:v>
                </c:pt>
                <c:pt idx="2479">
                  <c:v>20.658332999999999</c:v>
                </c:pt>
                <c:pt idx="2480">
                  <c:v>20.666667</c:v>
                </c:pt>
                <c:pt idx="2481">
                  <c:v>20.675000000000001</c:v>
                </c:pt>
                <c:pt idx="2482">
                  <c:v>20.683333000000001</c:v>
                </c:pt>
                <c:pt idx="2483">
                  <c:v>20.691666999999999</c:v>
                </c:pt>
                <c:pt idx="2484">
                  <c:v>20.7</c:v>
                </c:pt>
                <c:pt idx="2485">
                  <c:v>20.708333</c:v>
                </c:pt>
                <c:pt idx="2486">
                  <c:v>20.716667000000001</c:v>
                </c:pt>
                <c:pt idx="2487">
                  <c:v>20.725000000000001</c:v>
                </c:pt>
                <c:pt idx="2488">
                  <c:v>20.733332999999998</c:v>
                </c:pt>
                <c:pt idx="2489">
                  <c:v>20.741667</c:v>
                </c:pt>
                <c:pt idx="2490">
                  <c:v>20.75</c:v>
                </c:pt>
                <c:pt idx="2491">
                  <c:v>20.758333</c:v>
                </c:pt>
                <c:pt idx="2492">
                  <c:v>20.766667000000002</c:v>
                </c:pt>
                <c:pt idx="2493">
                  <c:v>20.774999999999999</c:v>
                </c:pt>
                <c:pt idx="2494">
                  <c:v>20.783332999999999</c:v>
                </c:pt>
                <c:pt idx="2495">
                  <c:v>20.791667</c:v>
                </c:pt>
                <c:pt idx="2496">
                  <c:v>20.8</c:v>
                </c:pt>
                <c:pt idx="2497">
                  <c:v>20.808333000000001</c:v>
                </c:pt>
                <c:pt idx="2498">
                  <c:v>20.816666999999999</c:v>
                </c:pt>
                <c:pt idx="2499">
                  <c:v>20.824999999999999</c:v>
                </c:pt>
                <c:pt idx="2500">
                  <c:v>20.833333</c:v>
                </c:pt>
                <c:pt idx="2501">
                  <c:v>20.841667000000001</c:v>
                </c:pt>
                <c:pt idx="2502">
                  <c:v>20.85</c:v>
                </c:pt>
                <c:pt idx="2503">
                  <c:v>20.858332999999998</c:v>
                </c:pt>
                <c:pt idx="2504">
                  <c:v>20.866667</c:v>
                </c:pt>
                <c:pt idx="2505">
                  <c:v>20.875</c:v>
                </c:pt>
                <c:pt idx="2506">
                  <c:v>20.883333</c:v>
                </c:pt>
                <c:pt idx="2507">
                  <c:v>20.891667000000002</c:v>
                </c:pt>
                <c:pt idx="2508">
                  <c:v>20.9</c:v>
                </c:pt>
                <c:pt idx="2509">
                  <c:v>20.908332999999999</c:v>
                </c:pt>
                <c:pt idx="2510">
                  <c:v>20.916667</c:v>
                </c:pt>
                <c:pt idx="2511">
                  <c:v>20.925000000000001</c:v>
                </c:pt>
                <c:pt idx="2512">
                  <c:v>20.933333000000001</c:v>
                </c:pt>
                <c:pt idx="2513">
                  <c:v>20.941666999999999</c:v>
                </c:pt>
                <c:pt idx="2514">
                  <c:v>20.95</c:v>
                </c:pt>
                <c:pt idx="2515">
                  <c:v>20.958333</c:v>
                </c:pt>
                <c:pt idx="2516">
                  <c:v>20.966667000000001</c:v>
                </c:pt>
                <c:pt idx="2517">
                  <c:v>20.975000000000001</c:v>
                </c:pt>
                <c:pt idx="2518">
                  <c:v>20.983332999999998</c:v>
                </c:pt>
                <c:pt idx="2519">
                  <c:v>20.991667</c:v>
                </c:pt>
                <c:pt idx="2520">
                  <c:v>21</c:v>
                </c:pt>
                <c:pt idx="2521">
                  <c:v>21.008333</c:v>
                </c:pt>
                <c:pt idx="2522">
                  <c:v>21.016667000000002</c:v>
                </c:pt>
                <c:pt idx="2523">
                  <c:v>21.024999999999999</c:v>
                </c:pt>
                <c:pt idx="2524">
                  <c:v>21.033332999999999</c:v>
                </c:pt>
                <c:pt idx="2525">
                  <c:v>21.041667</c:v>
                </c:pt>
                <c:pt idx="2526">
                  <c:v>21.05</c:v>
                </c:pt>
                <c:pt idx="2527">
                  <c:v>21.058333000000001</c:v>
                </c:pt>
                <c:pt idx="2528">
                  <c:v>21.066666999999999</c:v>
                </c:pt>
                <c:pt idx="2529">
                  <c:v>21.074999999999999</c:v>
                </c:pt>
                <c:pt idx="2530">
                  <c:v>21.083333</c:v>
                </c:pt>
                <c:pt idx="2531">
                  <c:v>21.091667000000001</c:v>
                </c:pt>
                <c:pt idx="2532">
                  <c:v>21.1</c:v>
                </c:pt>
                <c:pt idx="2533">
                  <c:v>21.108332999999998</c:v>
                </c:pt>
                <c:pt idx="2534">
                  <c:v>21.116667</c:v>
                </c:pt>
                <c:pt idx="2535">
                  <c:v>21.125</c:v>
                </c:pt>
                <c:pt idx="2536">
                  <c:v>21.133333</c:v>
                </c:pt>
                <c:pt idx="2537">
                  <c:v>21.141667000000002</c:v>
                </c:pt>
                <c:pt idx="2538">
                  <c:v>21.15</c:v>
                </c:pt>
                <c:pt idx="2539">
                  <c:v>21.158332999999999</c:v>
                </c:pt>
                <c:pt idx="2540">
                  <c:v>21.166667</c:v>
                </c:pt>
                <c:pt idx="2541">
                  <c:v>21.175000000000001</c:v>
                </c:pt>
                <c:pt idx="2542">
                  <c:v>21.183333000000001</c:v>
                </c:pt>
                <c:pt idx="2543">
                  <c:v>21.191666999999999</c:v>
                </c:pt>
                <c:pt idx="2544">
                  <c:v>21.2</c:v>
                </c:pt>
                <c:pt idx="2545">
                  <c:v>21.208333</c:v>
                </c:pt>
                <c:pt idx="2546">
                  <c:v>21.216667000000001</c:v>
                </c:pt>
                <c:pt idx="2547">
                  <c:v>21.225000000000001</c:v>
                </c:pt>
                <c:pt idx="2548">
                  <c:v>21.233332999999998</c:v>
                </c:pt>
                <c:pt idx="2549">
                  <c:v>21.241667</c:v>
                </c:pt>
                <c:pt idx="2550">
                  <c:v>21.25</c:v>
                </c:pt>
                <c:pt idx="2551">
                  <c:v>21.258333</c:v>
                </c:pt>
                <c:pt idx="2552">
                  <c:v>21.266667000000002</c:v>
                </c:pt>
                <c:pt idx="2553">
                  <c:v>21.274999999999999</c:v>
                </c:pt>
                <c:pt idx="2554">
                  <c:v>21.283332999999999</c:v>
                </c:pt>
                <c:pt idx="2555">
                  <c:v>21.291667</c:v>
                </c:pt>
                <c:pt idx="2556">
                  <c:v>21.3</c:v>
                </c:pt>
                <c:pt idx="2557">
                  <c:v>21.308333000000001</c:v>
                </c:pt>
                <c:pt idx="2558">
                  <c:v>21.316666999999999</c:v>
                </c:pt>
                <c:pt idx="2559">
                  <c:v>21.324999999999999</c:v>
                </c:pt>
                <c:pt idx="2560">
                  <c:v>21.333333</c:v>
                </c:pt>
                <c:pt idx="2561">
                  <c:v>21.341667000000001</c:v>
                </c:pt>
                <c:pt idx="2562">
                  <c:v>21.35</c:v>
                </c:pt>
                <c:pt idx="2563">
                  <c:v>21.358332999999998</c:v>
                </c:pt>
                <c:pt idx="2564">
                  <c:v>21.366667</c:v>
                </c:pt>
                <c:pt idx="2565">
                  <c:v>21.375</c:v>
                </c:pt>
                <c:pt idx="2566">
                  <c:v>21.383333</c:v>
                </c:pt>
                <c:pt idx="2567">
                  <c:v>21.391667000000002</c:v>
                </c:pt>
                <c:pt idx="2568">
                  <c:v>21.4</c:v>
                </c:pt>
                <c:pt idx="2569">
                  <c:v>21.408332999999999</c:v>
                </c:pt>
                <c:pt idx="2570">
                  <c:v>21.416667</c:v>
                </c:pt>
                <c:pt idx="2571">
                  <c:v>21.425000000000001</c:v>
                </c:pt>
                <c:pt idx="2572">
                  <c:v>21.433333000000001</c:v>
                </c:pt>
                <c:pt idx="2573">
                  <c:v>21.441666999999999</c:v>
                </c:pt>
                <c:pt idx="2574">
                  <c:v>21.45</c:v>
                </c:pt>
                <c:pt idx="2575">
                  <c:v>21.458333</c:v>
                </c:pt>
                <c:pt idx="2576">
                  <c:v>21.466667000000001</c:v>
                </c:pt>
                <c:pt idx="2577">
                  <c:v>21.475000000000001</c:v>
                </c:pt>
                <c:pt idx="2578">
                  <c:v>21.483332999999998</c:v>
                </c:pt>
                <c:pt idx="2579">
                  <c:v>21.491667</c:v>
                </c:pt>
                <c:pt idx="2580">
                  <c:v>21.5</c:v>
                </c:pt>
                <c:pt idx="2581">
                  <c:v>21.508333</c:v>
                </c:pt>
                <c:pt idx="2582">
                  <c:v>21.516667000000002</c:v>
                </c:pt>
                <c:pt idx="2583">
                  <c:v>21.524999999999999</c:v>
                </c:pt>
                <c:pt idx="2584">
                  <c:v>21.533332999999999</c:v>
                </c:pt>
                <c:pt idx="2585">
                  <c:v>21.541667</c:v>
                </c:pt>
                <c:pt idx="2586">
                  <c:v>21.55</c:v>
                </c:pt>
                <c:pt idx="2587">
                  <c:v>21.558333000000001</c:v>
                </c:pt>
                <c:pt idx="2588">
                  <c:v>21.566666999999999</c:v>
                </c:pt>
                <c:pt idx="2589">
                  <c:v>21.574999999999999</c:v>
                </c:pt>
                <c:pt idx="2590">
                  <c:v>21.583333</c:v>
                </c:pt>
                <c:pt idx="2591">
                  <c:v>21.591667000000001</c:v>
                </c:pt>
                <c:pt idx="2592">
                  <c:v>21.6</c:v>
                </c:pt>
                <c:pt idx="2593">
                  <c:v>21.608332999999998</c:v>
                </c:pt>
                <c:pt idx="2594">
                  <c:v>21.616667</c:v>
                </c:pt>
                <c:pt idx="2595">
                  <c:v>21.625</c:v>
                </c:pt>
                <c:pt idx="2596">
                  <c:v>21.633333</c:v>
                </c:pt>
                <c:pt idx="2597">
                  <c:v>21.641667000000002</c:v>
                </c:pt>
                <c:pt idx="2598">
                  <c:v>21.65</c:v>
                </c:pt>
                <c:pt idx="2599">
                  <c:v>21.658332999999999</c:v>
                </c:pt>
                <c:pt idx="2600">
                  <c:v>21.666667</c:v>
                </c:pt>
                <c:pt idx="2601">
                  <c:v>21.675000000000001</c:v>
                </c:pt>
                <c:pt idx="2602">
                  <c:v>21.683333000000001</c:v>
                </c:pt>
                <c:pt idx="2603">
                  <c:v>21.691666999999999</c:v>
                </c:pt>
                <c:pt idx="2604">
                  <c:v>21.7</c:v>
                </c:pt>
                <c:pt idx="2605">
                  <c:v>21.708333</c:v>
                </c:pt>
                <c:pt idx="2606">
                  <c:v>21.716667000000001</c:v>
                </c:pt>
                <c:pt idx="2607">
                  <c:v>21.725000000000001</c:v>
                </c:pt>
                <c:pt idx="2608">
                  <c:v>21.733332999999998</c:v>
                </c:pt>
                <c:pt idx="2609">
                  <c:v>21.741667</c:v>
                </c:pt>
                <c:pt idx="2610">
                  <c:v>21.75</c:v>
                </c:pt>
                <c:pt idx="2611">
                  <c:v>21.758333</c:v>
                </c:pt>
                <c:pt idx="2612">
                  <c:v>21.766667000000002</c:v>
                </c:pt>
                <c:pt idx="2613">
                  <c:v>21.774999999999999</c:v>
                </c:pt>
                <c:pt idx="2614">
                  <c:v>21.783332999999999</c:v>
                </c:pt>
                <c:pt idx="2615">
                  <c:v>21.791667</c:v>
                </c:pt>
                <c:pt idx="2616">
                  <c:v>21.8</c:v>
                </c:pt>
                <c:pt idx="2617">
                  <c:v>21.808333000000001</c:v>
                </c:pt>
                <c:pt idx="2618">
                  <c:v>21.816666999999999</c:v>
                </c:pt>
                <c:pt idx="2619">
                  <c:v>21.824999999999999</c:v>
                </c:pt>
                <c:pt idx="2620">
                  <c:v>21.833333</c:v>
                </c:pt>
                <c:pt idx="2621">
                  <c:v>21.841667000000001</c:v>
                </c:pt>
                <c:pt idx="2622">
                  <c:v>21.85</c:v>
                </c:pt>
                <c:pt idx="2623">
                  <c:v>21.858332999999998</c:v>
                </c:pt>
                <c:pt idx="2624">
                  <c:v>21.866667</c:v>
                </c:pt>
                <c:pt idx="2625">
                  <c:v>21.875</c:v>
                </c:pt>
                <c:pt idx="2626">
                  <c:v>21.883333</c:v>
                </c:pt>
                <c:pt idx="2627">
                  <c:v>21.891667000000002</c:v>
                </c:pt>
                <c:pt idx="2628">
                  <c:v>21.9</c:v>
                </c:pt>
                <c:pt idx="2629">
                  <c:v>21.908332999999999</c:v>
                </c:pt>
                <c:pt idx="2630">
                  <c:v>21.916667</c:v>
                </c:pt>
                <c:pt idx="2631">
                  <c:v>21.925000000000001</c:v>
                </c:pt>
                <c:pt idx="2632">
                  <c:v>21.933333000000001</c:v>
                </c:pt>
                <c:pt idx="2633">
                  <c:v>21.941666999999999</c:v>
                </c:pt>
                <c:pt idx="2634">
                  <c:v>21.95</c:v>
                </c:pt>
                <c:pt idx="2635">
                  <c:v>21.958333</c:v>
                </c:pt>
                <c:pt idx="2636">
                  <c:v>21.966667000000001</c:v>
                </c:pt>
                <c:pt idx="2637">
                  <c:v>21.975000000000001</c:v>
                </c:pt>
                <c:pt idx="2638">
                  <c:v>21.983332999999998</c:v>
                </c:pt>
                <c:pt idx="2639">
                  <c:v>21.991667</c:v>
                </c:pt>
                <c:pt idx="2640">
                  <c:v>22</c:v>
                </c:pt>
                <c:pt idx="2641">
                  <c:v>22.008333</c:v>
                </c:pt>
                <c:pt idx="2642">
                  <c:v>22.016667000000002</c:v>
                </c:pt>
                <c:pt idx="2643">
                  <c:v>22.024999999999999</c:v>
                </c:pt>
                <c:pt idx="2644">
                  <c:v>22.033332999999999</c:v>
                </c:pt>
                <c:pt idx="2645">
                  <c:v>22.041667</c:v>
                </c:pt>
                <c:pt idx="2646">
                  <c:v>22.05</c:v>
                </c:pt>
                <c:pt idx="2647">
                  <c:v>22.058333000000001</c:v>
                </c:pt>
                <c:pt idx="2648">
                  <c:v>22.066666999999999</c:v>
                </c:pt>
                <c:pt idx="2649">
                  <c:v>22.074999999999999</c:v>
                </c:pt>
                <c:pt idx="2650">
                  <c:v>22.083333</c:v>
                </c:pt>
                <c:pt idx="2651">
                  <c:v>22.091667000000001</c:v>
                </c:pt>
                <c:pt idx="2652">
                  <c:v>22.1</c:v>
                </c:pt>
                <c:pt idx="2653">
                  <c:v>22.108332999999998</c:v>
                </c:pt>
                <c:pt idx="2654">
                  <c:v>22.116667</c:v>
                </c:pt>
                <c:pt idx="2655">
                  <c:v>22.125</c:v>
                </c:pt>
                <c:pt idx="2656">
                  <c:v>22.133333</c:v>
                </c:pt>
                <c:pt idx="2657">
                  <c:v>22.141667000000002</c:v>
                </c:pt>
                <c:pt idx="2658">
                  <c:v>22.15</c:v>
                </c:pt>
                <c:pt idx="2659">
                  <c:v>22.158332999999999</c:v>
                </c:pt>
                <c:pt idx="2660">
                  <c:v>22.166667</c:v>
                </c:pt>
                <c:pt idx="2661">
                  <c:v>22.175000000000001</c:v>
                </c:pt>
                <c:pt idx="2662">
                  <c:v>22.183333000000001</c:v>
                </c:pt>
                <c:pt idx="2663">
                  <c:v>22.191666999999999</c:v>
                </c:pt>
                <c:pt idx="2664">
                  <c:v>22.2</c:v>
                </c:pt>
                <c:pt idx="2665">
                  <c:v>22.208333</c:v>
                </c:pt>
                <c:pt idx="2666">
                  <c:v>22.216667000000001</c:v>
                </c:pt>
                <c:pt idx="2667">
                  <c:v>22.225000000000001</c:v>
                </c:pt>
                <c:pt idx="2668">
                  <c:v>22.233332999999998</c:v>
                </c:pt>
                <c:pt idx="2669">
                  <c:v>22.241667</c:v>
                </c:pt>
                <c:pt idx="2670">
                  <c:v>22.25</c:v>
                </c:pt>
                <c:pt idx="2671">
                  <c:v>22.258333</c:v>
                </c:pt>
                <c:pt idx="2672">
                  <c:v>22.266667000000002</c:v>
                </c:pt>
                <c:pt idx="2673">
                  <c:v>22.274999999999999</c:v>
                </c:pt>
                <c:pt idx="2674">
                  <c:v>22.283332999999999</c:v>
                </c:pt>
                <c:pt idx="2675">
                  <c:v>22.291667</c:v>
                </c:pt>
                <c:pt idx="2676">
                  <c:v>22.3</c:v>
                </c:pt>
                <c:pt idx="2677">
                  <c:v>22.308333000000001</c:v>
                </c:pt>
                <c:pt idx="2678">
                  <c:v>22.316666999999999</c:v>
                </c:pt>
                <c:pt idx="2679">
                  <c:v>22.324999999999999</c:v>
                </c:pt>
                <c:pt idx="2680">
                  <c:v>22.333333</c:v>
                </c:pt>
                <c:pt idx="2681">
                  <c:v>22.341667000000001</c:v>
                </c:pt>
                <c:pt idx="2682">
                  <c:v>22.35</c:v>
                </c:pt>
                <c:pt idx="2683">
                  <c:v>22.358332999999998</c:v>
                </c:pt>
                <c:pt idx="2684">
                  <c:v>22.366667</c:v>
                </c:pt>
                <c:pt idx="2685">
                  <c:v>22.375</c:v>
                </c:pt>
                <c:pt idx="2686">
                  <c:v>22.383333</c:v>
                </c:pt>
                <c:pt idx="2687">
                  <c:v>22.391667000000002</c:v>
                </c:pt>
                <c:pt idx="2688">
                  <c:v>22.4</c:v>
                </c:pt>
                <c:pt idx="2689">
                  <c:v>22.408332999999999</c:v>
                </c:pt>
                <c:pt idx="2690">
                  <c:v>22.416667</c:v>
                </c:pt>
                <c:pt idx="2691">
                  <c:v>22.425000000000001</c:v>
                </c:pt>
                <c:pt idx="2692">
                  <c:v>22.433333000000001</c:v>
                </c:pt>
                <c:pt idx="2693">
                  <c:v>22.441666999999999</c:v>
                </c:pt>
                <c:pt idx="2694">
                  <c:v>22.45</c:v>
                </c:pt>
                <c:pt idx="2695">
                  <c:v>22.458333</c:v>
                </c:pt>
                <c:pt idx="2696">
                  <c:v>22.466667000000001</c:v>
                </c:pt>
                <c:pt idx="2697">
                  <c:v>22.475000000000001</c:v>
                </c:pt>
                <c:pt idx="2698">
                  <c:v>22.483332999999998</c:v>
                </c:pt>
                <c:pt idx="2699">
                  <c:v>22.491667</c:v>
                </c:pt>
                <c:pt idx="2700">
                  <c:v>22.5</c:v>
                </c:pt>
                <c:pt idx="2701">
                  <c:v>22.508333</c:v>
                </c:pt>
                <c:pt idx="2702">
                  <c:v>22.516667000000002</c:v>
                </c:pt>
                <c:pt idx="2703">
                  <c:v>22.524999999999999</c:v>
                </c:pt>
                <c:pt idx="2704">
                  <c:v>22.533332999999999</c:v>
                </c:pt>
                <c:pt idx="2705">
                  <c:v>22.541667</c:v>
                </c:pt>
                <c:pt idx="2706">
                  <c:v>22.55</c:v>
                </c:pt>
                <c:pt idx="2707">
                  <c:v>22.558333000000001</c:v>
                </c:pt>
                <c:pt idx="2708">
                  <c:v>22.566666999999999</c:v>
                </c:pt>
                <c:pt idx="2709">
                  <c:v>22.574999999999999</c:v>
                </c:pt>
                <c:pt idx="2710">
                  <c:v>22.583333</c:v>
                </c:pt>
                <c:pt idx="2711">
                  <c:v>22.591667000000001</c:v>
                </c:pt>
                <c:pt idx="2712">
                  <c:v>22.6</c:v>
                </c:pt>
                <c:pt idx="2713">
                  <c:v>22.608332999999998</c:v>
                </c:pt>
                <c:pt idx="2714">
                  <c:v>22.616667</c:v>
                </c:pt>
                <c:pt idx="2715">
                  <c:v>22.625</c:v>
                </c:pt>
                <c:pt idx="2716">
                  <c:v>22.633333</c:v>
                </c:pt>
                <c:pt idx="2717">
                  <c:v>22.641667000000002</c:v>
                </c:pt>
                <c:pt idx="2718">
                  <c:v>22.65</c:v>
                </c:pt>
                <c:pt idx="2719">
                  <c:v>22.658332999999999</c:v>
                </c:pt>
                <c:pt idx="2720">
                  <c:v>22.666667</c:v>
                </c:pt>
                <c:pt idx="2721">
                  <c:v>22.675000000000001</c:v>
                </c:pt>
                <c:pt idx="2722">
                  <c:v>22.683333000000001</c:v>
                </c:pt>
                <c:pt idx="2723">
                  <c:v>22.691666999999999</c:v>
                </c:pt>
                <c:pt idx="2724">
                  <c:v>22.7</c:v>
                </c:pt>
                <c:pt idx="2725">
                  <c:v>22.708333</c:v>
                </c:pt>
                <c:pt idx="2726">
                  <c:v>22.716667000000001</c:v>
                </c:pt>
                <c:pt idx="2727">
                  <c:v>22.725000000000001</c:v>
                </c:pt>
                <c:pt idx="2728">
                  <c:v>22.733332999999998</c:v>
                </c:pt>
                <c:pt idx="2729">
                  <c:v>22.741667</c:v>
                </c:pt>
                <c:pt idx="2730">
                  <c:v>22.75</c:v>
                </c:pt>
                <c:pt idx="2731">
                  <c:v>22.758333</c:v>
                </c:pt>
                <c:pt idx="2732">
                  <c:v>22.766667000000002</c:v>
                </c:pt>
                <c:pt idx="2733">
                  <c:v>22.774999999999999</c:v>
                </c:pt>
                <c:pt idx="2734">
                  <c:v>22.783332999999999</c:v>
                </c:pt>
                <c:pt idx="2735">
                  <c:v>22.791667</c:v>
                </c:pt>
                <c:pt idx="2736">
                  <c:v>22.8</c:v>
                </c:pt>
                <c:pt idx="2737">
                  <c:v>22.808333000000001</c:v>
                </c:pt>
                <c:pt idx="2738">
                  <c:v>22.816666999999999</c:v>
                </c:pt>
                <c:pt idx="2739">
                  <c:v>22.824999999999999</c:v>
                </c:pt>
                <c:pt idx="2740">
                  <c:v>22.833333</c:v>
                </c:pt>
                <c:pt idx="2741">
                  <c:v>22.841667000000001</c:v>
                </c:pt>
                <c:pt idx="2742">
                  <c:v>22.85</c:v>
                </c:pt>
                <c:pt idx="2743">
                  <c:v>22.858332999999998</c:v>
                </c:pt>
                <c:pt idx="2744">
                  <c:v>22.866667</c:v>
                </c:pt>
                <c:pt idx="2745">
                  <c:v>22.875</c:v>
                </c:pt>
                <c:pt idx="2746">
                  <c:v>22.883333</c:v>
                </c:pt>
                <c:pt idx="2747">
                  <c:v>22.891667000000002</c:v>
                </c:pt>
                <c:pt idx="2748">
                  <c:v>22.9</c:v>
                </c:pt>
                <c:pt idx="2749">
                  <c:v>22.908332999999999</c:v>
                </c:pt>
                <c:pt idx="2750">
                  <c:v>22.916667</c:v>
                </c:pt>
                <c:pt idx="2751">
                  <c:v>22.925000000000001</c:v>
                </c:pt>
                <c:pt idx="2752">
                  <c:v>22.933333000000001</c:v>
                </c:pt>
                <c:pt idx="2753">
                  <c:v>22.941666999999999</c:v>
                </c:pt>
                <c:pt idx="2754">
                  <c:v>22.95</c:v>
                </c:pt>
                <c:pt idx="2755">
                  <c:v>22.958333</c:v>
                </c:pt>
                <c:pt idx="2756">
                  <c:v>22.966667000000001</c:v>
                </c:pt>
                <c:pt idx="2757">
                  <c:v>22.975000000000001</c:v>
                </c:pt>
                <c:pt idx="2758">
                  <c:v>22.983332999999998</c:v>
                </c:pt>
                <c:pt idx="2759">
                  <c:v>22.991667</c:v>
                </c:pt>
                <c:pt idx="2760">
                  <c:v>23</c:v>
                </c:pt>
                <c:pt idx="2761">
                  <c:v>23.008333</c:v>
                </c:pt>
                <c:pt idx="2762">
                  <c:v>23.016667000000002</c:v>
                </c:pt>
                <c:pt idx="2763">
                  <c:v>23.024999999999999</c:v>
                </c:pt>
                <c:pt idx="2764">
                  <c:v>23.033332999999999</c:v>
                </c:pt>
                <c:pt idx="2765">
                  <c:v>23.041667</c:v>
                </c:pt>
                <c:pt idx="2766">
                  <c:v>23.05</c:v>
                </c:pt>
                <c:pt idx="2767">
                  <c:v>23.058333000000001</c:v>
                </c:pt>
                <c:pt idx="2768">
                  <c:v>23.066666999999999</c:v>
                </c:pt>
                <c:pt idx="2769">
                  <c:v>23.074999999999999</c:v>
                </c:pt>
                <c:pt idx="2770">
                  <c:v>23.083333</c:v>
                </c:pt>
                <c:pt idx="2771">
                  <c:v>23.091667000000001</c:v>
                </c:pt>
                <c:pt idx="2772">
                  <c:v>23.1</c:v>
                </c:pt>
                <c:pt idx="2773">
                  <c:v>23.108332999999998</c:v>
                </c:pt>
                <c:pt idx="2774">
                  <c:v>23.116667</c:v>
                </c:pt>
                <c:pt idx="2775">
                  <c:v>23.125</c:v>
                </c:pt>
                <c:pt idx="2776">
                  <c:v>23.133333</c:v>
                </c:pt>
                <c:pt idx="2777">
                  <c:v>23.141667000000002</c:v>
                </c:pt>
                <c:pt idx="2778">
                  <c:v>23.15</c:v>
                </c:pt>
                <c:pt idx="2779">
                  <c:v>23.158332999999999</c:v>
                </c:pt>
                <c:pt idx="2780">
                  <c:v>23.166667</c:v>
                </c:pt>
                <c:pt idx="2781">
                  <c:v>23.175000000000001</c:v>
                </c:pt>
                <c:pt idx="2782">
                  <c:v>23.183333000000001</c:v>
                </c:pt>
                <c:pt idx="2783">
                  <c:v>23.191666999999999</c:v>
                </c:pt>
                <c:pt idx="2784">
                  <c:v>23.2</c:v>
                </c:pt>
                <c:pt idx="2785">
                  <c:v>23.208333</c:v>
                </c:pt>
                <c:pt idx="2786">
                  <c:v>23.216667000000001</c:v>
                </c:pt>
                <c:pt idx="2787">
                  <c:v>23.225000000000001</c:v>
                </c:pt>
                <c:pt idx="2788">
                  <c:v>23.233332999999998</c:v>
                </c:pt>
                <c:pt idx="2789">
                  <c:v>23.241667</c:v>
                </c:pt>
                <c:pt idx="2790">
                  <c:v>23.25</c:v>
                </c:pt>
                <c:pt idx="2791">
                  <c:v>23.258333</c:v>
                </c:pt>
                <c:pt idx="2792">
                  <c:v>23.266667000000002</c:v>
                </c:pt>
                <c:pt idx="2793">
                  <c:v>23.274999999999999</c:v>
                </c:pt>
                <c:pt idx="2794">
                  <c:v>23.283332999999999</c:v>
                </c:pt>
                <c:pt idx="2795">
                  <c:v>23.291667</c:v>
                </c:pt>
                <c:pt idx="2796">
                  <c:v>23.3</c:v>
                </c:pt>
                <c:pt idx="2797">
                  <c:v>23.308333000000001</c:v>
                </c:pt>
                <c:pt idx="2798">
                  <c:v>23.316666999999999</c:v>
                </c:pt>
                <c:pt idx="2799">
                  <c:v>23.324999999999999</c:v>
                </c:pt>
                <c:pt idx="2800">
                  <c:v>23.333333</c:v>
                </c:pt>
                <c:pt idx="2801">
                  <c:v>23.341667000000001</c:v>
                </c:pt>
                <c:pt idx="2802">
                  <c:v>23.35</c:v>
                </c:pt>
                <c:pt idx="2803">
                  <c:v>23.358332999999998</c:v>
                </c:pt>
                <c:pt idx="2804">
                  <c:v>23.366667</c:v>
                </c:pt>
                <c:pt idx="2805">
                  <c:v>23.375</c:v>
                </c:pt>
                <c:pt idx="2806">
                  <c:v>23.383333</c:v>
                </c:pt>
                <c:pt idx="2807">
                  <c:v>23.391667000000002</c:v>
                </c:pt>
                <c:pt idx="2808">
                  <c:v>23.4</c:v>
                </c:pt>
                <c:pt idx="2809">
                  <c:v>23.408332999999999</c:v>
                </c:pt>
                <c:pt idx="2810">
                  <c:v>23.416667</c:v>
                </c:pt>
                <c:pt idx="2811">
                  <c:v>23.425000000000001</c:v>
                </c:pt>
                <c:pt idx="2812">
                  <c:v>23.433333000000001</c:v>
                </c:pt>
                <c:pt idx="2813">
                  <c:v>23.441666999999999</c:v>
                </c:pt>
                <c:pt idx="2814">
                  <c:v>23.45</c:v>
                </c:pt>
                <c:pt idx="2815">
                  <c:v>23.458333</c:v>
                </c:pt>
                <c:pt idx="2816">
                  <c:v>23.466667000000001</c:v>
                </c:pt>
                <c:pt idx="2817">
                  <c:v>23.475000000000001</c:v>
                </c:pt>
                <c:pt idx="2818">
                  <c:v>23.483332999999998</c:v>
                </c:pt>
                <c:pt idx="2819">
                  <c:v>23.491667</c:v>
                </c:pt>
                <c:pt idx="2820">
                  <c:v>23.5</c:v>
                </c:pt>
                <c:pt idx="2821">
                  <c:v>23.508333</c:v>
                </c:pt>
                <c:pt idx="2822">
                  <c:v>23.516667000000002</c:v>
                </c:pt>
                <c:pt idx="2823">
                  <c:v>23.524999999999999</c:v>
                </c:pt>
                <c:pt idx="2824">
                  <c:v>23.533332999999999</c:v>
                </c:pt>
                <c:pt idx="2825">
                  <c:v>23.541667</c:v>
                </c:pt>
                <c:pt idx="2826">
                  <c:v>23.55</c:v>
                </c:pt>
                <c:pt idx="2827">
                  <c:v>23.558333000000001</c:v>
                </c:pt>
                <c:pt idx="2828">
                  <c:v>23.566666999999999</c:v>
                </c:pt>
                <c:pt idx="2829">
                  <c:v>23.574999999999999</c:v>
                </c:pt>
                <c:pt idx="2830">
                  <c:v>23.583333</c:v>
                </c:pt>
                <c:pt idx="2831">
                  <c:v>23.591667000000001</c:v>
                </c:pt>
                <c:pt idx="2832">
                  <c:v>23.6</c:v>
                </c:pt>
                <c:pt idx="2833">
                  <c:v>23.608332999999998</c:v>
                </c:pt>
                <c:pt idx="2834">
                  <c:v>23.616667</c:v>
                </c:pt>
                <c:pt idx="2835">
                  <c:v>23.625</c:v>
                </c:pt>
                <c:pt idx="2836">
                  <c:v>23.633333</c:v>
                </c:pt>
                <c:pt idx="2837">
                  <c:v>23.641667000000002</c:v>
                </c:pt>
                <c:pt idx="2838">
                  <c:v>23.65</c:v>
                </c:pt>
                <c:pt idx="2839">
                  <c:v>23.658332999999999</c:v>
                </c:pt>
                <c:pt idx="2840">
                  <c:v>23.666667</c:v>
                </c:pt>
                <c:pt idx="2841">
                  <c:v>23.675000000000001</c:v>
                </c:pt>
                <c:pt idx="2842">
                  <c:v>23.683333000000001</c:v>
                </c:pt>
                <c:pt idx="2843">
                  <c:v>23.691666999999999</c:v>
                </c:pt>
                <c:pt idx="2844">
                  <c:v>23.7</c:v>
                </c:pt>
                <c:pt idx="2845">
                  <c:v>23.708333</c:v>
                </c:pt>
                <c:pt idx="2846">
                  <c:v>23.716667000000001</c:v>
                </c:pt>
                <c:pt idx="2847">
                  <c:v>23.725000000000001</c:v>
                </c:pt>
                <c:pt idx="2848">
                  <c:v>23.733332999999998</c:v>
                </c:pt>
                <c:pt idx="2849">
                  <c:v>23.741667</c:v>
                </c:pt>
                <c:pt idx="2850">
                  <c:v>23.75</c:v>
                </c:pt>
                <c:pt idx="2851">
                  <c:v>23.758333</c:v>
                </c:pt>
                <c:pt idx="2852">
                  <c:v>23.766667000000002</c:v>
                </c:pt>
                <c:pt idx="2853">
                  <c:v>23.774999999999999</c:v>
                </c:pt>
                <c:pt idx="2854">
                  <c:v>23.783332999999999</c:v>
                </c:pt>
                <c:pt idx="2855">
                  <c:v>23.791667</c:v>
                </c:pt>
                <c:pt idx="2856">
                  <c:v>23.8</c:v>
                </c:pt>
                <c:pt idx="2857">
                  <c:v>23.808333000000001</c:v>
                </c:pt>
                <c:pt idx="2858">
                  <c:v>23.816666999999999</c:v>
                </c:pt>
                <c:pt idx="2859">
                  <c:v>23.824999999999999</c:v>
                </c:pt>
                <c:pt idx="2860">
                  <c:v>23.833333</c:v>
                </c:pt>
                <c:pt idx="2861">
                  <c:v>23.841667000000001</c:v>
                </c:pt>
                <c:pt idx="2862">
                  <c:v>23.85</c:v>
                </c:pt>
                <c:pt idx="2863">
                  <c:v>23.858332999999998</c:v>
                </c:pt>
                <c:pt idx="2864">
                  <c:v>23.866667</c:v>
                </c:pt>
                <c:pt idx="2865">
                  <c:v>23.875</c:v>
                </c:pt>
                <c:pt idx="2866">
                  <c:v>23.883333</c:v>
                </c:pt>
                <c:pt idx="2867">
                  <c:v>23.891667000000002</c:v>
                </c:pt>
                <c:pt idx="2868">
                  <c:v>23.9</c:v>
                </c:pt>
                <c:pt idx="2869">
                  <c:v>23.908332999999999</c:v>
                </c:pt>
                <c:pt idx="2870">
                  <c:v>23.916667</c:v>
                </c:pt>
                <c:pt idx="2871">
                  <c:v>23.925000000000001</c:v>
                </c:pt>
                <c:pt idx="2872">
                  <c:v>23.933333000000001</c:v>
                </c:pt>
                <c:pt idx="2873">
                  <c:v>23.941666999999999</c:v>
                </c:pt>
                <c:pt idx="2874">
                  <c:v>23.95</c:v>
                </c:pt>
                <c:pt idx="2875">
                  <c:v>23.958333</c:v>
                </c:pt>
                <c:pt idx="2876">
                  <c:v>23.966667000000001</c:v>
                </c:pt>
                <c:pt idx="2877">
                  <c:v>23.975000000000001</c:v>
                </c:pt>
                <c:pt idx="2878">
                  <c:v>23.983332999999998</c:v>
                </c:pt>
                <c:pt idx="2879">
                  <c:v>23.991667</c:v>
                </c:pt>
                <c:pt idx="2880">
                  <c:v>24</c:v>
                </c:pt>
                <c:pt idx="2881">
                  <c:v>24.008333</c:v>
                </c:pt>
                <c:pt idx="2882">
                  <c:v>24.016667000000002</c:v>
                </c:pt>
                <c:pt idx="2883">
                  <c:v>24.024999999999999</c:v>
                </c:pt>
                <c:pt idx="2884">
                  <c:v>24.033332999999999</c:v>
                </c:pt>
                <c:pt idx="2885">
                  <c:v>24.041667</c:v>
                </c:pt>
                <c:pt idx="2886">
                  <c:v>24.05</c:v>
                </c:pt>
                <c:pt idx="2887">
                  <c:v>24.058333000000001</c:v>
                </c:pt>
                <c:pt idx="2888">
                  <c:v>24.066666999999999</c:v>
                </c:pt>
                <c:pt idx="2889">
                  <c:v>24.074999999999999</c:v>
                </c:pt>
                <c:pt idx="2890">
                  <c:v>24.083333</c:v>
                </c:pt>
                <c:pt idx="2891">
                  <c:v>24.091667000000001</c:v>
                </c:pt>
                <c:pt idx="2892">
                  <c:v>24.1</c:v>
                </c:pt>
                <c:pt idx="2893">
                  <c:v>24.108332999999998</c:v>
                </c:pt>
                <c:pt idx="2894">
                  <c:v>24.116667</c:v>
                </c:pt>
                <c:pt idx="2895">
                  <c:v>24.125</c:v>
                </c:pt>
                <c:pt idx="2896">
                  <c:v>24.133333</c:v>
                </c:pt>
                <c:pt idx="2897">
                  <c:v>24.141667000000002</c:v>
                </c:pt>
                <c:pt idx="2898">
                  <c:v>24.15</c:v>
                </c:pt>
                <c:pt idx="2899">
                  <c:v>24.158332999999999</c:v>
                </c:pt>
                <c:pt idx="2900">
                  <c:v>24.166667</c:v>
                </c:pt>
                <c:pt idx="2901">
                  <c:v>24.175000000000001</c:v>
                </c:pt>
                <c:pt idx="2902">
                  <c:v>24.183333000000001</c:v>
                </c:pt>
                <c:pt idx="2903">
                  <c:v>24.191666999999999</c:v>
                </c:pt>
                <c:pt idx="2904">
                  <c:v>24.2</c:v>
                </c:pt>
                <c:pt idx="2905">
                  <c:v>24.208333</c:v>
                </c:pt>
                <c:pt idx="2906">
                  <c:v>24.216667000000001</c:v>
                </c:pt>
                <c:pt idx="2907">
                  <c:v>24.225000000000001</c:v>
                </c:pt>
                <c:pt idx="2908">
                  <c:v>24.233332999999998</c:v>
                </c:pt>
                <c:pt idx="2909">
                  <c:v>24.241667</c:v>
                </c:pt>
                <c:pt idx="2910">
                  <c:v>24.25</c:v>
                </c:pt>
                <c:pt idx="2911">
                  <c:v>24.258333</c:v>
                </c:pt>
                <c:pt idx="2912">
                  <c:v>24.266667000000002</c:v>
                </c:pt>
                <c:pt idx="2913">
                  <c:v>24.274999999999999</c:v>
                </c:pt>
                <c:pt idx="2914">
                  <c:v>24.283332999999999</c:v>
                </c:pt>
                <c:pt idx="2915">
                  <c:v>24.291667</c:v>
                </c:pt>
                <c:pt idx="2916">
                  <c:v>24.3</c:v>
                </c:pt>
                <c:pt idx="2917">
                  <c:v>24.308333000000001</c:v>
                </c:pt>
                <c:pt idx="2918">
                  <c:v>24.316666999999999</c:v>
                </c:pt>
                <c:pt idx="2919">
                  <c:v>24.324999999999999</c:v>
                </c:pt>
                <c:pt idx="2920">
                  <c:v>24.333333</c:v>
                </c:pt>
                <c:pt idx="2921">
                  <c:v>24.341667000000001</c:v>
                </c:pt>
                <c:pt idx="2922">
                  <c:v>24.35</c:v>
                </c:pt>
                <c:pt idx="2923">
                  <c:v>24.358332999999998</c:v>
                </c:pt>
                <c:pt idx="2924">
                  <c:v>24.366667</c:v>
                </c:pt>
                <c:pt idx="2925">
                  <c:v>24.375</c:v>
                </c:pt>
                <c:pt idx="2926">
                  <c:v>24.383333</c:v>
                </c:pt>
                <c:pt idx="2927">
                  <c:v>24.391667000000002</c:v>
                </c:pt>
                <c:pt idx="2928">
                  <c:v>24.4</c:v>
                </c:pt>
                <c:pt idx="2929">
                  <c:v>24.408332999999999</c:v>
                </c:pt>
                <c:pt idx="2930">
                  <c:v>24.416667</c:v>
                </c:pt>
                <c:pt idx="2931">
                  <c:v>24.425000000000001</c:v>
                </c:pt>
                <c:pt idx="2932">
                  <c:v>24.433333000000001</c:v>
                </c:pt>
                <c:pt idx="2933">
                  <c:v>24.441666999999999</c:v>
                </c:pt>
                <c:pt idx="2934">
                  <c:v>24.45</c:v>
                </c:pt>
                <c:pt idx="2935">
                  <c:v>24.458333</c:v>
                </c:pt>
                <c:pt idx="2936">
                  <c:v>24.466667000000001</c:v>
                </c:pt>
                <c:pt idx="2937">
                  <c:v>24.475000000000001</c:v>
                </c:pt>
                <c:pt idx="2938">
                  <c:v>24.483332999999998</c:v>
                </c:pt>
                <c:pt idx="2939">
                  <c:v>24.491667</c:v>
                </c:pt>
                <c:pt idx="2940">
                  <c:v>24.5</c:v>
                </c:pt>
                <c:pt idx="2941">
                  <c:v>24.508333</c:v>
                </c:pt>
                <c:pt idx="2942">
                  <c:v>24.516667000000002</c:v>
                </c:pt>
                <c:pt idx="2943">
                  <c:v>24.524999999999999</c:v>
                </c:pt>
                <c:pt idx="2944">
                  <c:v>24.533332999999999</c:v>
                </c:pt>
                <c:pt idx="2945">
                  <c:v>24.541667</c:v>
                </c:pt>
                <c:pt idx="2946">
                  <c:v>24.55</c:v>
                </c:pt>
                <c:pt idx="2947">
                  <c:v>24.558333000000001</c:v>
                </c:pt>
                <c:pt idx="2948">
                  <c:v>24.566666999999999</c:v>
                </c:pt>
                <c:pt idx="2949">
                  <c:v>24.574999999999999</c:v>
                </c:pt>
                <c:pt idx="2950">
                  <c:v>24.583333</c:v>
                </c:pt>
                <c:pt idx="2951">
                  <c:v>24.591667000000001</c:v>
                </c:pt>
                <c:pt idx="2952">
                  <c:v>24.6</c:v>
                </c:pt>
                <c:pt idx="2953">
                  <c:v>24.608332999999998</c:v>
                </c:pt>
                <c:pt idx="2954">
                  <c:v>24.616667</c:v>
                </c:pt>
                <c:pt idx="2955">
                  <c:v>24.625</c:v>
                </c:pt>
                <c:pt idx="2956">
                  <c:v>24.633333</c:v>
                </c:pt>
                <c:pt idx="2957">
                  <c:v>24.641667000000002</c:v>
                </c:pt>
                <c:pt idx="2958">
                  <c:v>24.65</c:v>
                </c:pt>
                <c:pt idx="2959">
                  <c:v>24.658332999999999</c:v>
                </c:pt>
                <c:pt idx="2960">
                  <c:v>24.666667</c:v>
                </c:pt>
                <c:pt idx="2961">
                  <c:v>24.675000000000001</c:v>
                </c:pt>
                <c:pt idx="2962">
                  <c:v>24.683333000000001</c:v>
                </c:pt>
                <c:pt idx="2963">
                  <c:v>24.691666999999999</c:v>
                </c:pt>
                <c:pt idx="2964">
                  <c:v>24.7</c:v>
                </c:pt>
                <c:pt idx="2965">
                  <c:v>24.708333</c:v>
                </c:pt>
                <c:pt idx="2966">
                  <c:v>24.716667000000001</c:v>
                </c:pt>
                <c:pt idx="2967">
                  <c:v>24.725000000000001</c:v>
                </c:pt>
                <c:pt idx="2968">
                  <c:v>24.733332999999998</c:v>
                </c:pt>
                <c:pt idx="2969">
                  <c:v>24.741667</c:v>
                </c:pt>
                <c:pt idx="2970">
                  <c:v>24.75</c:v>
                </c:pt>
                <c:pt idx="2971">
                  <c:v>24.758333</c:v>
                </c:pt>
                <c:pt idx="2972">
                  <c:v>24.766667000000002</c:v>
                </c:pt>
                <c:pt idx="2973">
                  <c:v>24.774999999999999</c:v>
                </c:pt>
                <c:pt idx="2974">
                  <c:v>24.783332999999999</c:v>
                </c:pt>
                <c:pt idx="2975">
                  <c:v>24.791667</c:v>
                </c:pt>
                <c:pt idx="2976">
                  <c:v>24.8</c:v>
                </c:pt>
                <c:pt idx="2977">
                  <c:v>24.808333000000001</c:v>
                </c:pt>
                <c:pt idx="2978">
                  <c:v>24.816666999999999</c:v>
                </c:pt>
                <c:pt idx="2979">
                  <c:v>24.824999999999999</c:v>
                </c:pt>
                <c:pt idx="2980">
                  <c:v>24.833333</c:v>
                </c:pt>
                <c:pt idx="2981">
                  <c:v>24.841667000000001</c:v>
                </c:pt>
                <c:pt idx="2982">
                  <c:v>24.85</c:v>
                </c:pt>
                <c:pt idx="2983">
                  <c:v>24.858332999999998</c:v>
                </c:pt>
                <c:pt idx="2984">
                  <c:v>24.866667</c:v>
                </c:pt>
                <c:pt idx="2985">
                  <c:v>24.875</c:v>
                </c:pt>
                <c:pt idx="2986">
                  <c:v>24.883333</c:v>
                </c:pt>
                <c:pt idx="2987">
                  <c:v>24.891667000000002</c:v>
                </c:pt>
                <c:pt idx="2988">
                  <c:v>24.9</c:v>
                </c:pt>
                <c:pt idx="2989">
                  <c:v>24.908332999999999</c:v>
                </c:pt>
                <c:pt idx="2990">
                  <c:v>24.916667</c:v>
                </c:pt>
                <c:pt idx="2991">
                  <c:v>24.925000000000001</c:v>
                </c:pt>
                <c:pt idx="2992">
                  <c:v>24.933333000000001</c:v>
                </c:pt>
                <c:pt idx="2993">
                  <c:v>24.941666999999999</c:v>
                </c:pt>
                <c:pt idx="2994">
                  <c:v>24.95</c:v>
                </c:pt>
                <c:pt idx="2995">
                  <c:v>24.958333</c:v>
                </c:pt>
                <c:pt idx="2996">
                  <c:v>24.966667000000001</c:v>
                </c:pt>
                <c:pt idx="2997">
                  <c:v>24.975000000000001</c:v>
                </c:pt>
                <c:pt idx="2998">
                  <c:v>24.983332999999998</c:v>
                </c:pt>
                <c:pt idx="2999">
                  <c:v>24.991667</c:v>
                </c:pt>
                <c:pt idx="3000">
                  <c:v>25</c:v>
                </c:pt>
                <c:pt idx="3001">
                  <c:v>25.008333</c:v>
                </c:pt>
                <c:pt idx="3002">
                  <c:v>25.016667000000002</c:v>
                </c:pt>
                <c:pt idx="3003">
                  <c:v>25.024999999999999</c:v>
                </c:pt>
                <c:pt idx="3004">
                  <c:v>25.033332999999999</c:v>
                </c:pt>
                <c:pt idx="3005">
                  <c:v>25.041667</c:v>
                </c:pt>
                <c:pt idx="3006">
                  <c:v>25.05</c:v>
                </c:pt>
                <c:pt idx="3007">
                  <c:v>25.058333000000001</c:v>
                </c:pt>
                <c:pt idx="3008">
                  <c:v>25.066666999999999</c:v>
                </c:pt>
                <c:pt idx="3009">
                  <c:v>25.074999999999999</c:v>
                </c:pt>
                <c:pt idx="3010">
                  <c:v>25.083333</c:v>
                </c:pt>
                <c:pt idx="3011">
                  <c:v>25.091667000000001</c:v>
                </c:pt>
                <c:pt idx="3012">
                  <c:v>25.1</c:v>
                </c:pt>
                <c:pt idx="3013">
                  <c:v>25.108332999999998</c:v>
                </c:pt>
                <c:pt idx="3014">
                  <c:v>25.116667</c:v>
                </c:pt>
                <c:pt idx="3015">
                  <c:v>25.125</c:v>
                </c:pt>
                <c:pt idx="3016">
                  <c:v>25.133333</c:v>
                </c:pt>
                <c:pt idx="3017">
                  <c:v>25.141667000000002</c:v>
                </c:pt>
                <c:pt idx="3018">
                  <c:v>25.15</c:v>
                </c:pt>
                <c:pt idx="3019">
                  <c:v>25.158332999999999</c:v>
                </c:pt>
                <c:pt idx="3020">
                  <c:v>25.166667</c:v>
                </c:pt>
                <c:pt idx="3021">
                  <c:v>25.175000000000001</c:v>
                </c:pt>
                <c:pt idx="3022">
                  <c:v>25.183333000000001</c:v>
                </c:pt>
                <c:pt idx="3023">
                  <c:v>25.191666999999999</c:v>
                </c:pt>
                <c:pt idx="3024">
                  <c:v>25.2</c:v>
                </c:pt>
                <c:pt idx="3025">
                  <c:v>25.208333</c:v>
                </c:pt>
                <c:pt idx="3026">
                  <c:v>25.216667000000001</c:v>
                </c:pt>
                <c:pt idx="3027">
                  <c:v>25.225000000000001</c:v>
                </c:pt>
                <c:pt idx="3028">
                  <c:v>25.233332999999998</c:v>
                </c:pt>
                <c:pt idx="3029">
                  <c:v>25.241667</c:v>
                </c:pt>
                <c:pt idx="3030">
                  <c:v>25.25</c:v>
                </c:pt>
                <c:pt idx="3031">
                  <c:v>25.258333</c:v>
                </c:pt>
                <c:pt idx="3032">
                  <c:v>25.266667000000002</c:v>
                </c:pt>
                <c:pt idx="3033">
                  <c:v>25.274999999999999</c:v>
                </c:pt>
                <c:pt idx="3034">
                  <c:v>25.283332999999999</c:v>
                </c:pt>
                <c:pt idx="3035">
                  <c:v>25.291667</c:v>
                </c:pt>
                <c:pt idx="3036">
                  <c:v>25.3</c:v>
                </c:pt>
                <c:pt idx="3037">
                  <c:v>25.308333000000001</c:v>
                </c:pt>
                <c:pt idx="3038">
                  <c:v>25.316666999999999</c:v>
                </c:pt>
                <c:pt idx="3039">
                  <c:v>25.324999999999999</c:v>
                </c:pt>
                <c:pt idx="3040">
                  <c:v>25.333333</c:v>
                </c:pt>
                <c:pt idx="3041">
                  <c:v>25.341667000000001</c:v>
                </c:pt>
                <c:pt idx="3042">
                  <c:v>25.35</c:v>
                </c:pt>
                <c:pt idx="3043">
                  <c:v>25.358332999999998</c:v>
                </c:pt>
                <c:pt idx="3044">
                  <c:v>25.366667</c:v>
                </c:pt>
                <c:pt idx="3045">
                  <c:v>25.375</c:v>
                </c:pt>
                <c:pt idx="3046">
                  <c:v>25.383333</c:v>
                </c:pt>
                <c:pt idx="3047">
                  <c:v>25.391667000000002</c:v>
                </c:pt>
                <c:pt idx="3048">
                  <c:v>25.4</c:v>
                </c:pt>
                <c:pt idx="3049">
                  <c:v>25.408332999999999</c:v>
                </c:pt>
                <c:pt idx="3050">
                  <c:v>25.416667</c:v>
                </c:pt>
                <c:pt idx="3051">
                  <c:v>25.425000000000001</c:v>
                </c:pt>
                <c:pt idx="3052">
                  <c:v>25.433333000000001</c:v>
                </c:pt>
                <c:pt idx="3053">
                  <c:v>25.441666999999999</c:v>
                </c:pt>
                <c:pt idx="3054">
                  <c:v>25.45</c:v>
                </c:pt>
                <c:pt idx="3055">
                  <c:v>25.458333</c:v>
                </c:pt>
                <c:pt idx="3056">
                  <c:v>25.466667000000001</c:v>
                </c:pt>
                <c:pt idx="3057">
                  <c:v>25.475000000000001</c:v>
                </c:pt>
                <c:pt idx="3058">
                  <c:v>25.483332999999998</c:v>
                </c:pt>
                <c:pt idx="3059">
                  <c:v>25.491667</c:v>
                </c:pt>
                <c:pt idx="3060">
                  <c:v>25.5</c:v>
                </c:pt>
                <c:pt idx="3061">
                  <c:v>25.508333</c:v>
                </c:pt>
                <c:pt idx="3062">
                  <c:v>25.516667000000002</c:v>
                </c:pt>
                <c:pt idx="3063">
                  <c:v>25.524999999999999</c:v>
                </c:pt>
                <c:pt idx="3064">
                  <c:v>25.533332999999999</c:v>
                </c:pt>
                <c:pt idx="3065">
                  <c:v>25.541667</c:v>
                </c:pt>
                <c:pt idx="3066">
                  <c:v>25.55</c:v>
                </c:pt>
                <c:pt idx="3067">
                  <c:v>25.558333000000001</c:v>
                </c:pt>
                <c:pt idx="3068">
                  <c:v>25.566666999999999</c:v>
                </c:pt>
                <c:pt idx="3069">
                  <c:v>25.574999999999999</c:v>
                </c:pt>
                <c:pt idx="3070">
                  <c:v>25.583333</c:v>
                </c:pt>
                <c:pt idx="3071">
                  <c:v>25.591667000000001</c:v>
                </c:pt>
                <c:pt idx="3072">
                  <c:v>25.6</c:v>
                </c:pt>
                <c:pt idx="3073">
                  <c:v>25.608332999999998</c:v>
                </c:pt>
                <c:pt idx="3074">
                  <c:v>25.616667</c:v>
                </c:pt>
                <c:pt idx="3075">
                  <c:v>25.625</c:v>
                </c:pt>
                <c:pt idx="3076">
                  <c:v>25.633333</c:v>
                </c:pt>
                <c:pt idx="3077">
                  <c:v>25.641667000000002</c:v>
                </c:pt>
                <c:pt idx="3078">
                  <c:v>25.65</c:v>
                </c:pt>
                <c:pt idx="3079">
                  <c:v>25.658332999999999</c:v>
                </c:pt>
                <c:pt idx="3080">
                  <c:v>25.666667</c:v>
                </c:pt>
                <c:pt idx="3081">
                  <c:v>25.675000000000001</c:v>
                </c:pt>
                <c:pt idx="3082">
                  <c:v>25.683333000000001</c:v>
                </c:pt>
                <c:pt idx="3083">
                  <c:v>25.691666999999999</c:v>
                </c:pt>
                <c:pt idx="3084">
                  <c:v>25.7</c:v>
                </c:pt>
                <c:pt idx="3085">
                  <c:v>25.708333</c:v>
                </c:pt>
                <c:pt idx="3086">
                  <c:v>25.716667000000001</c:v>
                </c:pt>
                <c:pt idx="3087">
                  <c:v>25.725000000000001</c:v>
                </c:pt>
                <c:pt idx="3088">
                  <c:v>25.733332999999998</c:v>
                </c:pt>
                <c:pt idx="3089">
                  <c:v>25.741667</c:v>
                </c:pt>
                <c:pt idx="3090">
                  <c:v>25.75</c:v>
                </c:pt>
                <c:pt idx="3091">
                  <c:v>25.758333</c:v>
                </c:pt>
                <c:pt idx="3092">
                  <c:v>25.766667000000002</c:v>
                </c:pt>
                <c:pt idx="3093">
                  <c:v>25.774999999999999</c:v>
                </c:pt>
                <c:pt idx="3094">
                  <c:v>25.783332999999999</c:v>
                </c:pt>
                <c:pt idx="3095">
                  <c:v>25.791667</c:v>
                </c:pt>
                <c:pt idx="3096">
                  <c:v>25.8</c:v>
                </c:pt>
                <c:pt idx="3097">
                  <c:v>25.808333000000001</c:v>
                </c:pt>
                <c:pt idx="3098">
                  <c:v>25.816666999999999</c:v>
                </c:pt>
                <c:pt idx="3099">
                  <c:v>25.824999999999999</c:v>
                </c:pt>
                <c:pt idx="3100">
                  <c:v>25.833333</c:v>
                </c:pt>
                <c:pt idx="3101">
                  <c:v>25.841667000000001</c:v>
                </c:pt>
                <c:pt idx="3102">
                  <c:v>25.85</c:v>
                </c:pt>
                <c:pt idx="3103">
                  <c:v>25.858332999999998</c:v>
                </c:pt>
                <c:pt idx="3104">
                  <c:v>25.866667</c:v>
                </c:pt>
                <c:pt idx="3105">
                  <c:v>25.875</c:v>
                </c:pt>
                <c:pt idx="3106">
                  <c:v>25.883333</c:v>
                </c:pt>
                <c:pt idx="3107">
                  <c:v>25.891667000000002</c:v>
                </c:pt>
                <c:pt idx="3108">
                  <c:v>25.9</c:v>
                </c:pt>
                <c:pt idx="3109">
                  <c:v>25.908332999999999</c:v>
                </c:pt>
                <c:pt idx="3110">
                  <c:v>25.916667</c:v>
                </c:pt>
                <c:pt idx="3111">
                  <c:v>25.925000000000001</c:v>
                </c:pt>
                <c:pt idx="3112">
                  <c:v>25.933333000000001</c:v>
                </c:pt>
                <c:pt idx="3113">
                  <c:v>25.941666999999999</c:v>
                </c:pt>
                <c:pt idx="3114">
                  <c:v>25.95</c:v>
                </c:pt>
                <c:pt idx="3115">
                  <c:v>25.958333</c:v>
                </c:pt>
                <c:pt idx="3116">
                  <c:v>25.966667000000001</c:v>
                </c:pt>
                <c:pt idx="3117">
                  <c:v>25.975000000000001</c:v>
                </c:pt>
                <c:pt idx="3118">
                  <c:v>25.983332999999998</c:v>
                </c:pt>
                <c:pt idx="3119">
                  <c:v>25.991667</c:v>
                </c:pt>
                <c:pt idx="3120">
                  <c:v>26</c:v>
                </c:pt>
                <c:pt idx="3121">
                  <c:v>26.008333</c:v>
                </c:pt>
                <c:pt idx="3122">
                  <c:v>26.016667000000002</c:v>
                </c:pt>
                <c:pt idx="3123">
                  <c:v>26.024999999999999</c:v>
                </c:pt>
                <c:pt idx="3124">
                  <c:v>26.033332999999999</c:v>
                </c:pt>
                <c:pt idx="3125">
                  <c:v>26.041667</c:v>
                </c:pt>
                <c:pt idx="3126">
                  <c:v>26.05</c:v>
                </c:pt>
                <c:pt idx="3127">
                  <c:v>26.058333000000001</c:v>
                </c:pt>
                <c:pt idx="3128">
                  <c:v>26.066666999999999</c:v>
                </c:pt>
                <c:pt idx="3129">
                  <c:v>26.074999999999999</c:v>
                </c:pt>
                <c:pt idx="3130">
                  <c:v>26.083333</c:v>
                </c:pt>
                <c:pt idx="3131">
                  <c:v>26.091667000000001</c:v>
                </c:pt>
                <c:pt idx="3132">
                  <c:v>26.1</c:v>
                </c:pt>
                <c:pt idx="3133">
                  <c:v>26.108332999999998</c:v>
                </c:pt>
                <c:pt idx="3134">
                  <c:v>26.116667</c:v>
                </c:pt>
                <c:pt idx="3135">
                  <c:v>26.125</c:v>
                </c:pt>
                <c:pt idx="3136">
                  <c:v>26.133333</c:v>
                </c:pt>
                <c:pt idx="3137">
                  <c:v>26.141667000000002</c:v>
                </c:pt>
                <c:pt idx="3138">
                  <c:v>26.15</c:v>
                </c:pt>
                <c:pt idx="3139">
                  <c:v>26.158332999999999</c:v>
                </c:pt>
                <c:pt idx="3140">
                  <c:v>26.166667</c:v>
                </c:pt>
                <c:pt idx="3141">
                  <c:v>26.175000000000001</c:v>
                </c:pt>
                <c:pt idx="3142">
                  <c:v>26.183333000000001</c:v>
                </c:pt>
                <c:pt idx="3143">
                  <c:v>26.191666999999999</c:v>
                </c:pt>
                <c:pt idx="3144">
                  <c:v>26.2</c:v>
                </c:pt>
                <c:pt idx="3145">
                  <c:v>26.208333</c:v>
                </c:pt>
                <c:pt idx="3146">
                  <c:v>26.216667000000001</c:v>
                </c:pt>
                <c:pt idx="3147">
                  <c:v>26.225000000000001</c:v>
                </c:pt>
                <c:pt idx="3148">
                  <c:v>26.233332999999998</c:v>
                </c:pt>
                <c:pt idx="3149">
                  <c:v>26.241667</c:v>
                </c:pt>
                <c:pt idx="3150">
                  <c:v>26.25</c:v>
                </c:pt>
                <c:pt idx="3151">
                  <c:v>26.258333</c:v>
                </c:pt>
                <c:pt idx="3152">
                  <c:v>26.266667000000002</c:v>
                </c:pt>
                <c:pt idx="3153">
                  <c:v>26.274999999999999</c:v>
                </c:pt>
                <c:pt idx="3154">
                  <c:v>26.283332999999999</c:v>
                </c:pt>
                <c:pt idx="3155">
                  <c:v>26.291667</c:v>
                </c:pt>
                <c:pt idx="3156">
                  <c:v>26.3</c:v>
                </c:pt>
                <c:pt idx="3157">
                  <c:v>26.308333000000001</c:v>
                </c:pt>
                <c:pt idx="3158">
                  <c:v>26.316666999999999</c:v>
                </c:pt>
                <c:pt idx="3159">
                  <c:v>26.324999999999999</c:v>
                </c:pt>
                <c:pt idx="3160">
                  <c:v>26.333333</c:v>
                </c:pt>
                <c:pt idx="3161">
                  <c:v>26.341667000000001</c:v>
                </c:pt>
                <c:pt idx="3162">
                  <c:v>26.35</c:v>
                </c:pt>
                <c:pt idx="3163">
                  <c:v>26.358332999999998</c:v>
                </c:pt>
                <c:pt idx="3164">
                  <c:v>26.366667</c:v>
                </c:pt>
                <c:pt idx="3165">
                  <c:v>26.375</c:v>
                </c:pt>
                <c:pt idx="3166">
                  <c:v>26.383333</c:v>
                </c:pt>
                <c:pt idx="3167">
                  <c:v>26.391667000000002</c:v>
                </c:pt>
                <c:pt idx="3168">
                  <c:v>26.4</c:v>
                </c:pt>
                <c:pt idx="3169">
                  <c:v>26.408332999999999</c:v>
                </c:pt>
                <c:pt idx="3170">
                  <c:v>26.416667</c:v>
                </c:pt>
                <c:pt idx="3171">
                  <c:v>26.425000000000001</c:v>
                </c:pt>
                <c:pt idx="3172">
                  <c:v>26.433333000000001</c:v>
                </c:pt>
                <c:pt idx="3173">
                  <c:v>26.441666999999999</c:v>
                </c:pt>
                <c:pt idx="3174">
                  <c:v>26.45</c:v>
                </c:pt>
                <c:pt idx="3175">
                  <c:v>26.458333</c:v>
                </c:pt>
                <c:pt idx="3176">
                  <c:v>26.466667000000001</c:v>
                </c:pt>
                <c:pt idx="3177">
                  <c:v>26.475000000000001</c:v>
                </c:pt>
                <c:pt idx="3178">
                  <c:v>26.483332999999998</c:v>
                </c:pt>
                <c:pt idx="3179">
                  <c:v>26.491667</c:v>
                </c:pt>
                <c:pt idx="3180">
                  <c:v>26.5</c:v>
                </c:pt>
                <c:pt idx="3181">
                  <c:v>26.508333</c:v>
                </c:pt>
                <c:pt idx="3182">
                  <c:v>26.516667000000002</c:v>
                </c:pt>
                <c:pt idx="3183">
                  <c:v>26.524999999999999</c:v>
                </c:pt>
                <c:pt idx="3184">
                  <c:v>26.533332999999999</c:v>
                </c:pt>
                <c:pt idx="3185">
                  <c:v>26.541667</c:v>
                </c:pt>
                <c:pt idx="3186">
                  <c:v>26.55</c:v>
                </c:pt>
                <c:pt idx="3187">
                  <c:v>26.558333000000001</c:v>
                </c:pt>
                <c:pt idx="3188">
                  <c:v>26.566666999999999</c:v>
                </c:pt>
                <c:pt idx="3189">
                  <c:v>26.574999999999999</c:v>
                </c:pt>
                <c:pt idx="3190">
                  <c:v>26.583333</c:v>
                </c:pt>
                <c:pt idx="3191">
                  <c:v>26.591667000000001</c:v>
                </c:pt>
                <c:pt idx="3192">
                  <c:v>26.6</c:v>
                </c:pt>
                <c:pt idx="3193">
                  <c:v>26.608332999999998</c:v>
                </c:pt>
                <c:pt idx="3194">
                  <c:v>26.616667</c:v>
                </c:pt>
                <c:pt idx="3195">
                  <c:v>26.625</c:v>
                </c:pt>
                <c:pt idx="3196">
                  <c:v>26.633333</c:v>
                </c:pt>
                <c:pt idx="3197">
                  <c:v>26.641667000000002</c:v>
                </c:pt>
                <c:pt idx="3198">
                  <c:v>26.65</c:v>
                </c:pt>
                <c:pt idx="3199">
                  <c:v>26.658332999999999</c:v>
                </c:pt>
                <c:pt idx="3200">
                  <c:v>26.666667</c:v>
                </c:pt>
                <c:pt idx="3201">
                  <c:v>26.675000000000001</c:v>
                </c:pt>
                <c:pt idx="3202">
                  <c:v>26.683333000000001</c:v>
                </c:pt>
                <c:pt idx="3203">
                  <c:v>26.691666999999999</c:v>
                </c:pt>
                <c:pt idx="3204">
                  <c:v>26.7</c:v>
                </c:pt>
                <c:pt idx="3205">
                  <c:v>26.708333</c:v>
                </c:pt>
                <c:pt idx="3206">
                  <c:v>26.716667000000001</c:v>
                </c:pt>
                <c:pt idx="3207">
                  <c:v>26.725000000000001</c:v>
                </c:pt>
                <c:pt idx="3208">
                  <c:v>26.733332999999998</c:v>
                </c:pt>
                <c:pt idx="3209">
                  <c:v>26.741667</c:v>
                </c:pt>
                <c:pt idx="3210">
                  <c:v>26.75</c:v>
                </c:pt>
                <c:pt idx="3211">
                  <c:v>26.758333</c:v>
                </c:pt>
                <c:pt idx="3212">
                  <c:v>26.766667000000002</c:v>
                </c:pt>
                <c:pt idx="3213">
                  <c:v>26.774999999999999</c:v>
                </c:pt>
                <c:pt idx="3214">
                  <c:v>26.783332999999999</c:v>
                </c:pt>
                <c:pt idx="3215">
                  <c:v>26.791667</c:v>
                </c:pt>
                <c:pt idx="3216">
                  <c:v>26.8</c:v>
                </c:pt>
                <c:pt idx="3217">
                  <c:v>26.808333000000001</c:v>
                </c:pt>
                <c:pt idx="3218">
                  <c:v>26.816666999999999</c:v>
                </c:pt>
                <c:pt idx="3219">
                  <c:v>26.824999999999999</c:v>
                </c:pt>
                <c:pt idx="3220">
                  <c:v>26.833333</c:v>
                </c:pt>
                <c:pt idx="3221">
                  <c:v>26.841667000000001</c:v>
                </c:pt>
                <c:pt idx="3222">
                  <c:v>26.85</c:v>
                </c:pt>
                <c:pt idx="3223">
                  <c:v>26.858332999999998</c:v>
                </c:pt>
                <c:pt idx="3224">
                  <c:v>26.866667</c:v>
                </c:pt>
                <c:pt idx="3225">
                  <c:v>26.875</c:v>
                </c:pt>
                <c:pt idx="3226">
                  <c:v>26.883333</c:v>
                </c:pt>
                <c:pt idx="3227">
                  <c:v>26.891667000000002</c:v>
                </c:pt>
                <c:pt idx="3228">
                  <c:v>26.9</c:v>
                </c:pt>
                <c:pt idx="3229">
                  <c:v>26.908332999999999</c:v>
                </c:pt>
                <c:pt idx="3230">
                  <c:v>26.916667</c:v>
                </c:pt>
                <c:pt idx="3231">
                  <c:v>26.925000000000001</c:v>
                </c:pt>
                <c:pt idx="3232">
                  <c:v>26.933333000000001</c:v>
                </c:pt>
                <c:pt idx="3233">
                  <c:v>26.941666999999999</c:v>
                </c:pt>
                <c:pt idx="3234">
                  <c:v>26.95</c:v>
                </c:pt>
                <c:pt idx="3235">
                  <c:v>26.958333</c:v>
                </c:pt>
                <c:pt idx="3236">
                  <c:v>26.966667000000001</c:v>
                </c:pt>
                <c:pt idx="3237">
                  <c:v>26.975000000000001</c:v>
                </c:pt>
                <c:pt idx="3238">
                  <c:v>26.983332999999998</c:v>
                </c:pt>
                <c:pt idx="3239">
                  <c:v>26.991667</c:v>
                </c:pt>
                <c:pt idx="3240">
                  <c:v>27</c:v>
                </c:pt>
                <c:pt idx="3241">
                  <c:v>27.008333</c:v>
                </c:pt>
                <c:pt idx="3242">
                  <c:v>27.016667000000002</c:v>
                </c:pt>
                <c:pt idx="3243">
                  <c:v>27.024999999999999</c:v>
                </c:pt>
                <c:pt idx="3244">
                  <c:v>27.033332999999999</c:v>
                </c:pt>
                <c:pt idx="3245">
                  <c:v>27.041667</c:v>
                </c:pt>
                <c:pt idx="3246">
                  <c:v>27.05</c:v>
                </c:pt>
                <c:pt idx="3247">
                  <c:v>27.058333000000001</c:v>
                </c:pt>
                <c:pt idx="3248">
                  <c:v>27.066666999999999</c:v>
                </c:pt>
                <c:pt idx="3249">
                  <c:v>27.074999999999999</c:v>
                </c:pt>
                <c:pt idx="3250">
                  <c:v>27.083333</c:v>
                </c:pt>
                <c:pt idx="3251">
                  <c:v>27.091667000000001</c:v>
                </c:pt>
                <c:pt idx="3252">
                  <c:v>27.1</c:v>
                </c:pt>
                <c:pt idx="3253">
                  <c:v>27.108332999999998</c:v>
                </c:pt>
                <c:pt idx="3254">
                  <c:v>27.116667</c:v>
                </c:pt>
                <c:pt idx="3255">
                  <c:v>27.125</c:v>
                </c:pt>
                <c:pt idx="3256">
                  <c:v>27.133333</c:v>
                </c:pt>
                <c:pt idx="3257">
                  <c:v>27.141667000000002</c:v>
                </c:pt>
                <c:pt idx="3258">
                  <c:v>27.15</c:v>
                </c:pt>
                <c:pt idx="3259">
                  <c:v>27.158332999999999</c:v>
                </c:pt>
                <c:pt idx="3260">
                  <c:v>27.166667</c:v>
                </c:pt>
                <c:pt idx="3261">
                  <c:v>27.175000000000001</c:v>
                </c:pt>
                <c:pt idx="3262">
                  <c:v>27.183333000000001</c:v>
                </c:pt>
                <c:pt idx="3263">
                  <c:v>27.191666999999999</c:v>
                </c:pt>
                <c:pt idx="3264">
                  <c:v>27.2</c:v>
                </c:pt>
                <c:pt idx="3265">
                  <c:v>27.208333</c:v>
                </c:pt>
                <c:pt idx="3266">
                  <c:v>27.216667000000001</c:v>
                </c:pt>
                <c:pt idx="3267">
                  <c:v>27.225000000000001</c:v>
                </c:pt>
                <c:pt idx="3268">
                  <c:v>27.233332999999998</c:v>
                </c:pt>
                <c:pt idx="3269">
                  <c:v>27.241667</c:v>
                </c:pt>
                <c:pt idx="3270">
                  <c:v>27.25</c:v>
                </c:pt>
                <c:pt idx="3271">
                  <c:v>27.258333</c:v>
                </c:pt>
                <c:pt idx="3272">
                  <c:v>27.266667000000002</c:v>
                </c:pt>
                <c:pt idx="3273">
                  <c:v>27.274999999999999</c:v>
                </c:pt>
                <c:pt idx="3274">
                  <c:v>27.283332999999999</c:v>
                </c:pt>
                <c:pt idx="3275">
                  <c:v>27.291667</c:v>
                </c:pt>
                <c:pt idx="3276">
                  <c:v>27.3</c:v>
                </c:pt>
                <c:pt idx="3277">
                  <c:v>27.308333000000001</c:v>
                </c:pt>
                <c:pt idx="3278">
                  <c:v>27.316666999999999</c:v>
                </c:pt>
                <c:pt idx="3279">
                  <c:v>27.324999999999999</c:v>
                </c:pt>
                <c:pt idx="3280">
                  <c:v>27.333333</c:v>
                </c:pt>
                <c:pt idx="3281">
                  <c:v>27.341667000000001</c:v>
                </c:pt>
                <c:pt idx="3282">
                  <c:v>27.35</c:v>
                </c:pt>
                <c:pt idx="3283">
                  <c:v>27.358332999999998</c:v>
                </c:pt>
                <c:pt idx="3284">
                  <c:v>27.366667</c:v>
                </c:pt>
                <c:pt idx="3285">
                  <c:v>27.375</c:v>
                </c:pt>
                <c:pt idx="3286">
                  <c:v>27.383333</c:v>
                </c:pt>
                <c:pt idx="3287">
                  <c:v>27.391667000000002</c:v>
                </c:pt>
                <c:pt idx="3288">
                  <c:v>27.4</c:v>
                </c:pt>
                <c:pt idx="3289">
                  <c:v>27.408332999999999</c:v>
                </c:pt>
                <c:pt idx="3290">
                  <c:v>27.416667</c:v>
                </c:pt>
                <c:pt idx="3291">
                  <c:v>27.425000000000001</c:v>
                </c:pt>
                <c:pt idx="3292">
                  <c:v>27.433333000000001</c:v>
                </c:pt>
                <c:pt idx="3293">
                  <c:v>27.441666999999999</c:v>
                </c:pt>
                <c:pt idx="3294">
                  <c:v>27.45</c:v>
                </c:pt>
                <c:pt idx="3295">
                  <c:v>27.458333</c:v>
                </c:pt>
                <c:pt idx="3296">
                  <c:v>27.466667000000001</c:v>
                </c:pt>
                <c:pt idx="3297">
                  <c:v>27.475000000000001</c:v>
                </c:pt>
                <c:pt idx="3298">
                  <c:v>27.483332999999998</c:v>
                </c:pt>
                <c:pt idx="3299">
                  <c:v>27.491667</c:v>
                </c:pt>
                <c:pt idx="3300">
                  <c:v>27.5</c:v>
                </c:pt>
                <c:pt idx="3301">
                  <c:v>27.508333</c:v>
                </c:pt>
                <c:pt idx="3302">
                  <c:v>27.516667000000002</c:v>
                </c:pt>
                <c:pt idx="3303">
                  <c:v>27.524999999999999</c:v>
                </c:pt>
                <c:pt idx="3304">
                  <c:v>27.533332999999999</c:v>
                </c:pt>
                <c:pt idx="3305">
                  <c:v>27.541667</c:v>
                </c:pt>
                <c:pt idx="3306">
                  <c:v>27.55</c:v>
                </c:pt>
                <c:pt idx="3307">
                  <c:v>27.558333000000001</c:v>
                </c:pt>
                <c:pt idx="3308">
                  <c:v>27.566666999999999</c:v>
                </c:pt>
                <c:pt idx="3309">
                  <c:v>27.574999999999999</c:v>
                </c:pt>
                <c:pt idx="3310">
                  <c:v>27.583333</c:v>
                </c:pt>
                <c:pt idx="3311">
                  <c:v>27.591667000000001</c:v>
                </c:pt>
                <c:pt idx="3312">
                  <c:v>27.6</c:v>
                </c:pt>
                <c:pt idx="3313">
                  <c:v>27.608332999999998</c:v>
                </c:pt>
                <c:pt idx="3314">
                  <c:v>27.616667</c:v>
                </c:pt>
                <c:pt idx="3315">
                  <c:v>27.625</c:v>
                </c:pt>
                <c:pt idx="3316">
                  <c:v>27.633333</c:v>
                </c:pt>
                <c:pt idx="3317">
                  <c:v>27.641667000000002</c:v>
                </c:pt>
                <c:pt idx="3318">
                  <c:v>27.65</c:v>
                </c:pt>
                <c:pt idx="3319">
                  <c:v>27.658332999999999</c:v>
                </c:pt>
                <c:pt idx="3320">
                  <c:v>27.666667</c:v>
                </c:pt>
                <c:pt idx="3321">
                  <c:v>27.675000000000001</c:v>
                </c:pt>
                <c:pt idx="3322">
                  <c:v>27.683333000000001</c:v>
                </c:pt>
                <c:pt idx="3323">
                  <c:v>27.691666999999999</c:v>
                </c:pt>
                <c:pt idx="3324">
                  <c:v>27.7</c:v>
                </c:pt>
                <c:pt idx="3325">
                  <c:v>27.708333</c:v>
                </c:pt>
                <c:pt idx="3326">
                  <c:v>27.716667000000001</c:v>
                </c:pt>
                <c:pt idx="3327">
                  <c:v>27.725000000000001</c:v>
                </c:pt>
                <c:pt idx="3328">
                  <c:v>27.733332999999998</c:v>
                </c:pt>
                <c:pt idx="3329">
                  <c:v>27.741667</c:v>
                </c:pt>
                <c:pt idx="3330">
                  <c:v>27.75</c:v>
                </c:pt>
                <c:pt idx="3331">
                  <c:v>27.758333</c:v>
                </c:pt>
                <c:pt idx="3332">
                  <c:v>27.766667000000002</c:v>
                </c:pt>
                <c:pt idx="3333">
                  <c:v>27.774999999999999</c:v>
                </c:pt>
                <c:pt idx="3334">
                  <c:v>27.783332999999999</c:v>
                </c:pt>
                <c:pt idx="3335">
                  <c:v>27.791667</c:v>
                </c:pt>
                <c:pt idx="3336">
                  <c:v>27.8</c:v>
                </c:pt>
                <c:pt idx="3337">
                  <c:v>27.808333000000001</c:v>
                </c:pt>
                <c:pt idx="3338">
                  <c:v>27.816666999999999</c:v>
                </c:pt>
                <c:pt idx="3339">
                  <c:v>27.824999999999999</c:v>
                </c:pt>
                <c:pt idx="3340">
                  <c:v>27.833333</c:v>
                </c:pt>
                <c:pt idx="3341">
                  <c:v>27.841667000000001</c:v>
                </c:pt>
                <c:pt idx="3342">
                  <c:v>27.85</c:v>
                </c:pt>
                <c:pt idx="3343">
                  <c:v>27.858332999999998</c:v>
                </c:pt>
                <c:pt idx="3344">
                  <c:v>27.866667</c:v>
                </c:pt>
                <c:pt idx="3345">
                  <c:v>27.875</c:v>
                </c:pt>
                <c:pt idx="3346">
                  <c:v>27.883333</c:v>
                </c:pt>
                <c:pt idx="3347">
                  <c:v>27.891667000000002</c:v>
                </c:pt>
                <c:pt idx="3348">
                  <c:v>27.9</c:v>
                </c:pt>
                <c:pt idx="3349">
                  <c:v>27.908332999999999</c:v>
                </c:pt>
                <c:pt idx="3350">
                  <c:v>27.916667</c:v>
                </c:pt>
                <c:pt idx="3351">
                  <c:v>27.925000000000001</c:v>
                </c:pt>
                <c:pt idx="3352">
                  <c:v>27.933333000000001</c:v>
                </c:pt>
                <c:pt idx="3353">
                  <c:v>27.941666999999999</c:v>
                </c:pt>
                <c:pt idx="3354">
                  <c:v>27.95</c:v>
                </c:pt>
                <c:pt idx="3355">
                  <c:v>27.958333</c:v>
                </c:pt>
                <c:pt idx="3356">
                  <c:v>27.966667000000001</c:v>
                </c:pt>
                <c:pt idx="3357">
                  <c:v>27.975000000000001</c:v>
                </c:pt>
                <c:pt idx="3358">
                  <c:v>27.983332999999998</c:v>
                </c:pt>
                <c:pt idx="3359">
                  <c:v>27.991667</c:v>
                </c:pt>
                <c:pt idx="3360">
                  <c:v>28</c:v>
                </c:pt>
                <c:pt idx="3361">
                  <c:v>28.008333</c:v>
                </c:pt>
                <c:pt idx="3362">
                  <c:v>28.016667000000002</c:v>
                </c:pt>
                <c:pt idx="3363">
                  <c:v>28.024999999999999</c:v>
                </c:pt>
                <c:pt idx="3364">
                  <c:v>28.033332999999999</c:v>
                </c:pt>
                <c:pt idx="3365">
                  <c:v>28.041667</c:v>
                </c:pt>
                <c:pt idx="3366">
                  <c:v>28.05</c:v>
                </c:pt>
                <c:pt idx="3367">
                  <c:v>28.058333000000001</c:v>
                </c:pt>
                <c:pt idx="3368">
                  <c:v>28.066666999999999</c:v>
                </c:pt>
                <c:pt idx="3369">
                  <c:v>28.074999999999999</c:v>
                </c:pt>
                <c:pt idx="3370">
                  <c:v>28.083333</c:v>
                </c:pt>
                <c:pt idx="3371">
                  <c:v>28.091667000000001</c:v>
                </c:pt>
                <c:pt idx="3372">
                  <c:v>28.1</c:v>
                </c:pt>
                <c:pt idx="3373">
                  <c:v>28.108332999999998</c:v>
                </c:pt>
                <c:pt idx="3374">
                  <c:v>28.116667</c:v>
                </c:pt>
                <c:pt idx="3375">
                  <c:v>28.125</c:v>
                </c:pt>
                <c:pt idx="3376">
                  <c:v>28.133333</c:v>
                </c:pt>
                <c:pt idx="3377">
                  <c:v>28.141667000000002</c:v>
                </c:pt>
                <c:pt idx="3378">
                  <c:v>28.15</c:v>
                </c:pt>
                <c:pt idx="3379">
                  <c:v>28.158332999999999</c:v>
                </c:pt>
                <c:pt idx="3380">
                  <c:v>28.166667</c:v>
                </c:pt>
                <c:pt idx="3381">
                  <c:v>28.175000000000001</c:v>
                </c:pt>
                <c:pt idx="3382">
                  <c:v>28.183333000000001</c:v>
                </c:pt>
                <c:pt idx="3383">
                  <c:v>28.191666999999999</c:v>
                </c:pt>
                <c:pt idx="3384">
                  <c:v>28.2</c:v>
                </c:pt>
                <c:pt idx="3385">
                  <c:v>28.208333</c:v>
                </c:pt>
                <c:pt idx="3386">
                  <c:v>28.216667000000001</c:v>
                </c:pt>
                <c:pt idx="3387">
                  <c:v>28.225000000000001</c:v>
                </c:pt>
                <c:pt idx="3388">
                  <c:v>28.233332999999998</c:v>
                </c:pt>
                <c:pt idx="3389">
                  <c:v>28.241667</c:v>
                </c:pt>
                <c:pt idx="3390">
                  <c:v>28.25</c:v>
                </c:pt>
                <c:pt idx="3391">
                  <c:v>28.258333</c:v>
                </c:pt>
                <c:pt idx="3392">
                  <c:v>28.266667000000002</c:v>
                </c:pt>
                <c:pt idx="3393">
                  <c:v>28.274999999999999</c:v>
                </c:pt>
                <c:pt idx="3394">
                  <c:v>28.283332999999999</c:v>
                </c:pt>
                <c:pt idx="3395">
                  <c:v>28.291667</c:v>
                </c:pt>
                <c:pt idx="3396">
                  <c:v>28.3</c:v>
                </c:pt>
                <c:pt idx="3397">
                  <c:v>28.308333000000001</c:v>
                </c:pt>
                <c:pt idx="3398">
                  <c:v>28.316666999999999</c:v>
                </c:pt>
                <c:pt idx="3399">
                  <c:v>28.324999999999999</c:v>
                </c:pt>
                <c:pt idx="3400">
                  <c:v>28.333333</c:v>
                </c:pt>
                <c:pt idx="3401">
                  <c:v>28.341667000000001</c:v>
                </c:pt>
                <c:pt idx="3402">
                  <c:v>28.35</c:v>
                </c:pt>
                <c:pt idx="3403">
                  <c:v>28.358332999999998</c:v>
                </c:pt>
                <c:pt idx="3404">
                  <c:v>28.366667</c:v>
                </c:pt>
                <c:pt idx="3405">
                  <c:v>28.375</c:v>
                </c:pt>
                <c:pt idx="3406">
                  <c:v>28.383333</c:v>
                </c:pt>
                <c:pt idx="3407">
                  <c:v>28.391667000000002</c:v>
                </c:pt>
                <c:pt idx="3408">
                  <c:v>28.4</c:v>
                </c:pt>
                <c:pt idx="3409">
                  <c:v>28.408332999999999</c:v>
                </c:pt>
                <c:pt idx="3410">
                  <c:v>28.416667</c:v>
                </c:pt>
                <c:pt idx="3411">
                  <c:v>28.425000000000001</c:v>
                </c:pt>
                <c:pt idx="3412">
                  <c:v>28.433333000000001</c:v>
                </c:pt>
                <c:pt idx="3413">
                  <c:v>28.441666999999999</c:v>
                </c:pt>
                <c:pt idx="3414">
                  <c:v>28.45</c:v>
                </c:pt>
                <c:pt idx="3415">
                  <c:v>28.458333</c:v>
                </c:pt>
                <c:pt idx="3416">
                  <c:v>28.466667000000001</c:v>
                </c:pt>
                <c:pt idx="3417">
                  <c:v>28.475000000000001</c:v>
                </c:pt>
                <c:pt idx="3418">
                  <c:v>28.483332999999998</c:v>
                </c:pt>
                <c:pt idx="3419">
                  <c:v>28.491667</c:v>
                </c:pt>
                <c:pt idx="3420">
                  <c:v>28.5</c:v>
                </c:pt>
                <c:pt idx="3421">
                  <c:v>28.508333</c:v>
                </c:pt>
                <c:pt idx="3422">
                  <c:v>28.516667000000002</c:v>
                </c:pt>
                <c:pt idx="3423">
                  <c:v>28.524999999999999</c:v>
                </c:pt>
                <c:pt idx="3424">
                  <c:v>28.533332999999999</c:v>
                </c:pt>
                <c:pt idx="3425">
                  <c:v>28.541667</c:v>
                </c:pt>
                <c:pt idx="3426">
                  <c:v>28.55</c:v>
                </c:pt>
                <c:pt idx="3427">
                  <c:v>28.558333000000001</c:v>
                </c:pt>
                <c:pt idx="3428">
                  <c:v>28.566666999999999</c:v>
                </c:pt>
                <c:pt idx="3429">
                  <c:v>28.574999999999999</c:v>
                </c:pt>
                <c:pt idx="3430">
                  <c:v>28.583333</c:v>
                </c:pt>
                <c:pt idx="3431">
                  <c:v>28.591667000000001</c:v>
                </c:pt>
                <c:pt idx="3432">
                  <c:v>28.6</c:v>
                </c:pt>
                <c:pt idx="3433">
                  <c:v>28.608332999999998</c:v>
                </c:pt>
                <c:pt idx="3434">
                  <c:v>28.616667</c:v>
                </c:pt>
                <c:pt idx="3435">
                  <c:v>28.625</c:v>
                </c:pt>
                <c:pt idx="3436">
                  <c:v>28.633333</c:v>
                </c:pt>
                <c:pt idx="3437">
                  <c:v>28.641667000000002</c:v>
                </c:pt>
                <c:pt idx="3438">
                  <c:v>28.65</c:v>
                </c:pt>
                <c:pt idx="3439">
                  <c:v>28.658332999999999</c:v>
                </c:pt>
                <c:pt idx="3440">
                  <c:v>28.666667</c:v>
                </c:pt>
                <c:pt idx="3441">
                  <c:v>28.675000000000001</c:v>
                </c:pt>
                <c:pt idx="3442">
                  <c:v>28.683333000000001</c:v>
                </c:pt>
                <c:pt idx="3443">
                  <c:v>28.691666999999999</c:v>
                </c:pt>
                <c:pt idx="3444">
                  <c:v>28.7</c:v>
                </c:pt>
                <c:pt idx="3445">
                  <c:v>28.708333</c:v>
                </c:pt>
                <c:pt idx="3446">
                  <c:v>28.716667000000001</c:v>
                </c:pt>
                <c:pt idx="3447">
                  <c:v>28.725000000000001</c:v>
                </c:pt>
                <c:pt idx="3448">
                  <c:v>28.733332999999998</c:v>
                </c:pt>
                <c:pt idx="3449">
                  <c:v>28.741667</c:v>
                </c:pt>
                <c:pt idx="3450">
                  <c:v>28.75</c:v>
                </c:pt>
                <c:pt idx="3451">
                  <c:v>28.758333</c:v>
                </c:pt>
                <c:pt idx="3452">
                  <c:v>28.766667000000002</c:v>
                </c:pt>
                <c:pt idx="3453">
                  <c:v>28.774999999999999</c:v>
                </c:pt>
                <c:pt idx="3454">
                  <c:v>28.783332999999999</c:v>
                </c:pt>
                <c:pt idx="3455">
                  <c:v>28.791667</c:v>
                </c:pt>
                <c:pt idx="3456">
                  <c:v>28.8</c:v>
                </c:pt>
                <c:pt idx="3457">
                  <c:v>28.808333000000001</c:v>
                </c:pt>
                <c:pt idx="3458">
                  <c:v>28.816666999999999</c:v>
                </c:pt>
                <c:pt idx="3459">
                  <c:v>28.824999999999999</c:v>
                </c:pt>
                <c:pt idx="3460">
                  <c:v>28.833333</c:v>
                </c:pt>
                <c:pt idx="3461">
                  <c:v>28.841667000000001</c:v>
                </c:pt>
                <c:pt idx="3462">
                  <c:v>28.85</c:v>
                </c:pt>
                <c:pt idx="3463">
                  <c:v>28.858332999999998</c:v>
                </c:pt>
                <c:pt idx="3464">
                  <c:v>28.866667</c:v>
                </c:pt>
                <c:pt idx="3465">
                  <c:v>28.875</c:v>
                </c:pt>
                <c:pt idx="3466">
                  <c:v>28.883333</c:v>
                </c:pt>
                <c:pt idx="3467">
                  <c:v>28.891667000000002</c:v>
                </c:pt>
                <c:pt idx="3468">
                  <c:v>28.9</c:v>
                </c:pt>
                <c:pt idx="3469">
                  <c:v>28.908332999999999</c:v>
                </c:pt>
                <c:pt idx="3470">
                  <c:v>28.916667</c:v>
                </c:pt>
                <c:pt idx="3471">
                  <c:v>28.925000000000001</c:v>
                </c:pt>
                <c:pt idx="3472">
                  <c:v>28.933333000000001</c:v>
                </c:pt>
                <c:pt idx="3473">
                  <c:v>28.941666999999999</c:v>
                </c:pt>
                <c:pt idx="3474">
                  <c:v>28.95</c:v>
                </c:pt>
                <c:pt idx="3475">
                  <c:v>28.958333</c:v>
                </c:pt>
                <c:pt idx="3476">
                  <c:v>28.966667000000001</c:v>
                </c:pt>
                <c:pt idx="3477">
                  <c:v>28.975000000000001</c:v>
                </c:pt>
                <c:pt idx="3478">
                  <c:v>28.983332999999998</c:v>
                </c:pt>
                <c:pt idx="3479">
                  <c:v>28.991667</c:v>
                </c:pt>
                <c:pt idx="3480">
                  <c:v>29</c:v>
                </c:pt>
                <c:pt idx="3481">
                  <c:v>29.008333</c:v>
                </c:pt>
                <c:pt idx="3482">
                  <c:v>29.016667000000002</c:v>
                </c:pt>
                <c:pt idx="3483">
                  <c:v>29.024999999999999</c:v>
                </c:pt>
                <c:pt idx="3484">
                  <c:v>29.033332999999999</c:v>
                </c:pt>
                <c:pt idx="3485">
                  <c:v>29.041667</c:v>
                </c:pt>
                <c:pt idx="3486">
                  <c:v>29.05</c:v>
                </c:pt>
                <c:pt idx="3487">
                  <c:v>29.058333000000001</c:v>
                </c:pt>
                <c:pt idx="3488">
                  <c:v>29.066666999999999</c:v>
                </c:pt>
                <c:pt idx="3489">
                  <c:v>29.074999999999999</c:v>
                </c:pt>
                <c:pt idx="3490">
                  <c:v>29.083333</c:v>
                </c:pt>
                <c:pt idx="3491">
                  <c:v>29.091667000000001</c:v>
                </c:pt>
                <c:pt idx="3492">
                  <c:v>29.1</c:v>
                </c:pt>
                <c:pt idx="3493">
                  <c:v>29.108332999999998</c:v>
                </c:pt>
                <c:pt idx="3494">
                  <c:v>29.116667</c:v>
                </c:pt>
                <c:pt idx="3495">
                  <c:v>29.125</c:v>
                </c:pt>
                <c:pt idx="3496">
                  <c:v>29.133333</c:v>
                </c:pt>
                <c:pt idx="3497">
                  <c:v>29.141667000000002</c:v>
                </c:pt>
                <c:pt idx="3498">
                  <c:v>29.15</c:v>
                </c:pt>
                <c:pt idx="3499">
                  <c:v>29.158332999999999</c:v>
                </c:pt>
                <c:pt idx="3500">
                  <c:v>29.166667</c:v>
                </c:pt>
                <c:pt idx="3501">
                  <c:v>29.175000000000001</c:v>
                </c:pt>
                <c:pt idx="3502">
                  <c:v>29.183333000000001</c:v>
                </c:pt>
                <c:pt idx="3503">
                  <c:v>29.191666999999999</c:v>
                </c:pt>
                <c:pt idx="3504">
                  <c:v>29.2</c:v>
                </c:pt>
                <c:pt idx="3505">
                  <c:v>29.208333</c:v>
                </c:pt>
                <c:pt idx="3506">
                  <c:v>29.216667000000001</c:v>
                </c:pt>
                <c:pt idx="3507">
                  <c:v>29.225000000000001</c:v>
                </c:pt>
                <c:pt idx="3508">
                  <c:v>29.233332999999998</c:v>
                </c:pt>
                <c:pt idx="3509">
                  <c:v>29.241667</c:v>
                </c:pt>
                <c:pt idx="3510">
                  <c:v>29.25</c:v>
                </c:pt>
                <c:pt idx="3511">
                  <c:v>29.258333</c:v>
                </c:pt>
                <c:pt idx="3512">
                  <c:v>29.266667000000002</c:v>
                </c:pt>
                <c:pt idx="3513">
                  <c:v>29.274999999999999</c:v>
                </c:pt>
                <c:pt idx="3514">
                  <c:v>29.283332999999999</c:v>
                </c:pt>
                <c:pt idx="3515">
                  <c:v>29.291667</c:v>
                </c:pt>
                <c:pt idx="3516">
                  <c:v>29.3</c:v>
                </c:pt>
                <c:pt idx="3517">
                  <c:v>29.308333000000001</c:v>
                </c:pt>
                <c:pt idx="3518">
                  <c:v>29.316666999999999</c:v>
                </c:pt>
                <c:pt idx="3519">
                  <c:v>29.324999999999999</c:v>
                </c:pt>
                <c:pt idx="3520">
                  <c:v>29.333333</c:v>
                </c:pt>
                <c:pt idx="3521">
                  <c:v>29.341667000000001</c:v>
                </c:pt>
                <c:pt idx="3522">
                  <c:v>29.35</c:v>
                </c:pt>
                <c:pt idx="3523">
                  <c:v>29.358332999999998</c:v>
                </c:pt>
                <c:pt idx="3524">
                  <c:v>29.366667</c:v>
                </c:pt>
                <c:pt idx="3525">
                  <c:v>29.375</c:v>
                </c:pt>
                <c:pt idx="3526">
                  <c:v>29.383333</c:v>
                </c:pt>
                <c:pt idx="3527">
                  <c:v>29.391667000000002</c:v>
                </c:pt>
                <c:pt idx="3528">
                  <c:v>29.4</c:v>
                </c:pt>
                <c:pt idx="3529">
                  <c:v>29.408332999999999</c:v>
                </c:pt>
                <c:pt idx="3530">
                  <c:v>29.416667</c:v>
                </c:pt>
                <c:pt idx="3531">
                  <c:v>29.425000000000001</c:v>
                </c:pt>
                <c:pt idx="3532">
                  <c:v>29.433333000000001</c:v>
                </c:pt>
                <c:pt idx="3533">
                  <c:v>29.441666999999999</c:v>
                </c:pt>
                <c:pt idx="3534">
                  <c:v>29.45</c:v>
                </c:pt>
                <c:pt idx="3535">
                  <c:v>29.458333</c:v>
                </c:pt>
                <c:pt idx="3536">
                  <c:v>29.466667000000001</c:v>
                </c:pt>
                <c:pt idx="3537">
                  <c:v>29.475000000000001</c:v>
                </c:pt>
                <c:pt idx="3538">
                  <c:v>29.483332999999998</c:v>
                </c:pt>
                <c:pt idx="3539">
                  <c:v>29.491667</c:v>
                </c:pt>
                <c:pt idx="3540">
                  <c:v>29.5</c:v>
                </c:pt>
                <c:pt idx="3541">
                  <c:v>29.508333</c:v>
                </c:pt>
                <c:pt idx="3542">
                  <c:v>29.516667000000002</c:v>
                </c:pt>
                <c:pt idx="3543">
                  <c:v>29.524999999999999</c:v>
                </c:pt>
                <c:pt idx="3544">
                  <c:v>29.533332999999999</c:v>
                </c:pt>
                <c:pt idx="3545">
                  <c:v>29.541667</c:v>
                </c:pt>
                <c:pt idx="3546">
                  <c:v>29.55</c:v>
                </c:pt>
                <c:pt idx="3547">
                  <c:v>29.558333000000001</c:v>
                </c:pt>
                <c:pt idx="3548">
                  <c:v>29.566666999999999</c:v>
                </c:pt>
                <c:pt idx="3549">
                  <c:v>29.574999999999999</c:v>
                </c:pt>
                <c:pt idx="3550">
                  <c:v>29.583333</c:v>
                </c:pt>
                <c:pt idx="3551">
                  <c:v>29.591667000000001</c:v>
                </c:pt>
                <c:pt idx="3552">
                  <c:v>29.6</c:v>
                </c:pt>
                <c:pt idx="3553">
                  <c:v>29.608332999999998</c:v>
                </c:pt>
                <c:pt idx="3554">
                  <c:v>29.616667</c:v>
                </c:pt>
                <c:pt idx="3555">
                  <c:v>29.625</c:v>
                </c:pt>
                <c:pt idx="3556">
                  <c:v>29.633333</c:v>
                </c:pt>
                <c:pt idx="3557">
                  <c:v>29.641667000000002</c:v>
                </c:pt>
                <c:pt idx="3558">
                  <c:v>29.65</c:v>
                </c:pt>
                <c:pt idx="3559">
                  <c:v>29.658332999999999</c:v>
                </c:pt>
                <c:pt idx="3560">
                  <c:v>29.666667</c:v>
                </c:pt>
                <c:pt idx="3561">
                  <c:v>29.675000000000001</c:v>
                </c:pt>
                <c:pt idx="3562">
                  <c:v>29.683333000000001</c:v>
                </c:pt>
                <c:pt idx="3563">
                  <c:v>29.691666999999999</c:v>
                </c:pt>
                <c:pt idx="3564">
                  <c:v>29.7</c:v>
                </c:pt>
                <c:pt idx="3565">
                  <c:v>29.708333</c:v>
                </c:pt>
                <c:pt idx="3566">
                  <c:v>29.716667000000001</c:v>
                </c:pt>
                <c:pt idx="3567">
                  <c:v>29.725000000000001</c:v>
                </c:pt>
                <c:pt idx="3568">
                  <c:v>29.733332999999998</c:v>
                </c:pt>
                <c:pt idx="3569">
                  <c:v>29.741667</c:v>
                </c:pt>
                <c:pt idx="3570">
                  <c:v>29.75</c:v>
                </c:pt>
                <c:pt idx="3571">
                  <c:v>29.758333</c:v>
                </c:pt>
                <c:pt idx="3572">
                  <c:v>29.766667000000002</c:v>
                </c:pt>
                <c:pt idx="3573">
                  <c:v>29.774999999999999</c:v>
                </c:pt>
                <c:pt idx="3574">
                  <c:v>29.783332999999999</c:v>
                </c:pt>
                <c:pt idx="3575">
                  <c:v>29.791667</c:v>
                </c:pt>
                <c:pt idx="3576">
                  <c:v>29.8</c:v>
                </c:pt>
                <c:pt idx="3577">
                  <c:v>29.808333000000001</c:v>
                </c:pt>
                <c:pt idx="3578">
                  <c:v>29.816666999999999</c:v>
                </c:pt>
                <c:pt idx="3579">
                  <c:v>29.824999999999999</c:v>
                </c:pt>
                <c:pt idx="3580">
                  <c:v>29.833333</c:v>
                </c:pt>
                <c:pt idx="3581">
                  <c:v>29.841667000000001</c:v>
                </c:pt>
                <c:pt idx="3582">
                  <c:v>29.85</c:v>
                </c:pt>
                <c:pt idx="3583">
                  <c:v>29.858332999999998</c:v>
                </c:pt>
                <c:pt idx="3584">
                  <c:v>29.866667</c:v>
                </c:pt>
                <c:pt idx="3585">
                  <c:v>29.875</c:v>
                </c:pt>
                <c:pt idx="3586">
                  <c:v>29.883333</c:v>
                </c:pt>
                <c:pt idx="3587">
                  <c:v>29.891667000000002</c:v>
                </c:pt>
                <c:pt idx="3588">
                  <c:v>29.9</c:v>
                </c:pt>
                <c:pt idx="3589">
                  <c:v>29.908332999999999</c:v>
                </c:pt>
                <c:pt idx="3590">
                  <c:v>29.916667</c:v>
                </c:pt>
                <c:pt idx="3591">
                  <c:v>29.925000000000001</c:v>
                </c:pt>
                <c:pt idx="3592">
                  <c:v>29.933333000000001</c:v>
                </c:pt>
                <c:pt idx="3593">
                  <c:v>29.941666999999999</c:v>
                </c:pt>
                <c:pt idx="3594">
                  <c:v>29.95</c:v>
                </c:pt>
                <c:pt idx="3595">
                  <c:v>29.958333</c:v>
                </c:pt>
                <c:pt idx="3596">
                  <c:v>29.966667000000001</c:v>
                </c:pt>
                <c:pt idx="3597">
                  <c:v>29.975000000000001</c:v>
                </c:pt>
                <c:pt idx="3598">
                  <c:v>29.983332999999998</c:v>
                </c:pt>
                <c:pt idx="3599">
                  <c:v>29.991667</c:v>
                </c:pt>
                <c:pt idx="3600">
                  <c:v>30</c:v>
                </c:pt>
                <c:pt idx="3601">
                  <c:v>30.008333</c:v>
                </c:pt>
                <c:pt idx="3602">
                  <c:v>30.016667000000002</c:v>
                </c:pt>
                <c:pt idx="3603">
                  <c:v>30.024999999999999</c:v>
                </c:pt>
                <c:pt idx="3604">
                  <c:v>30.033332999999999</c:v>
                </c:pt>
                <c:pt idx="3605">
                  <c:v>30.041667</c:v>
                </c:pt>
                <c:pt idx="3606">
                  <c:v>30.05</c:v>
                </c:pt>
                <c:pt idx="3607">
                  <c:v>30.058333000000001</c:v>
                </c:pt>
                <c:pt idx="3608">
                  <c:v>30.066666999999999</c:v>
                </c:pt>
                <c:pt idx="3609">
                  <c:v>30.074999999999999</c:v>
                </c:pt>
                <c:pt idx="3610">
                  <c:v>30.083333</c:v>
                </c:pt>
                <c:pt idx="3611">
                  <c:v>30.091667000000001</c:v>
                </c:pt>
                <c:pt idx="3612">
                  <c:v>30.1</c:v>
                </c:pt>
                <c:pt idx="3613">
                  <c:v>30.108332999999998</c:v>
                </c:pt>
                <c:pt idx="3614">
                  <c:v>30.116667</c:v>
                </c:pt>
                <c:pt idx="3615">
                  <c:v>30.125</c:v>
                </c:pt>
                <c:pt idx="3616">
                  <c:v>30.133333</c:v>
                </c:pt>
                <c:pt idx="3617">
                  <c:v>30.141667000000002</c:v>
                </c:pt>
                <c:pt idx="3618">
                  <c:v>30.15</c:v>
                </c:pt>
                <c:pt idx="3619">
                  <c:v>30.158332999999999</c:v>
                </c:pt>
                <c:pt idx="3620">
                  <c:v>30.166667</c:v>
                </c:pt>
                <c:pt idx="3621">
                  <c:v>30.175000000000001</c:v>
                </c:pt>
                <c:pt idx="3622">
                  <c:v>30.183333000000001</c:v>
                </c:pt>
                <c:pt idx="3623">
                  <c:v>30.191666999999999</c:v>
                </c:pt>
                <c:pt idx="3624">
                  <c:v>30.2</c:v>
                </c:pt>
                <c:pt idx="3625">
                  <c:v>30.208333</c:v>
                </c:pt>
                <c:pt idx="3626">
                  <c:v>30.216667000000001</c:v>
                </c:pt>
                <c:pt idx="3627">
                  <c:v>30.225000000000001</c:v>
                </c:pt>
                <c:pt idx="3628">
                  <c:v>30.233332999999998</c:v>
                </c:pt>
                <c:pt idx="3629">
                  <c:v>30.241667</c:v>
                </c:pt>
                <c:pt idx="3630">
                  <c:v>30.25</c:v>
                </c:pt>
                <c:pt idx="3631">
                  <c:v>30.258333</c:v>
                </c:pt>
                <c:pt idx="3632">
                  <c:v>30.266667000000002</c:v>
                </c:pt>
                <c:pt idx="3633">
                  <c:v>30.274999999999999</c:v>
                </c:pt>
                <c:pt idx="3634">
                  <c:v>30.283332999999999</c:v>
                </c:pt>
                <c:pt idx="3635">
                  <c:v>30.291667</c:v>
                </c:pt>
                <c:pt idx="3636">
                  <c:v>30.3</c:v>
                </c:pt>
                <c:pt idx="3637">
                  <c:v>30.308333000000001</c:v>
                </c:pt>
                <c:pt idx="3638">
                  <c:v>30.316666999999999</c:v>
                </c:pt>
                <c:pt idx="3639">
                  <c:v>30.324999999999999</c:v>
                </c:pt>
                <c:pt idx="3640">
                  <c:v>30.333333</c:v>
                </c:pt>
                <c:pt idx="3641">
                  <c:v>30.341667000000001</c:v>
                </c:pt>
                <c:pt idx="3642">
                  <c:v>30.35</c:v>
                </c:pt>
                <c:pt idx="3643">
                  <c:v>30.358332999999998</c:v>
                </c:pt>
                <c:pt idx="3644">
                  <c:v>30.366667</c:v>
                </c:pt>
                <c:pt idx="3645">
                  <c:v>30.375</c:v>
                </c:pt>
                <c:pt idx="3646">
                  <c:v>30.383333</c:v>
                </c:pt>
                <c:pt idx="3647">
                  <c:v>30.391667000000002</c:v>
                </c:pt>
                <c:pt idx="3648">
                  <c:v>30.4</c:v>
                </c:pt>
                <c:pt idx="3649">
                  <c:v>30.408332999999999</c:v>
                </c:pt>
                <c:pt idx="3650">
                  <c:v>30.416667</c:v>
                </c:pt>
                <c:pt idx="3651">
                  <c:v>30.425000000000001</c:v>
                </c:pt>
                <c:pt idx="3652">
                  <c:v>30.433333000000001</c:v>
                </c:pt>
                <c:pt idx="3653">
                  <c:v>30.441666999999999</c:v>
                </c:pt>
                <c:pt idx="3654">
                  <c:v>30.45</c:v>
                </c:pt>
                <c:pt idx="3655">
                  <c:v>30.458333</c:v>
                </c:pt>
                <c:pt idx="3656">
                  <c:v>30.466667000000001</c:v>
                </c:pt>
                <c:pt idx="3657">
                  <c:v>30.475000000000001</c:v>
                </c:pt>
                <c:pt idx="3658">
                  <c:v>30.483332999999998</c:v>
                </c:pt>
                <c:pt idx="3659">
                  <c:v>30.491667</c:v>
                </c:pt>
                <c:pt idx="3660">
                  <c:v>30.5</c:v>
                </c:pt>
                <c:pt idx="3661">
                  <c:v>30.508333</c:v>
                </c:pt>
                <c:pt idx="3662">
                  <c:v>30.516667000000002</c:v>
                </c:pt>
                <c:pt idx="3663">
                  <c:v>30.524999999999999</c:v>
                </c:pt>
                <c:pt idx="3664">
                  <c:v>30.533332999999999</c:v>
                </c:pt>
                <c:pt idx="3665">
                  <c:v>30.541667</c:v>
                </c:pt>
                <c:pt idx="3666">
                  <c:v>30.55</c:v>
                </c:pt>
                <c:pt idx="3667">
                  <c:v>30.558333000000001</c:v>
                </c:pt>
                <c:pt idx="3668">
                  <c:v>30.566666999999999</c:v>
                </c:pt>
                <c:pt idx="3669">
                  <c:v>30.574999999999999</c:v>
                </c:pt>
                <c:pt idx="3670">
                  <c:v>30.583333</c:v>
                </c:pt>
                <c:pt idx="3671">
                  <c:v>30.591667000000001</c:v>
                </c:pt>
                <c:pt idx="3672">
                  <c:v>30.6</c:v>
                </c:pt>
                <c:pt idx="3673">
                  <c:v>30.608332999999998</c:v>
                </c:pt>
                <c:pt idx="3674">
                  <c:v>30.616667</c:v>
                </c:pt>
                <c:pt idx="3675">
                  <c:v>30.625</c:v>
                </c:pt>
                <c:pt idx="3676">
                  <c:v>30.633333</c:v>
                </c:pt>
                <c:pt idx="3677">
                  <c:v>30.641667000000002</c:v>
                </c:pt>
                <c:pt idx="3678">
                  <c:v>30.65</c:v>
                </c:pt>
                <c:pt idx="3679">
                  <c:v>30.658332999999999</c:v>
                </c:pt>
                <c:pt idx="3680">
                  <c:v>30.666667</c:v>
                </c:pt>
                <c:pt idx="3681">
                  <c:v>30.675000000000001</c:v>
                </c:pt>
                <c:pt idx="3682">
                  <c:v>30.683333000000001</c:v>
                </c:pt>
                <c:pt idx="3683">
                  <c:v>30.691666999999999</c:v>
                </c:pt>
                <c:pt idx="3684">
                  <c:v>30.7</c:v>
                </c:pt>
                <c:pt idx="3685">
                  <c:v>30.708333</c:v>
                </c:pt>
                <c:pt idx="3686">
                  <c:v>30.716667000000001</c:v>
                </c:pt>
                <c:pt idx="3687">
                  <c:v>30.725000000000001</c:v>
                </c:pt>
                <c:pt idx="3688">
                  <c:v>30.733332999999998</c:v>
                </c:pt>
                <c:pt idx="3689">
                  <c:v>30.741667</c:v>
                </c:pt>
                <c:pt idx="3690">
                  <c:v>30.75</c:v>
                </c:pt>
                <c:pt idx="3691">
                  <c:v>30.758333</c:v>
                </c:pt>
                <c:pt idx="3692">
                  <c:v>30.766667000000002</c:v>
                </c:pt>
                <c:pt idx="3693">
                  <c:v>30.774999999999999</c:v>
                </c:pt>
                <c:pt idx="3694">
                  <c:v>30.783332999999999</c:v>
                </c:pt>
                <c:pt idx="3695">
                  <c:v>30.791667</c:v>
                </c:pt>
                <c:pt idx="3696">
                  <c:v>30.8</c:v>
                </c:pt>
                <c:pt idx="3697">
                  <c:v>30.808333000000001</c:v>
                </c:pt>
                <c:pt idx="3698">
                  <c:v>30.816666999999999</c:v>
                </c:pt>
                <c:pt idx="3699">
                  <c:v>30.824999999999999</c:v>
                </c:pt>
                <c:pt idx="3700">
                  <c:v>30.833333</c:v>
                </c:pt>
                <c:pt idx="3701">
                  <c:v>30.841667000000001</c:v>
                </c:pt>
                <c:pt idx="3702">
                  <c:v>30.85</c:v>
                </c:pt>
                <c:pt idx="3703">
                  <c:v>30.858332999999998</c:v>
                </c:pt>
                <c:pt idx="3704">
                  <c:v>30.866667</c:v>
                </c:pt>
                <c:pt idx="3705">
                  <c:v>30.875</c:v>
                </c:pt>
                <c:pt idx="3706">
                  <c:v>30.883333</c:v>
                </c:pt>
                <c:pt idx="3707">
                  <c:v>30.891667000000002</c:v>
                </c:pt>
                <c:pt idx="3708">
                  <c:v>30.9</c:v>
                </c:pt>
                <c:pt idx="3709">
                  <c:v>30.908332999999999</c:v>
                </c:pt>
                <c:pt idx="3710">
                  <c:v>30.916667</c:v>
                </c:pt>
                <c:pt idx="3711">
                  <c:v>30.925000000000001</c:v>
                </c:pt>
                <c:pt idx="3712">
                  <c:v>30.933333000000001</c:v>
                </c:pt>
                <c:pt idx="3713">
                  <c:v>30.941666999999999</c:v>
                </c:pt>
                <c:pt idx="3714">
                  <c:v>30.95</c:v>
                </c:pt>
                <c:pt idx="3715">
                  <c:v>30.958333</c:v>
                </c:pt>
                <c:pt idx="3716">
                  <c:v>30.966667000000001</c:v>
                </c:pt>
                <c:pt idx="3717">
                  <c:v>30.975000000000001</c:v>
                </c:pt>
                <c:pt idx="3718">
                  <c:v>30.983332999999998</c:v>
                </c:pt>
                <c:pt idx="3719">
                  <c:v>30.991667</c:v>
                </c:pt>
                <c:pt idx="3720">
                  <c:v>31</c:v>
                </c:pt>
                <c:pt idx="3721">
                  <c:v>31.008333</c:v>
                </c:pt>
                <c:pt idx="3722">
                  <c:v>31.016667000000002</c:v>
                </c:pt>
                <c:pt idx="3723">
                  <c:v>31.024999999999999</c:v>
                </c:pt>
                <c:pt idx="3724">
                  <c:v>31.033332999999999</c:v>
                </c:pt>
                <c:pt idx="3725">
                  <c:v>31.041667</c:v>
                </c:pt>
                <c:pt idx="3726">
                  <c:v>31.05</c:v>
                </c:pt>
                <c:pt idx="3727">
                  <c:v>31.058333000000001</c:v>
                </c:pt>
                <c:pt idx="3728">
                  <c:v>31.066666999999999</c:v>
                </c:pt>
                <c:pt idx="3729">
                  <c:v>31.074999999999999</c:v>
                </c:pt>
                <c:pt idx="3730">
                  <c:v>31.083333</c:v>
                </c:pt>
                <c:pt idx="3731">
                  <c:v>31.091667000000001</c:v>
                </c:pt>
                <c:pt idx="3732">
                  <c:v>31.1</c:v>
                </c:pt>
                <c:pt idx="3733">
                  <c:v>31.108332999999998</c:v>
                </c:pt>
                <c:pt idx="3734">
                  <c:v>31.116667</c:v>
                </c:pt>
                <c:pt idx="3735">
                  <c:v>31.125</c:v>
                </c:pt>
                <c:pt idx="3736">
                  <c:v>31.133333</c:v>
                </c:pt>
                <c:pt idx="3737">
                  <c:v>31.141667000000002</c:v>
                </c:pt>
                <c:pt idx="3738">
                  <c:v>31.15</c:v>
                </c:pt>
                <c:pt idx="3739">
                  <c:v>31.158332999999999</c:v>
                </c:pt>
                <c:pt idx="3740">
                  <c:v>31.166667</c:v>
                </c:pt>
                <c:pt idx="3741">
                  <c:v>31.175000000000001</c:v>
                </c:pt>
                <c:pt idx="3742">
                  <c:v>31.183333000000001</c:v>
                </c:pt>
                <c:pt idx="3743">
                  <c:v>31.191666999999999</c:v>
                </c:pt>
                <c:pt idx="3744">
                  <c:v>31.2</c:v>
                </c:pt>
                <c:pt idx="3745">
                  <c:v>31.208333</c:v>
                </c:pt>
                <c:pt idx="3746">
                  <c:v>31.216667000000001</c:v>
                </c:pt>
                <c:pt idx="3747">
                  <c:v>31.225000000000001</c:v>
                </c:pt>
                <c:pt idx="3748">
                  <c:v>31.233332999999998</c:v>
                </c:pt>
                <c:pt idx="3749">
                  <c:v>31.241667</c:v>
                </c:pt>
                <c:pt idx="3750">
                  <c:v>31.25</c:v>
                </c:pt>
                <c:pt idx="3751">
                  <c:v>31.258333</c:v>
                </c:pt>
                <c:pt idx="3752">
                  <c:v>31.266667000000002</c:v>
                </c:pt>
                <c:pt idx="3753">
                  <c:v>31.274999999999999</c:v>
                </c:pt>
                <c:pt idx="3754">
                  <c:v>31.283332999999999</c:v>
                </c:pt>
                <c:pt idx="3755">
                  <c:v>31.291667</c:v>
                </c:pt>
                <c:pt idx="3756">
                  <c:v>31.3</c:v>
                </c:pt>
                <c:pt idx="3757">
                  <c:v>31.308333000000001</c:v>
                </c:pt>
                <c:pt idx="3758">
                  <c:v>31.316666999999999</c:v>
                </c:pt>
                <c:pt idx="3759">
                  <c:v>31.324999999999999</c:v>
                </c:pt>
                <c:pt idx="3760">
                  <c:v>31.333333</c:v>
                </c:pt>
                <c:pt idx="3761">
                  <c:v>31.341667000000001</c:v>
                </c:pt>
                <c:pt idx="3762">
                  <c:v>31.35</c:v>
                </c:pt>
                <c:pt idx="3763">
                  <c:v>31.358332999999998</c:v>
                </c:pt>
                <c:pt idx="3764">
                  <c:v>31.366667</c:v>
                </c:pt>
                <c:pt idx="3765">
                  <c:v>31.375</c:v>
                </c:pt>
                <c:pt idx="3766">
                  <c:v>31.383333</c:v>
                </c:pt>
                <c:pt idx="3767">
                  <c:v>31.391667000000002</c:v>
                </c:pt>
                <c:pt idx="3768">
                  <c:v>31.4</c:v>
                </c:pt>
                <c:pt idx="3769">
                  <c:v>31.408332999999999</c:v>
                </c:pt>
                <c:pt idx="3770">
                  <c:v>31.416667</c:v>
                </c:pt>
                <c:pt idx="3771">
                  <c:v>31.425000000000001</c:v>
                </c:pt>
                <c:pt idx="3772">
                  <c:v>31.433333000000001</c:v>
                </c:pt>
                <c:pt idx="3773">
                  <c:v>31.441666999999999</c:v>
                </c:pt>
                <c:pt idx="3774">
                  <c:v>31.45</c:v>
                </c:pt>
                <c:pt idx="3775">
                  <c:v>31.458333</c:v>
                </c:pt>
                <c:pt idx="3776">
                  <c:v>31.466667000000001</c:v>
                </c:pt>
                <c:pt idx="3777">
                  <c:v>31.475000000000001</c:v>
                </c:pt>
                <c:pt idx="3778">
                  <c:v>31.483332999999998</c:v>
                </c:pt>
                <c:pt idx="3779">
                  <c:v>31.491667</c:v>
                </c:pt>
                <c:pt idx="3780">
                  <c:v>31.5</c:v>
                </c:pt>
                <c:pt idx="3781">
                  <c:v>31.508333</c:v>
                </c:pt>
                <c:pt idx="3782">
                  <c:v>31.516667000000002</c:v>
                </c:pt>
                <c:pt idx="3783">
                  <c:v>31.524999999999999</c:v>
                </c:pt>
                <c:pt idx="3784">
                  <c:v>31.533332999999999</c:v>
                </c:pt>
                <c:pt idx="3785">
                  <c:v>31.541667</c:v>
                </c:pt>
                <c:pt idx="3786">
                  <c:v>31.55</c:v>
                </c:pt>
                <c:pt idx="3787">
                  <c:v>31.558333000000001</c:v>
                </c:pt>
                <c:pt idx="3788">
                  <c:v>31.566666999999999</c:v>
                </c:pt>
                <c:pt idx="3789">
                  <c:v>31.574999999999999</c:v>
                </c:pt>
                <c:pt idx="3790">
                  <c:v>31.583333</c:v>
                </c:pt>
                <c:pt idx="3791">
                  <c:v>31.591667000000001</c:v>
                </c:pt>
                <c:pt idx="3792">
                  <c:v>31.6</c:v>
                </c:pt>
                <c:pt idx="3793">
                  <c:v>31.608332999999998</c:v>
                </c:pt>
                <c:pt idx="3794">
                  <c:v>31.616667</c:v>
                </c:pt>
                <c:pt idx="3795">
                  <c:v>31.625</c:v>
                </c:pt>
                <c:pt idx="3796">
                  <c:v>31.633333</c:v>
                </c:pt>
                <c:pt idx="3797">
                  <c:v>31.641667000000002</c:v>
                </c:pt>
                <c:pt idx="3798">
                  <c:v>31.65</c:v>
                </c:pt>
                <c:pt idx="3799">
                  <c:v>31.658332999999999</c:v>
                </c:pt>
                <c:pt idx="3800">
                  <c:v>31.666667</c:v>
                </c:pt>
                <c:pt idx="3801">
                  <c:v>31.675000000000001</c:v>
                </c:pt>
                <c:pt idx="3802">
                  <c:v>31.683333000000001</c:v>
                </c:pt>
                <c:pt idx="3803">
                  <c:v>31.691666999999999</c:v>
                </c:pt>
                <c:pt idx="3804">
                  <c:v>31.7</c:v>
                </c:pt>
                <c:pt idx="3805">
                  <c:v>31.708333</c:v>
                </c:pt>
                <c:pt idx="3806">
                  <c:v>31.716667000000001</c:v>
                </c:pt>
                <c:pt idx="3807">
                  <c:v>31.725000000000001</c:v>
                </c:pt>
                <c:pt idx="3808">
                  <c:v>31.733332999999998</c:v>
                </c:pt>
                <c:pt idx="3809">
                  <c:v>31.741667</c:v>
                </c:pt>
                <c:pt idx="3810">
                  <c:v>31.75</c:v>
                </c:pt>
                <c:pt idx="3811">
                  <c:v>31.758333</c:v>
                </c:pt>
                <c:pt idx="3812">
                  <c:v>31.766667000000002</c:v>
                </c:pt>
                <c:pt idx="3813">
                  <c:v>31.774999999999999</c:v>
                </c:pt>
                <c:pt idx="3814">
                  <c:v>31.783332999999999</c:v>
                </c:pt>
                <c:pt idx="3815">
                  <c:v>31.791667</c:v>
                </c:pt>
                <c:pt idx="3816">
                  <c:v>31.8</c:v>
                </c:pt>
                <c:pt idx="3817">
                  <c:v>31.808333000000001</c:v>
                </c:pt>
                <c:pt idx="3818">
                  <c:v>31.816666999999999</c:v>
                </c:pt>
                <c:pt idx="3819">
                  <c:v>31.824999999999999</c:v>
                </c:pt>
                <c:pt idx="3820">
                  <c:v>31.833333</c:v>
                </c:pt>
                <c:pt idx="3821">
                  <c:v>31.841667000000001</c:v>
                </c:pt>
                <c:pt idx="3822">
                  <c:v>31.85</c:v>
                </c:pt>
                <c:pt idx="3823">
                  <c:v>31.858332999999998</c:v>
                </c:pt>
                <c:pt idx="3824">
                  <c:v>31.866667</c:v>
                </c:pt>
                <c:pt idx="3825">
                  <c:v>31.875</c:v>
                </c:pt>
                <c:pt idx="3826">
                  <c:v>31.883333</c:v>
                </c:pt>
                <c:pt idx="3827">
                  <c:v>31.891667000000002</c:v>
                </c:pt>
                <c:pt idx="3828">
                  <c:v>31.9</c:v>
                </c:pt>
                <c:pt idx="3829">
                  <c:v>31.908332999999999</c:v>
                </c:pt>
                <c:pt idx="3830">
                  <c:v>31.916667</c:v>
                </c:pt>
                <c:pt idx="3831">
                  <c:v>31.925000000000001</c:v>
                </c:pt>
                <c:pt idx="3832">
                  <c:v>31.933333000000001</c:v>
                </c:pt>
                <c:pt idx="3833">
                  <c:v>31.941666999999999</c:v>
                </c:pt>
                <c:pt idx="3834">
                  <c:v>31.95</c:v>
                </c:pt>
                <c:pt idx="3835">
                  <c:v>31.958333</c:v>
                </c:pt>
                <c:pt idx="3836">
                  <c:v>31.966667000000001</c:v>
                </c:pt>
                <c:pt idx="3837">
                  <c:v>31.975000000000001</c:v>
                </c:pt>
                <c:pt idx="3838">
                  <c:v>31.983332999999998</c:v>
                </c:pt>
                <c:pt idx="3839">
                  <c:v>31.991667</c:v>
                </c:pt>
                <c:pt idx="3840">
                  <c:v>32</c:v>
                </c:pt>
                <c:pt idx="3841">
                  <c:v>32.008333</c:v>
                </c:pt>
                <c:pt idx="3842">
                  <c:v>32.016666999999998</c:v>
                </c:pt>
                <c:pt idx="3843">
                  <c:v>32.024999999999999</c:v>
                </c:pt>
                <c:pt idx="3844">
                  <c:v>32.033332999999999</c:v>
                </c:pt>
                <c:pt idx="3845">
                  <c:v>32.041666999999997</c:v>
                </c:pt>
                <c:pt idx="3846">
                  <c:v>32.049999999999997</c:v>
                </c:pt>
                <c:pt idx="3847">
                  <c:v>32.058332999999998</c:v>
                </c:pt>
                <c:pt idx="3848">
                  <c:v>32.066667000000002</c:v>
                </c:pt>
                <c:pt idx="3849">
                  <c:v>32.075000000000003</c:v>
                </c:pt>
                <c:pt idx="3850">
                  <c:v>32.083333000000003</c:v>
                </c:pt>
                <c:pt idx="3851">
                  <c:v>32.091667000000001</c:v>
                </c:pt>
                <c:pt idx="3852">
                  <c:v>32.1</c:v>
                </c:pt>
                <c:pt idx="3853">
                  <c:v>32.108333000000002</c:v>
                </c:pt>
                <c:pt idx="3854">
                  <c:v>32.116667</c:v>
                </c:pt>
                <c:pt idx="3855">
                  <c:v>32.125</c:v>
                </c:pt>
                <c:pt idx="3856">
                  <c:v>32.133333</c:v>
                </c:pt>
                <c:pt idx="3857">
                  <c:v>32.141666999999998</c:v>
                </c:pt>
                <c:pt idx="3858">
                  <c:v>32.15</c:v>
                </c:pt>
                <c:pt idx="3859">
                  <c:v>32.158332999999999</c:v>
                </c:pt>
                <c:pt idx="3860">
                  <c:v>32.166666999999997</c:v>
                </c:pt>
                <c:pt idx="3861">
                  <c:v>32.174999999999997</c:v>
                </c:pt>
                <c:pt idx="3862">
                  <c:v>32.183332999999998</c:v>
                </c:pt>
                <c:pt idx="3863">
                  <c:v>32.191667000000002</c:v>
                </c:pt>
                <c:pt idx="3864">
                  <c:v>32.200000000000003</c:v>
                </c:pt>
                <c:pt idx="3865">
                  <c:v>32.208333000000003</c:v>
                </c:pt>
                <c:pt idx="3866">
                  <c:v>32.216667000000001</c:v>
                </c:pt>
                <c:pt idx="3867">
                  <c:v>32.225000000000001</c:v>
                </c:pt>
                <c:pt idx="3868">
                  <c:v>32.233333000000002</c:v>
                </c:pt>
                <c:pt idx="3869">
                  <c:v>32.241667</c:v>
                </c:pt>
                <c:pt idx="3870">
                  <c:v>32.25</c:v>
                </c:pt>
                <c:pt idx="3871">
                  <c:v>32.258333</c:v>
                </c:pt>
                <c:pt idx="3872">
                  <c:v>32.266666999999998</c:v>
                </c:pt>
                <c:pt idx="3873">
                  <c:v>32.274999999999999</c:v>
                </c:pt>
                <c:pt idx="3874">
                  <c:v>32.283332999999999</c:v>
                </c:pt>
                <c:pt idx="3875">
                  <c:v>32.291666999999997</c:v>
                </c:pt>
                <c:pt idx="3876">
                  <c:v>32.299999999999997</c:v>
                </c:pt>
                <c:pt idx="3877">
                  <c:v>32.308332999999998</c:v>
                </c:pt>
                <c:pt idx="3878">
                  <c:v>32.316667000000002</c:v>
                </c:pt>
                <c:pt idx="3879">
                  <c:v>32.325000000000003</c:v>
                </c:pt>
                <c:pt idx="3880">
                  <c:v>32.333333000000003</c:v>
                </c:pt>
                <c:pt idx="3881">
                  <c:v>32.341667000000001</c:v>
                </c:pt>
                <c:pt idx="3882">
                  <c:v>32.35</c:v>
                </c:pt>
                <c:pt idx="3883">
                  <c:v>32.358333000000002</c:v>
                </c:pt>
                <c:pt idx="3884">
                  <c:v>32.366667</c:v>
                </c:pt>
                <c:pt idx="3885">
                  <c:v>32.375</c:v>
                </c:pt>
                <c:pt idx="3886">
                  <c:v>32.383333</c:v>
                </c:pt>
                <c:pt idx="3887">
                  <c:v>32.391666999999998</c:v>
                </c:pt>
                <c:pt idx="3888">
                  <c:v>32.4</c:v>
                </c:pt>
                <c:pt idx="3889">
                  <c:v>32.408332999999999</c:v>
                </c:pt>
                <c:pt idx="3890">
                  <c:v>32.416666999999997</c:v>
                </c:pt>
                <c:pt idx="3891">
                  <c:v>32.424999999999997</c:v>
                </c:pt>
                <c:pt idx="3892">
                  <c:v>32.433332999999998</c:v>
                </c:pt>
                <c:pt idx="3893">
                  <c:v>32.441667000000002</c:v>
                </c:pt>
                <c:pt idx="3894">
                  <c:v>32.450000000000003</c:v>
                </c:pt>
                <c:pt idx="3895">
                  <c:v>32.458333000000003</c:v>
                </c:pt>
                <c:pt idx="3896">
                  <c:v>32.466667000000001</c:v>
                </c:pt>
                <c:pt idx="3897">
                  <c:v>32.475000000000001</c:v>
                </c:pt>
                <c:pt idx="3898">
                  <c:v>32.483333000000002</c:v>
                </c:pt>
                <c:pt idx="3899">
                  <c:v>32.491667</c:v>
                </c:pt>
                <c:pt idx="3900">
                  <c:v>32.5</c:v>
                </c:pt>
                <c:pt idx="3901">
                  <c:v>32.508333</c:v>
                </c:pt>
                <c:pt idx="3902">
                  <c:v>32.516666999999998</c:v>
                </c:pt>
                <c:pt idx="3903">
                  <c:v>32.524999999999999</c:v>
                </c:pt>
                <c:pt idx="3904">
                  <c:v>32.533332999999999</c:v>
                </c:pt>
                <c:pt idx="3905">
                  <c:v>32.541666999999997</c:v>
                </c:pt>
                <c:pt idx="3906">
                  <c:v>32.549999999999997</c:v>
                </c:pt>
                <c:pt idx="3907">
                  <c:v>32.558332999999998</c:v>
                </c:pt>
                <c:pt idx="3908">
                  <c:v>32.566667000000002</c:v>
                </c:pt>
                <c:pt idx="3909">
                  <c:v>32.575000000000003</c:v>
                </c:pt>
                <c:pt idx="3910">
                  <c:v>32.583333000000003</c:v>
                </c:pt>
                <c:pt idx="3911">
                  <c:v>32.591667000000001</c:v>
                </c:pt>
                <c:pt idx="3912">
                  <c:v>32.6</c:v>
                </c:pt>
                <c:pt idx="3913">
                  <c:v>32.608333000000002</c:v>
                </c:pt>
                <c:pt idx="3914">
                  <c:v>32.616667</c:v>
                </c:pt>
                <c:pt idx="3915">
                  <c:v>32.625</c:v>
                </c:pt>
                <c:pt idx="3916">
                  <c:v>32.633333</c:v>
                </c:pt>
                <c:pt idx="3917">
                  <c:v>32.641666999999998</c:v>
                </c:pt>
                <c:pt idx="3918">
                  <c:v>32.65</c:v>
                </c:pt>
                <c:pt idx="3919">
                  <c:v>32.658332999999999</c:v>
                </c:pt>
                <c:pt idx="3920">
                  <c:v>32.666666999999997</c:v>
                </c:pt>
                <c:pt idx="3921">
                  <c:v>32.674999999999997</c:v>
                </c:pt>
                <c:pt idx="3922">
                  <c:v>32.683332999999998</c:v>
                </c:pt>
                <c:pt idx="3923">
                  <c:v>32.691667000000002</c:v>
                </c:pt>
                <c:pt idx="3924">
                  <c:v>32.700000000000003</c:v>
                </c:pt>
                <c:pt idx="3925">
                  <c:v>32.708333000000003</c:v>
                </c:pt>
                <c:pt idx="3926">
                  <c:v>32.716667000000001</c:v>
                </c:pt>
                <c:pt idx="3927">
                  <c:v>32.725000000000001</c:v>
                </c:pt>
                <c:pt idx="3928">
                  <c:v>32.733333000000002</c:v>
                </c:pt>
                <c:pt idx="3929">
                  <c:v>32.741667</c:v>
                </c:pt>
                <c:pt idx="3930">
                  <c:v>32.75</c:v>
                </c:pt>
                <c:pt idx="3931">
                  <c:v>32.758333</c:v>
                </c:pt>
                <c:pt idx="3932">
                  <c:v>32.766666999999998</c:v>
                </c:pt>
                <c:pt idx="3933">
                  <c:v>32.774999999999999</c:v>
                </c:pt>
                <c:pt idx="3934">
                  <c:v>32.783332999999999</c:v>
                </c:pt>
                <c:pt idx="3935">
                  <c:v>32.791666999999997</c:v>
                </c:pt>
                <c:pt idx="3936">
                  <c:v>32.799999999999997</c:v>
                </c:pt>
                <c:pt idx="3937">
                  <c:v>32.808332999999998</c:v>
                </c:pt>
                <c:pt idx="3938">
                  <c:v>32.816667000000002</c:v>
                </c:pt>
                <c:pt idx="3939">
                  <c:v>32.825000000000003</c:v>
                </c:pt>
                <c:pt idx="3940">
                  <c:v>32.833333000000003</c:v>
                </c:pt>
                <c:pt idx="3941">
                  <c:v>32.841667000000001</c:v>
                </c:pt>
                <c:pt idx="3942">
                  <c:v>32.85</c:v>
                </c:pt>
                <c:pt idx="3943">
                  <c:v>32.858333000000002</c:v>
                </c:pt>
                <c:pt idx="3944">
                  <c:v>32.866667</c:v>
                </c:pt>
                <c:pt idx="3945">
                  <c:v>32.875</c:v>
                </c:pt>
                <c:pt idx="3946">
                  <c:v>32.883333</c:v>
                </c:pt>
                <c:pt idx="3947">
                  <c:v>32.891666999999998</c:v>
                </c:pt>
                <c:pt idx="3948">
                  <c:v>32.9</c:v>
                </c:pt>
                <c:pt idx="3949">
                  <c:v>32.908332999999999</c:v>
                </c:pt>
                <c:pt idx="3950">
                  <c:v>32.916666999999997</c:v>
                </c:pt>
                <c:pt idx="3951">
                  <c:v>32.924999999999997</c:v>
                </c:pt>
                <c:pt idx="3952">
                  <c:v>32.933332999999998</c:v>
                </c:pt>
                <c:pt idx="3953">
                  <c:v>32.941667000000002</c:v>
                </c:pt>
                <c:pt idx="3954">
                  <c:v>32.950000000000003</c:v>
                </c:pt>
                <c:pt idx="3955">
                  <c:v>32.958333000000003</c:v>
                </c:pt>
                <c:pt idx="3956">
                  <c:v>32.966667000000001</c:v>
                </c:pt>
                <c:pt idx="3957">
                  <c:v>32.975000000000001</c:v>
                </c:pt>
                <c:pt idx="3958">
                  <c:v>32.983333000000002</c:v>
                </c:pt>
                <c:pt idx="3959">
                  <c:v>32.991667</c:v>
                </c:pt>
                <c:pt idx="3960">
                  <c:v>33</c:v>
                </c:pt>
                <c:pt idx="3961">
                  <c:v>33.008333</c:v>
                </c:pt>
                <c:pt idx="3962">
                  <c:v>33.016666999999998</c:v>
                </c:pt>
                <c:pt idx="3963">
                  <c:v>33.024999999999999</c:v>
                </c:pt>
                <c:pt idx="3964">
                  <c:v>33.033332999999999</c:v>
                </c:pt>
                <c:pt idx="3965">
                  <c:v>33.041666999999997</c:v>
                </c:pt>
                <c:pt idx="3966">
                  <c:v>33.049999999999997</c:v>
                </c:pt>
                <c:pt idx="3967">
                  <c:v>33.058332999999998</c:v>
                </c:pt>
                <c:pt idx="3968">
                  <c:v>33.066667000000002</c:v>
                </c:pt>
                <c:pt idx="3969">
                  <c:v>33.075000000000003</c:v>
                </c:pt>
                <c:pt idx="3970">
                  <c:v>33.083333000000003</c:v>
                </c:pt>
                <c:pt idx="3971">
                  <c:v>33.091667000000001</c:v>
                </c:pt>
                <c:pt idx="3972">
                  <c:v>33.1</c:v>
                </c:pt>
                <c:pt idx="3973">
                  <c:v>33.108333000000002</c:v>
                </c:pt>
                <c:pt idx="3974">
                  <c:v>33.116667</c:v>
                </c:pt>
                <c:pt idx="3975">
                  <c:v>33.125</c:v>
                </c:pt>
                <c:pt idx="3976">
                  <c:v>33.133333</c:v>
                </c:pt>
                <c:pt idx="3977">
                  <c:v>33.141666999999998</c:v>
                </c:pt>
                <c:pt idx="3978">
                  <c:v>33.15</c:v>
                </c:pt>
                <c:pt idx="3979">
                  <c:v>33.158332999999999</c:v>
                </c:pt>
                <c:pt idx="3980">
                  <c:v>33.166666999999997</c:v>
                </c:pt>
                <c:pt idx="3981">
                  <c:v>33.174999999999997</c:v>
                </c:pt>
                <c:pt idx="3982">
                  <c:v>33.183332999999998</c:v>
                </c:pt>
                <c:pt idx="3983">
                  <c:v>33.191667000000002</c:v>
                </c:pt>
                <c:pt idx="3984">
                  <c:v>33.200000000000003</c:v>
                </c:pt>
                <c:pt idx="3985">
                  <c:v>33.208333000000003</c:v>
                </c:pt>
                <c:pt idx="3986">
                  <c:v>33.216667000000001</c:v>
                </c:pt>
                <c:pt idx="3987">
                  <c:v>33.225000000000001</c:v>
                </c:pt>
                <c:pt idx="3988">
                  <c:v>33.233333000000002</c:v>
                </c:pt>
                <c:pt idx="3989">
                  <c:v>33.241667</c:v>
                </c:pt>
                <c:pt idx="3990">
                  <c:v>33.25</c:v>
                </c:pt>
                <c:pt idx="3991">
                  <c:v>33.258333</c:v>
                </c:pt>
                <c:pt idx="3992">
                  <c:v>33.266666999999998</c:v>
                </c:pt>
                <c:pt idx="3993">
                  <c:v>33.274999999999999</c:v>
                </c:pt>
                <c:pt idx="3994">
                  <c:v>33.283332999999999</c:v>
                </c:pt>
                <c:pt idx="3995">
                  <c:v>33.291666999999997</c:v>
                </c:pt>
                <c:pt idx="3996">
                  <c:v>33.299999999999997</c:v>
                </c:pt>
                <c:pt idx="3997">
                  <c:v>33.308332999999998</c:v>
                </c:pt>
                <c:pt idx="3998">
                  <c:v>33.316667000000002</c:v>
                </c:pt>
                <c:pt idx="3999">
                  <c:v>33.325000000000003</c:v>
                </c:pt>
                <c:pt idx="4000">
                  <c:v>33.333333000000003</c:v>
                </c:pt>
                <c:pt idx="4001">
                  <c:v>33.341667000000001</c:v>
                </c:pt>
                <c:pt idx="4002">
                  <c:v>33.35</c:v>
                </c:pt>
                <c:pt idx="4003">
                  <c:v>33.358333000000002</c:v>
                </c:pt>
                <c:pt idx="4004">
                  <c:v>33.366667</c:v>
                </c:pt>
                <c:pt idx="4005">
                  <c:v>33.375</c:v>
                </c:pt>
                <c:pt idx="4006">
                  <c:v>33.383333</c:v>
                </c:pt>
                <c:pt idx="4007">
                  <c:v>33.391666999999998</c:v>
                </c:pt>
                <c:pt idx="4008">
                  <c:v>33.4</c:v>
                </c:pt>
                <c:pt idx="4009">
                  <c:v>33.408332999999999</c:v>
                </c:pt>
                <c:pt idx="4010">
                  <c:v>33.416666999999997</c:v>
                </c:pt>
                <c:pt idx="4011">
                  <c:v>33.424999999999997</c:v>
                </c:pt>
                <c:pt idx="4012">
                  <c:v>33.433332999999998</c:v>
                </c:pt>
                <c:pt idx="4013">
                  <c:v>33.441667000000002</c:v>
                </c:pt>
                <c:pt idx="4014">
                  <c:v>33.450000000000003</c:v>
                </c:pt>
                <c:pt idx="4015">
                  <c:v>33.458333000000003</c:v>
                </c:pt>
                <c:pt idx="4016">
                  <c:v>33.466667000000001</c:v>
                </c:pt>
                <c:pt idx="4017">
                  <c:v>33.475000000000001</c:v>
                </c:pt>
                <c:pt idx="4018">
                  <c:v>33.483333000000002</c:v>
                </c:pt>
                <c:pt idx="4019">
                  <c:v>33.491667</c:v>
                </c:pt>
                <c:pt idx="4020">
                  <c:v>33.5</c:v>
                </c:pt>
                <c:pt idx="4021">
                  <c:v>33.508333</c:v>
                </c:pt>
                <c:pt idx="4022">
                  <c:v>33.516666999999998</c:v>
                </c:pt>
                <c:pt idx="4023">
                  <c:v>33.524999999999999</c:v>
                </c:pt>
                <c:pt idx="4024">
                  <c:v>33.533332999999999</c:v>
                </c:pt>
                <c:pt idx="4025">
                  <c:v>33.541666999999997</c:v>
                </c:pt>
                <c:pt idx="4026">
                  <c:v>33.549999999999997</c:v>
                </c:pt>
                <c:pt idx="4027">
                  <c:v>33.558332999999998</c:v>
                </c:pt>
                <c:pt idx="4028">
                  <c:v>33.566667000000002</c:v>
                </c:pt>
                <c:pt idx="4029">
                  <c:v>33.575000000000003</c:v>
                </c:pt>
                <c:pt idx="4030">
                  <c:v>33.583333000000003</c:v>
                </c:pt>
                <c:pt idx="4031">
                  <c:v>33.591667000000001</c:v>
                </c:pt>
                <c:pt idx="4032">
                  <c:v>33.6</c:v>
                </c:pt>
                <c:pt idx="4033">
                  <c:v>33.608333000000002</c:v>
                </c:pt>
                <c:pt idx="4034">
                  <c:v>33.616667</c:v>
                </c:pt>
                <c:pt idx="4035">
                  <c:v>33.625</c:v>
                </c:pt>
                <c:pt idx="4036">
                  <c:v>33.633333</c:v>
                </c:pt>
                <c:pt idx="4037">
                  <c:v>33.641666999999998</c:v>
                </c:pt>
                <c:pt idx="4038">
                  <c:v>33.65</c:v>
                </c:pt>
                <c:pt idx="4039">
                  <c:v>33.658332999999999</c:v>
                </c:pt>
                <c:pt idx="4040">
                  <c:v>33.666666999999997</c:v>
                </c:pt>
                <c:pt idx="4041">
                  <c:v>33.674999999999997</c:v>
                </c:pt>
                <c:pt idx="4042">
                  <c:v>33.683332999999998</c:v>
                </c:pt>
                <c:pt idx="4043">
                  <c:v>33.691667000000002</c:v>
                </c:pt>
                <c:pt idx="4044">
                  <c:v>33.700000000000003</c:v>
                </c:pt>
                <c:pt idx="4045">
                  <c:v>33.708333000000003</c:v>
                </c:pt>
                <c:pt idx="4046">
                  <c:v>33.716667000000001</c:v>
                </c:pt>
                <c:pt idx="4047">
                  <c:v>33.725000000000001</c:v>
                </c:pt>
                <c:pt idx="4048">
                  <c:v>33.733333000000002</c:v>
                </c:pt>
                <c:pt idx="4049">
                  <c:v>33.741667</c:v>
                </c:pt>
                <c:pt idx="4050">
                  <c:v>33.75</c:v>
                </c:pt>
                <c:pt idx="4051">
                  <c:v>33.758333</c:v>
                </c:pt>
                <c:pt idx="4052">
                  <c:v>33.766666999999998</c:v>
                </c:pt>
                <c:pt idx="4053">
                  <c:v>33.774999999999999</c:v>
                </c:pt>
                <c:pt idx="4054">
                  <c:v>33.783332999999999</c:v>
                </c:pt>
                <c:pt idx="4055">
                  <c:v>33.791666999999997</c:v>
                </c:pt>
                <c:pt idx="4056">
                  <c:v>33.799999999999997</c:v>
                </c:pt>
                <c:pt idx="4057">
                  <c:v>33.808332999999998</c:v>
                </c:pt>
                <c:pt idx="4058">
                  <c:v>33.816667000000002</c:v>
                </c:pt>
                <c:pt idx="4059">
                  <c:v>33.825000000000003</c:v>
                </c:pt>
                <c:pt idx="4060">
                  <c:v>33.833333000000003</c:v>
                </c:pt>
                <c:pt idx="4061">
                  <c:v>33.841667000000001</c:v>
                </c:pt>
                <c:pt idx="4062">
                  <c:v>33.85</c:v>
                </c:pt>
                <c:pt idx="4063">
                  <c:v>33.858333000000002</c:v>
                </c:pt>
                <c:pt idx="4064">
                  <c:v>33.866667</c:v>
                </c:pt>
                <c:pt idx="4065">
                  <c:v>33.875</c:v>
                </c:pt>
                <c:pt idx="4066">
                  <c:v>33.883333</c:v>
                </c:pt>
                <c:pt idx="4067">
                  <c:v>33.891666999999998</c:v>
                </c:pt>
                <c:pt idx="4068">
                  <c:v>33.9</c:v>
                </c:pt>
                <c:pt idx="4069">
                  <c:v>33.908332999999999</c:v>
                </c:pt>
                <c:pt idx="4070">
                  <c:v>33.916666999999997</c:v>
                </c:pt>
                <c:pt idx="4071">
                  <c:v>33.924999999999997</c:v>
                </c:pt>
                <c:pt idx="4072">
                  <c:v>33.933332999999998</c:v>
                </c:pt>
                <c:pt idx="4073">
                  <c:v>33.941667000000002</c:v>
                </c:pt>
                <c:pt idx="4074">
                  <c:v>33.950000000000003</c:v>
                </c:pt>
                <c:pt idx="4075">
                  <c:v>33.958333000000003</c:v>
                </c:pt>
                <c:pt idx="4076">
                  <c:v>33.966667000000001</c:v>
                </c:pt>
                <c:pt idx="4077">
                  <c:v>33.975000000000001</c:v>
                </c:pt>
                <c:pt idx="4078">
                  <c:v>33.983333000000002</c:v>
                </c:pt>
                <c:pt idx="4079">
                  <c:v>33.991667</c:v>
                </c:pt>
                <c:pt idx="4080">
                  <c:v>34</c:v>
                </c:pt>
                <c:pt idx="4081">
                  <c:v>34.008333</c:v>
                </c:pt>
                <c:pt idx="4082">
                  <c:v>34.016666999999998</c:v>
                </c:pt>
                <c:pt idx="4083">
                  <c:v>34.024999999999999</c:v>
                </c:pt>
                <c:pt idx="4084">
                  <c:v>34.033332999999999</c:v>
                </c:pt>
                <c:pt idx="4085">
                  <c:v>34.041666999999997</c:v>
                </c:pt>
                <c:pt idx="4086">
                  <c:v>34.049999999999997</c:v>
                </c:pt>
                <c:pt idx="4087">
                  <c:v>34.058332999999998</c:v>
                </c:pt>
                <c:pt idx="4088">
                  <c:v>34.066667000000002</c:v>
                </c:pt>
                <c:pt idx="4089">
                  <c:v>34.075000000000003</c:v>
                </c:pt>
                <c:pt idx="4090">
                  <c:v>34.083333000000003</c:v>
                </c:pt>
                <c:pt idx="4091">
                  <c:v>34.091667000000001</c:v>
                </c:pt>
                <c:pt idx="4092">
                  <c:v>34.1</c:v>
                </c:pt>
                <c:pt idx="4093">
                  <c:v>34.108333000000002</c:v>
                </c:pt>
                <c:pt idx="4094">
                  <c:v>34.116667</c:v>
                </c:pt>
                <c:pt idx="4095">
                  <c:v>34.125</c:v>
                </c:pt>
                <c:pt idx="4096">
                  <c:v>34.133333</c:v>
                </c:pt>
                <c:pt idx="4097">
                  <c:v>34.141666999999998</c:v>
                </c:pt>
                <c:pt idx="4098">
                  <c:v>34.15</c:v>
                </c:pt>
                <c:pt idx="4099">
                  <c:v>34.158332999999999</c:v>
                </c:pt>
                <c:pt idx="4100">
                  <c:v>34.166666999999997</c:v>
                </c:pt>
                <c:pt idx="4101">
                  <c:v>34.174999999999997</c:v>
                </c:pt>
                <c:pt idx="4102">
                  <c:v>34.183332999999998</c:v>
                </c:pt>
                <c:pt idx="4103">
                  <c:v>34.191667000000002</c:v>
                </c:pt>
                <c:pt idx="4104">
                  <c:v>34.200000000000003</c:v>
                </c:pt>
                <c:pt idx="4105">
                  <c:v>34.208333000000003</c:v>
                </c:pt>
                <c:pt idx="4106">
                  <c:v>34.216667000000001</c:v>
                </c:pt>
                <c:pt idx="4107">
                  <c:v>34.225000000000001</c:v>
                </c:pt>
                <c:pt idx="4108">
                  <c:v>34.233333000000002</c:v>
                </c:pt>
                <c:pt idx="4109">
                  <c:v>34.241667</c:v>
                </c:pt>
                <c:pt idx="4110">
                  <c:v>34.25</c:v>
                </c:pt>
                <c:pt idx="4111">
                  <c:v>34.258333</c:v>
                </c:pt>
                <c:pt idx="4112">
                  <c:v>34.266666999999998</c:v>
                </c:pt>
                <c:pt idx="4113">
                  <c:v>34.274999999999999</c:v>
                </c:pt>
                <c:pt idx="4114">
                  <c:v>34.283332999999999</c:v>
                </c:pt>
                <c:pt idx="4115">
                  <c:v>34.291666999999997</c:v>
                </c:pt>
                <c:pt idx="4116">
                  <c:v>34.299999999999997</c:v>
                </c:pt>
                <c:pt idx="4117">
                  <c:v>34.308332999999998</c:v>
                </c:pt>
                <c:pt idx="4118">
                  <c:v>34.316667000000002</c:v>
                </c:pt>
                <c:pt idx="4119">
                  <c:v>34.325000000000003</c:v>
                </c:pt>
                <c:pt idx="4120">
                  <c:v>34.333333000000003</c:v>
                </c:pt>
                <c:pt idx="4121">
                  <c:v>34.341667000000001</c:v>
                </c:pt>
                <c:pt idx="4122">
                  <c:v>34.35</c:v>
                </c:pt>
                <c:pt idx="4123">
                  <c:v>34.358333000000002</c:v>
                </c:pt>
                <c:pt idx="4124">
                  <c:v>34.366667</c:v>
                </c:pt>
                <c:pt idx="4125">
                  <c:v>34.375</c:v>
                </c:pt>
                <c:pt idx="4126">
                  <c:v>34.383333</c:v>
                </c:pt>
                <c:pt idx="4127">
                  <c:v>34.391666999999998</c:v>
                </c:pt>
                <c:pt idx="4128">
                  <c:v>34.4</c:v>
                </c:pt>
                <c:pt idx="4129">
                  <c:v>34.408332999999999</c:v>
                </c:pt>
                <c:pt idx="4130">
                  <c:v>34.416666999999997</c:v>
                </c:pt>
                <c:pt idx="4131">
                  <c:v>34.424999999999997</c:v>
                </c:pt>
                <c:pt idx="4132">
                  <c:v>34.433332999999998</c:v>
                </c:pt>
                <c:pt idx="4133">
                  <c:v>34.441667000000002</c:v>
                </c:pt>
                <c:pt idx="4134">
                  <c:v>34.450000000000003</c:v>
                </c:pt>
                <c:pt idx="4135">
                  <c:v>34.458333000000003</c:v>
                </c:pt>
                <c:pt idx="4136">
                  <c:v>34.466667000000001</c:v>
                </c:pt>
                <c:pt idx="4137">
                  <c:v>34.475000000000001</c:v>
                </c:pt>
                <c:pt idx="4138">
                  <c:v>34.483333000000002</c:v>
                </c:pt>
                <c:pt idx="4139">
                  <c:v>34.491667</c:v>
                </c:pt>
                <c:pt idx="4140">
                  <c:v>34.5</c:v>
                </c:pt>
                <c:pt idx="4141">
                  <c:v>34.508333</c:v>
                </c:pt>
                <c:pt idx="4142">
                  <c:v>34.516666999999998</c:v>
                </c:pt>
                <c:pt idx="4143">
                  <c:v>34.524999999999999</c:v>
                </c:pt>
                <c:pt idx="4144">
                  <c:v>34.533332999999999</c:v>
                </c:pt>
                <c:pt idx="4145">
                  <c:v>34.541666999999997</c:v>
                </c:pt>
                <c:pt idx="4146">
                  <c:v>34.549999999999997</c:v>
                </c:pt>
                <c:pt idx="4147">
                  <c:v>34.558332999999998</c:v>
                </c:pt>
                <c:pt idx="4148">
                  <c:v>34.566667000000002</c:v>
                </c:pt>
                <c:pt idx="4149">
                  <c:v>34.575000000000003</c:v>
                </c:pt>
                <c:pt idx="4150">
                  <c:v>34.583333000000003</c:v>
                </c:pt>
                <c:pt idx="4151">
                  <c:v>34.591667000000001</c:v>
                </c:pt>
                <c:pt idx="4152">
                  <c:v>34.6</c:v>
                </c:pt>
                <c:pt idx="4153">
                  <c:v>34.608333000000002</c:v>
                </c:pt>
                <c:pt idx="4154">
                  <c:v>34.616667</c:v>
                </c:pt>
                <c:pt idx="4155">
                  <c:v>34.625</c:v>
                </c:pt>
                <c:pt idx="4156">
                  <c:v>34.633333</c:v>
                </c:pt>
                <c:pt idx="4157">
                  <c:v>34.641666999999998</c:v>
                </c:pt>
                <c:pt idx="4158">
                  <c:v>34.65</c:v>
                </c:pt>
                <c:pt idx="4159">
                  <c:v>34.658332999999999</c:v>
                </c:pt>
                <c:pt idx="4160">
                  <c:v>34.666666999999997</c:v>
                </c:pt>
                <c:pt idx="4161">
                  <c:v>34.674999999999997</c:v>
                </c:pt>
                <c:pt idx="4162">
                  <c:v>34.683332999999998</c:v>
                </c:pt>
                <c:pt idx="4163">
                  <c:v>34.691667000000002</c:v>
                </c:pt>
                <c:pt idx="4164">
                  <c:v>34.700000000000003</c:v>
                </c:pt>
                <c:pt idx="4165">
                  <c:v>34.708333000000003</c:v>
                </c:pt>
                <c:pt idx="4166">
                  <c:v>34.716667000000001</c:v>
                </c:pt>
                <c:pt idx="4167">
                  <c:v>34.725000000000001</c:v>
                </c:pt>
                <c:pt idx="4168">
                  <c:v>34.733333000000002</c:v>
                </c:pt>
                <c:pt idx="4169">
                  <c:v>34.741667</c:v>
                </c:pt>
                <c:pt idx="4170">
                  <c:v>34.75</c:v>
                </c:pt>
                <c:pt idx="4171">
                  <c:v>34.758333</c:v>
                </c:pt>
                <c:pt idx="4172">
                  <c:v>34.766666999999998</c:v>
                </c:pt>
                <c:pt idx="4173">
                  <c:v>34.774999999999999</c:v>
                </c:pt>
                <c:pt idx="4174">
                  <c:v>34.783332999999999</c:v>
                </c:pt>
                <c:pt idx="4175">
                  <c:v>34.791666999999997</c:v>
                </c:pt>
                <c:pt idx="4176">
                  <c:v>34.799999999999997</c:v>
                </c:pt>
                <c:pt idx="4177">
                  <c:v>34.808332999999998</c:v>
                </c:pt>
                <c:pt idx="4178">
                  <c:v>34.816667000000002</c:v>
                </c:pt>
                <c:pt idx="4179">
                  <c:v>34.825000000000003</c:v>
                </c:pt>
                <c:pt idx="4180">
                  <c:v>34.833333000000003</c:v>
                </c:pt>
                <c:pt idx="4181">
                  <c:v>34.841667000000001</c:v>
                </c:pt>
                <c:pt idx="4182">
                  <c:v>34.85</c:v>
                </c:pt>
                <c:pt idx="4183">
                  <c:v>34.858333000000002</c:v>
                </c:pt>
                <c:pt idx="4184">
                  <c:v>34.866667</c:v>
                </c:pt>
                <c:pt idx="4185">
                  <c:v>34.875</c:v>
                </c:pt>
                <c:pt idx="4186">
                  <c:v>34.883333</c:v>
                </c:pt>
                <c:pt idx="4187">
                  <c:v>34.891666999999998</c:v>
                </c:pt>
                <c:pt idx="4188">
                  <c:v>34.9</c:v>
                </c:pt>
                <c:pt idx="4189">
                  <c:v>34.908332999999999</c:v>
                </c:pt>
                <c:pt idx="4190">
                  <c:v>34.916666999999997</c:v>
                </c:pt>
                <c:pt idx="4191">
                  <c:v>34.924999999999997</c:v>
                </c:pt>
                <c:pt idx="4192">
                  <c:v>34.933332999999998</c:v>
                </c:pt>
                <c:pt idx="4193">
                  <c:v>34.941667000000002</c:v>
                </c:pt>
                <c:pt idx="4194">
                  <c:v>34.950000000000003</c:v>
                </c:pt>
                <c:pt idx="4195">
                  <c:v>34.958333000000003</c:v>
                </c:pt>
                <c:pt idx="4196">
                  <c:v>34.966667000000001</c:v>
                </c:pt>
                <c:pt idx="4197">
                  <c:v>34.975000000000001</c:v>
                </c:pt>
                <c:pt idx="4198">
                  <c:v>34.983333000000002</c:v>
                </c:pt>
                <c:pt idx="4199">
                  <c:v>34.991667</c:v>
                </c:pt>
                <c:pt idx="4200">
                  <c:v>35</c:v>
                </c:pt>
                <c:pt idx="4201">
                  <c:v>35.008333</c:v>
                </c:pt>
                <c:pt idx="4202">
                  <c:v>35.016666999999998</c:v>
                </c:pt>
                <c:pt idx="4203">
                  <c:v>35.024999999999999</c:v>
                </c:pt>
                <c:pt idx="4204">
                  <c:v>35.033332999999999</c:v>
                </c:pt>
                <c:pt idx="4205">
                  <c:v>35.041666999999997</c:v>
                </c:pt>
                <c:pt idx="4206">
                  <c:v>35.049999999999997</c:v>
                </c:pt>
                <c:pt idx="4207">
                  <c:v>35.058332999999998</c:v>
                </c:pt>
                <c:pt idx="4208">
                  <c:v>35.066667000000002</c:v>
                </c:pt>
                <c:pt idx="4209">
                  <c:v>35.075000000000003</c:v>
                </c:pt>
                <c:pt idx="4210">
                  <c:v>35.083333000000003</c:v>
                </c:pt>
                <c:pt idx="4211">
                  <c:v>35.091667000000001</c:v>
                </c:pt>
                <c:pt idx="4212">
                  <c:v>35.1</c:v>
                </c:pt>
                <c:pt idx="4213">
                  <c:v>35.108333000000002</c:v>
                </c:pt>
                <c:pt idx="4214">
                  <c:v>35.116667</c:v>
                </c:pt>
                <c:pt idx="4215">
                  <c:v>35.125</c:v>
                </c:pt>
                <c:pt idx="4216">
                  <c:v>35.133333</c:v>
                </c:pt>
                <c:pt idx="4217">
                  <c:v>35.141666999999998</c:v>
                </c:pt>
                <c:pt idx="4218">
                  <c:v>35.15</c:v>
                </c:pt>
                <c:pt idx="4219">
                  <c:v>35.158332999999999</c:v>
                </c:pt>
                <c:pt idx="4220">
                  <c:v>35.166666999999997</c:v>
                </c:pt>
                <c:pt idx="4221">
                  <c:v>35.174999999999997</c:v>
                </c:pt>
                <c:pt idx="4222">
                  <c:v>35.183332999999998</c:v>
                </c:pt>
                <c:pt idx="4223">
                  <c:v>35.191667000000002</c:v>
                </c:pt>
                <c:pt idx="4224">
                  <c:v>35.200000000000003</c:v>
                </c:pt>
                <c:pt idx="4225">
                  <c:v>35.208333000000003</c:v>
                </c:pt>
                <c:pt idx="4226">
                  <c:v>35.216667000000001</c:v>
                </c:pt>
                <c:pt idx="4227">
                  <c:v>35.225000000000001</c:v>
                </c:pt>
                <c:pt idx="4228">
                  <c:v>35.233333000000002</c:v>
                </c:pt>
                <c:pt idx="4229">
                  <c:v>35.241667</c:v>
                </c:pt>
                <c:pt idx="4230">
                  <c:v>35.25</c:v>
                </c:pt>
                <c:pt idx="4231">
                  <c:v>35.258333</c:v>
                </c:pt>
                <c:pt idx="4232">
                  <c:v>35.266666999999998</c:v>
                </c:pt>
                <c:pt idx="4233">
                  <c:v>35.274999999999999</c:v>
                </c:pt>
                <c:pt idx="4234">
                  <c:v>35.283332999999999</c:v>
                </c:pt>
                <c:pt idx="4235">
                  <c:v>35.291666999999997</c:v>
                </c:pt>
                <c:pt idx="4236">
                  <c:v>35.299999999999997</c:v>
                </c:pt>
                <c:pt idx="4237">
                  <c:v>35.308332999999998</c:v>
                </c:pt>
                <c:pt idx="4238">
                  <c:v>35.316667000000002</c:v>
                </c:pt>
                <c:pt idx="4239">
                  <c:v>35.325000000000003</c:v>
                </c:pt>
                <c:pt idx="4240">
                  <c:v>35.333333000000003</c:v>
                </c:pt>
                <c:pt idx="4241">
                  <c:v>35.341667000000001</c:v>
                </c:pt>
                <c:pt idx="4242">
                  <c:v>35.35</c:v>
                </c:pt>
                <c:pt idx="4243">
                  <c:v>35.358333000000002</c:v>
                </c:pt>
                <c:pt idx="4244">
                  <c:v>35.366667</c:v>
                </c:pt>
                <c:pt idx="4245">
                  <c:v>35.375</c:v>
                </c:pt>
                <c:pt idx="4246">
                  <c:v>35.383333</c:v>
                </c:pt>
                <c:pt idx="4247">
                  <c:v>35.391666999999998</c:v>
                </c:pt>
                <c:pt idx="4248">
                  <c:v>35.4</c:v>
                </c:pt>
                <c:pt idx="4249">
                  <c:v>35.408332999999999</c:v>
                </c:pt>
                <c:pt idx="4250">
                  <c:v>35.416666999999997</c:v>
                </c:pt>
                <c:pt idx="4251">
                  <c:v>35.424999999999997</c:v>
                </c:pt>
                <c:pt idx="4252">
                  <c:v>35.433332999999998</c:v>
                </c:pt>
                <c:pt idx="4253">
                  <c:v>35.441667000000002</c:v>
                </c:pt>
                <c:pt idx="4254">
                  <c:v>35.450000000000003</c:v>
                </c:pt>
                <c:pt idx="4255">
                  <c:v>35.458333000000003</c:v>
                </c:pt>
                <c:pt idx="4256">
                  <c:v>35.466667000000001</c:v>
                </c:pt>
                <c:pt idx="4257">
                  <c:v>35.475000000000001</c:v>
                </c:pt>
                <c:pt idx="4258">
                  <c:v>35.483333000000002</c:v>
                </c:pt>
                <c:pt idx="4259">
                  <c:v>35.491667</c:v>
                </c:pt>
                <c:pt idx="4260">
                  <c:v>35.5</c:v>
                </c:pt>
                <c:pt idx="4261">
                  <c:v>35.508333</c:v>
                </c:pt>
                <c:pt idx="4262">
                  <c:v>35.516666999999998</c:v>
                </c:pt>
                <c:pt idx="4263">
                  <c:v>35.524999999999999</c:v>
                </c:pt>
                <c:pt idx="4264">
                  <c:v>35.533332999999999</c:v>
                </c:pt>
                <c:pt idx="4265">
                  <c:v>35.541666999999997</c:v>
                </c:pt>
                <c:pt idx="4266">
                  <c:v>35.549999999999997</c:v>
                </c:pt>
                <c:pt idx="4267">
                  <c:v>35.558332999999998</c:v>
                </c:pt>
                <c:pt idx="4268">
                  <c:v>35.566667000000002</c:v>
                </c:pt>
                <c:pt idx="4269">
                  <c:v>35.575000000000003</c:v>
                </c:pt>
                <c:pt idx="4270">
                  <c:v>35.583333000000003</c:v>
                </c:pt>
                <c:pt idx="4271">
                  <c:v>35.591667000000001</c:v>
                </c:pt>
                <c:pt idx="4272">
                  <c:v>35.6</c:v>
                </c:pt>
                <c:pt idx="4273">
                  <c:v>35.608333000000002</c:v>
                </c:pt>
                <c:pt idx="4274">
                  <c:v>35.616667</c:v>
                </c:pt>
                <c:pt idx="4275">
                  <c:v>35.625</c:v>
                </c:pt>
                <c:pt idx="4276">
                  <c:v>35.633333</c:v>
                </c:pt>
                <c:pt idx="4277">
                  <c:v>35.641666999999998</c:v>
                </c:pt>
                <c:pt idx="4278">
                  <c:v>35.65</c:v>
                </c:pt>
                <c:pt idx="4279">
                  <c:v>35.658332999999999</c:v>
                </c:pt>
                <c:pt idx="4280">
                  <c:v>35.666666999999997</c:v>
                </c:pt>
                <c:pt idx="4281">
                  <c:v>35.674999999999997</c:v>
                </c:pt>
                <c:pt idx="4282">
                  <c:v>35.683332999999998</c:v>
                </c:pt>
                <c:pt idx="4283">
                  <c:v>35.691667000000002</c:v>
                </c:pt>
                <c:pt idx="4284">
                  <c:v>35.700000000000003</c:v>
                </c:pt>
                <c:pt idx="4285">
                  <c:v>35.708333000000003</c:v>
                </c:pt>
                <c:pt idx="4286">
                  <c:v>35.716667000000001</c:v>
                </c:pt>
                <c:pt idx="4287">
                  <c:v>35.725000000000001</c:v>
                </c:pt>
                <c:pt idx="4288">
                  <c:v>35.733333000000002</c:v>
                </c:pt>
                <c:pt idx="4289">
                  <c:v>35.741667</c:v>
                </c:pt>
                <c:pt idx="4290">
                  <c:v>35.75</c:v>
                </c:pt>
                <c:pt idx="4291">
                  <c:v>35.758333</c:v>
                </c:pt>
                <c:pt idx="4292">
                  <c:v>35.766666999999998</c:v>
                </c:pt>
                <c:pt idx="4293">
                  <c:v>35.774999999999999</c:v>
                </c:pt>
                <c:pt idx="4294">
                  <c:v>35.783332999999999</c:v>
                </c:pt>
                <c:pt idx="4295">
                  <c:v>35.791666999999997</c:v>
                </c:pt>
                <c:pt idx="4296">
                  <c:v>35.799999999999997</c:v>
                </c:pt>
                <c:pt idx="4297">
                  <c:v>35.808332999999998</c:v>
                </c:pt>
                <c:pt idx="4298">
                  <c:v>35.816667000000002</c:v>
                </c:pt>
                <c:pt idx="4299">
                  <c:v>35.825000000000003</c:v>
                </c:pt>
                <c:pt idx="4300">
                  <c:v>35.833333000000003</c:v>
                </c:pt>
                <c:pt idx="4301">
                  <c:v>35.841667000000001</c:v>
                </c:pt>
                <c:pt idx="4302">
                  <c:v>35.85</c:v>
                </c:pt>
                <c:pt idx="4303">
                  <c:v>35.858333000000002</c:v>
                </c:pt>
                <c:pt idx="4304">
                  <c:v>35.866667</c:v>
                </c:pt>
                <c:pt idx="4305">
                  <c:v>35.875</c:v>
                </c:pt>
                <c:pt idx="4306">
                  <c:v>35.883333</c:v>
                </c:pt>
                <c:pt idx="4307">
                  <c:v>35.891666999999998</c:v>
                </c:pt>
                <c:pt idx="4308">
                  <c:v>35.9</c:v>
                </c:pt>
                <c:pt idx="4309">
                  <c:v>35.908332999999999</c:v>
                </c:pt>
                <c:pt idx="4310">
                  <c:v>35.916666999999997</c:v>
                </c:pt>
                <c:pt idx="4311">
                  <c:v>35.924999999999997</c:v>
                </c:pt>
                <c:pt idx="4312">
                  <c:v>35.933332999999998</c:v>
                </c:pt>
                <c:pt idx="4313">
                  <c:v>35.941667000000002</c:v>
                </c:pt>
                <c:pt idx="4314">
                  <c:v>35.950000000000003</c:v>
                </c:pt>
                <c:pt idx="4315">
                  <c:v>35.958333000000003</c:v>
                </c:pt>
                <c:pt idx="4316">
                  <c:v>35.966667000000001</c:v>
                </c:pt>
                <c:pt idx="4317">
                  <c:v>35.975000000000001</c:v>
                </c:pt>
                <c:pt idx="4318">
                  <c:v>35.983333000000002</c:v>
                </c:pt>
                <c:pt idx="4319">
                  <c:v>35.991667</c:v>
                </c:pt>
                <c:pt idx="4320">
                  <c:v>36</c:v>
                </c:pt>
                <c:pt idx="4321">
                  <c:v>36.008333</c:v>
                </c:pt>
                <c:pt idx="4322">
                  <c:v>36.016666999999998</c:v>
                </c:pt>
                <c:pt idx="4323">
                  <c:v>36.024999999999999</c:v>
                </c:pt>
                <c:pt idx="4324">
                  <c:v>36.033332999999999</c:v>
                </c:pt>
                <c:pt idx="4325">
                  <c:v>36.041666999999997</c:v>
                </c:pt>
                <c:pt idx="4326">
                  <c:v>36.049999999999997</c:v>
                </c:pt>
                <c:pt idx="4327">
                  <c:v>36.058332999999998</c:v>
                </c:pt>
                <c:pt idx="4328">
                  <c:v>36.066667000000002</c:v>
                </c:pt>
                <c:pt idx="4329">
                  <c:v>36.075000000000003</c:v>
                </c:pt>
                <c:pt idx="4330">
                  <c:v>36.083333000000003</c:v>
                </c:pt>
                <c:pt idx="4331">
                  <c:v>36.091667000000001</c:v>
                </c:pt>
                <c:pt idx="4332">
                  <c:v>36.1</c:v>
                </c:pt>
                <c:pt idx="4333">
                  <c:v>36.108333000000002</c:v>
                </c:pt>
                <c:pt idx="4334">
                  <c:v>36.116667</c:v>
                </c:pt>
                <c:pt idx="4335">
                  <c:v>36.125</c:v>
                </c:pt>
                <c:pt idx="4336">
                  <c:v>36.133333</c:v>
                </c:pt>
                <c:pt idx="4337">
                  <c:v>36.141666999999998</c:v>
                </c:pt>
                <c:pt idx="4338">
                  <c:v>36.15</c:v>
                </c:pt>
                <c:pt idx="4339">
                  <c:v>36.158332999999999</c:v>
                </c:pt>
                <c:pt idx="4340">
                  <c:v>36.166666999999997</c:v>
                </c:pt>
                <c:pt idx="4341">
                  <c:v>36.174999999999997</c:v>
                </c:pt>
                <c:pt idx="4342">
                  <c:v>36.183332999999998</c:v>
                </c:pt>
                <c:pt idx="4343">
                  <c:v>36.191667000000002</c:v>
                </c:pt>
                <c:pt idx="4344">
                  <c:v>36.200000000000003</c:v>
                </c:pt>
                <c:pt idx="4345">
                  <c:v>36.208333000000003</c:v>
                </c:pt>
                <c:pt idx="4346">
                  <c:v>36.216667000000001</c:v>
                </c:pt>
                <c:pt idx="4347">
                  <c:v>36.225000000000001</c:v>
                </c:pt>
                <c:pt idx="4348">
                  <c:v>36.233333000000002</c:v>
                </c:pt>
                <c:pt idx="4349">
                  <c:v>36.241667</c:v>
                </c:pt>
                <c:pt idx="4350">
                  <c:v>36.25</c:v>
                </c:pt>
                <c:pt idx="4351">
                  <c:v>36.258333</c:v>
                </c:pt>
                <c:pt idx="4352">
                  <c:v>36.266666999999998</c:v>
                </c:pt>
                <c:pt idx="4353">
                  <c:v>36.274999999999999</c:v>
                </c:pt>
                <c:pt idx="4354">
                  <c:v>36.283332999999999</c:v>
                </c:pt>
                <c:pt idx="4355">
                  <c:v>36.291666999999997</c:v>
                </c:pt>
                <c:pt idx="4356">
                  <c:v>36.299999999999997</c:v>
                </c:pt>
                <c:pt idx="4357">
                  <c:v>36.308332999999998</c:v>
                </c:pt>
                <c:pt idx="4358">
                  <c:v>36.316667000000002</c:v>
                </c:pt>
                <c:pt idx="4359">
                  <c:v>36.325000000000003</c:v>
                </c:pt>
                <c:pt idx="4360">
                  <c:v>36.333333000000003</c:v>
                </c:pt>
                <c:pt idx="4361">
                  <c:v>36.341667000000001</c:v>
                </c:pt>
                <c:pt idx="4362">
                  <c:v>36.35</c:v>
                </c:pt>
                <c:pt idx="4363">
                  <c:v>36.358333000000002</c:v>
                </c:pt>
                <c:pt idx="4364">
                  <c:v>36.366667</c:v>
                </c:pt>
                <c:pt idx="4365">
                  <c:v>36.375</c:v>
                </c:pt>
                <c:pt idx="4366">
                  <c:v>36.383333</c:v>
                </c:pt>
                <c:pt idx="4367">
                  <c:v>36.391666999999998</c:v>
                </c:pt>
                <c:pt idx="4368">
                  <c:v>36.4</c:v>
                </c:pt>
                <c:pt idx="4369">
                  <c:v>36.408332999999999</c:v>
                </c:pt>
                <c:pt idx="4370">
                  <c:v>36.416666999999997</c:v>
                </c:pt>
                <c:pt idx="4371">
                  <c:v>36.424999999999997</c:v>
                </c:pt>
                <c:pt idx="4372">
                  <c:v>36.433332999999998</c:v>
                </c:pt>
                <c:pt idx="4373">
                  <c:v>36.441667000000002</c:v>
                </c:pt>
                <c:pt idx="4374">
                  <c:v>36.450000000000003</c:v>
                </c:pt>
                <c:pt idx="4375">
                  <c:v>36.458333000000003</c:v>
                </c:pt>
                <c:pt idx="4376">
                  <c:v>36.466667000000001</c:v>
                </c:pt>
                <c:pt idx="4377">
                  <c:v>36.475000000000001</c:v>
                </c:pt>
                <c:pt idx="4378">
                  <c:v>36.483333000000002</c:v>
                </c:pt>
                <c:pt idx="4379">
                  <c:v>36.491667</c:v>
                </c:pt>
                <c:pt idx="4380">
                  <c:v>36.5</c:v>
                </c:pt>
                <c:pt idx="4381">
                  <c:v>36.508333</c:v>
                </c:pt>
                <c:pt idx="4382">
                  <c:v>36.516666999999998</c:v>
                </c:pt>
                <c:pt idx="4383">
                  <c:v>36.524999999999999</c:v>
                </c:pt>
                <c:pt idx="4384">
                  <c:v>36.533332999999999</c:v>
                </c:pt>
                <c:pt idx="4385">
                  <c:v>36.541666999999997</c:v>
                </c:pt>
                <c:pt idx="4386">
                  <c:v>36.549999999999997</c:v>
                </c:pt>
                <c:pt idx="4387">
                  <c:v>36.558332999999998</c:v>
                </c:pt>
                <c:pt idx="4388">
                  <c:v>36.566667000000002</c:v>
                </c:pt>
                <c:pt idx="4389">
                  <c:v>36.575000000000003</c:v>
                </c:pt>
                <c:pt idx="4390">
                  <c:v>36.583333000000003</c:v>
                </c:pt>
                <c:pt idx="4391">
                  <c:v>36.591667000000001</c:v>
                </c:pt>
                <c:pt idx="4392">
                  <c:v>36.6</c:v>
                </c:pt>
                <c:pt idx="4393">
                  <c:v>36.608333000000002</c:v>
                </c:pt>
                <c:pt idx="4394">
                  <c:v>36.616667</c:v>
                </c:pt>
                <c:pt idx="4395">
                  <c:v>36.625</c:v>
                </c:pt>
                <c:pt idx="4396">
                  <c:v>36.633333</c:v>
                </c:pt>
                <c:pt idx="4397">
                  <c:v>36.641666999999998</c:v>
                </c:pt>
                <c:pt idx="4398">
                  <c:v>36.65</c:v>
                </c:pt>
                <c:pt idx="4399">
                  <c:v>36.658332999999999</c:v>
                </c:pt>
                <c:pt idx="4400">
                  <c:v>36.666666999999997</c:v>
                </c:pt>
                <c:pt idx="4401">
                  <c:v>36.674999999999997</c:v>
                </c:pt>
                <c:pt idx="4402">
                  <c:v>36.683332999999998</c:v>
                </c:pt>
                <c:pt idx="4403">
                  <c:v>36.691667000000002</c:v>
                </c:pt>
                <c:pt idx="4404">
                  <c:v>36.700000000000003</c:v>
                </c:pt>
                <c:pt idx="4405">
                  <c:v>36.708333000000003</c:v>
                </c:pt>
                <c:pt idx="4406">
                  <c:v>36.716667000000001</c:v>
                </c:pt>
                <c:pt idx="4407">
                  <c:v>36.725000000000001</c:v>
                </c:pt>
                <c:pt idx="4408">
                  <c:v>36.733333000000002</c:v>
                </c:pt>
                <c:pt idx="4409">
                  <c:v>36.741667</c:v>
                </c:pt>
                <c:pt idx="4410">
                  <c:v>36.75</c:v>
                </c:pt>
                <c:pt idx="4411">
                  <c:v>36.758333</c:v>
                </c:pt>
                <c:pt idx="4412">
                  <c:v>36.766666999999998</c:v>
                </c:pt>
                <c:pt idx="4413">
                  <c:v>36.774999999999999</c:v>
                </c:pt>
                <c:pt idx="4414">
                  <c:v>36.783332999999999</c:v>
                </c:pt>
                <c:pt idx="4415">
                  <c:v>36.791666999999997</c:v>
                </c:pt>
                <c:pt idx="4416">
                  <c:v>36.799999999999997</c:v>
                </c:pt>
                <c:pt idx="4417">
                  <c:v>36.808332999999998</c:v>
                </c:pt>
                <c:pt idx="4418">
                  <c:v>36.816667000000002</c:v>
                </c:pt>
                <c:pt idx="4419">
                  <c:v>36.825000000000003</c:v>
                </c:pt>
                <c:pt idx="4420">
                  <c:v>36.833333000000003</c:v>
                </c:pt>
                <c:pt idx="4421">
                  <c:v>36.841667000000001</c:v>
                </c:pt>
                <c:pt idx="4422">
                  <c:v>36.85</c:v>
                </c:pt>
                <c:pt idx="4423">
                  <c:v>36.858333000000002</c:v>
                </c:pt>
                <c:pt idx="4424">
                  <c:v>36.866667</c:v>
                </c:pt>
                <c:pt idx="4425">
                  <c:v>36.875</c:v>
                </c:pt>
                <c:pt idx="4426">
                  <c:v>36.883333</c:v>
                </c:pt>
                <c:pt idx="4427">
                  <c:v>36.891666999999998</c:v>
                </c:pt>
                <c:pt idx="4428">
                  <c:v>36.9</c:v>
                </c:pt>
                <c:pt idx="4429">
                  <c:v>36.908332999999999</c:v>
                </c:pt>
                <c:pt idx="4430">
                  <c:v>36.916666999999997</c:v>
                </c:pt>
                <c:pt idx="4431">
                  <c:v>36.924999999999997</c:v>
                </c:pt>
                <c:pt idx="4432">
                  <c:v>36.933332999999998</c:v>
                </c:pt>
                <c:pt idx="4433">
                  <c:v>36.941667000000002</c:v>
                </c:pt>
                <c:pt idx="4434">
                  <c:v>36.950000000000003</c:v>
                </c:pt>
                <c:pt idx="4435">
                  <c:v>36.958333000000003</c:v>
                </c:pt>
                <c:pt idx="4436">
                  <c:v>36.966667000000001</c:v>
                </c:pt>
                <c:pt idx="4437">
                  <c:v>36.975000000000001</c:v>
                </c:pt>
                <c:pt idx="4438">
                  <c:v>36.983333000000002</c:v>
                </c:pt>
                <c:pt idx="4439">
                  <c:v>36.991667</c:v>
                </c:pt>
                <c:pt idx="4440">
                  <c:v>37</c:v>
                </c:pt>
                <c:pt idx="4441">
                  <c:v>37.008333</c:v>
                </c:pt>
                <c:pt idx="4442">
                  <c:v>37.016666999999998</c:v>
                </c:pt>
                <c:pt idx="4443">
                  <c:v>37.024999999999999</c:v>
                </c:pt>
                <c:pt idx="4444">
                  <c:v>37.033332999999999</c:v>
                </c:pt>
                <c:pt idx="4445">
                  <c:v>37.041666999999997</c:v>
                </c:pt>
                <c:pt idx="4446">
                  <c:v>37.049999999999997</c:v>
                </c:pt>
                <c:pt idx="4447">
                  <c:v>37.058332999999998</c:v>
                </c:pt>
                <c:pt idx="4448">
                  <c:v>37.066667000000002</c:v>
                </c:pt>
                <c:pt idx="4449">
                  <c:v>37.075000000000003</c:v>
                </c:pt>
                <c:pt idx="4450">
                  <c:v>37.083333000000003</c:v>
                </c:pt>
                <c:pt idx="4451">
                  <c:v>37.091667000000001</c:v>
                </c:pt>
                <c:pt idx="4452">
                  <c:v>37.1</c:v>
                </c:pt>
                <c:pt idx="4453">
                  <c:v>37.108333000000002</c:v>
                </c:pt>
                <c:pt idx="4454">
                  <c:v>37.116667</c:v>
                </c:pt>
                <c:pt idx="4455">
                  <c:v>37.125</c:v>
                </c:pt>
                <c:pt idx="4456">
                  <c:v>37.133333</c:v>
                </c:pt>
                <c:pt idx="4457">
                  <c:v>37.141666999999998</c:v>
                </c:pt>
                <c:pt idx="4458">
                  <c:v>37.15</c:v>
                </c:pt>
                <c:pt idx="4459">
                  <c:v>37.158332999999999</c:v>
                </c:pt>
                <c:pt idx="4460">
                  <c:v>37.166666999999997</c:v>
                </c:pt>
                <c:pt idx="4461">
                  <c:v>37.174999999999997</c:v>
                </c:pt>
                <c:pt idx="4462">
                  <c:v>37.183332999999998</c:v>
                </c:pt>
                <c:pt idx="4463">
                  <c:v>37.191667000000002</c:v>
                </c:pt>
                <c:pt idx="4464">
                  <c:v>37.200000000000003</c:v>
                </c:pt>
                <c:pt idx="4465">
                  <c:v>37.208333000000003</c:v>
                </c:pt>
                <c:pt idx="4466">
                  <c:v>37.216667000000001</c:v>
                </c:pt>
                <c:pt idx="4467">
                  <c:v>37.225000000000001</c:v>
                </c:pt>
                <c:pt idx="4468">
                  <c:v>37.233333000000002</c:v>
                </c:pt>
                <c:pt idx="4469">
                  <c:v>37.241667</c:v>
                </c:pt>
                <c:pt idx="4470">
                  <c:v>37.25</c:v>
                </c:pt>
                <c:pt idx="4471">
                  <c:v>37.258333</c:v>
                </c:pt>
                <c:pt idx="4472">
                  <c:v>37.266666999999998</c:v>
                </c:pt>
                <c:pt idx="4473">
                  <c:v>37.274999999999999</c:v>
                </c:pt>
                <c:pt idx="4474">
                  <c:v>37.283332999999999</c:v>
                </c:pt>
                <c:pt idx="4475">
                  <c:v>37.291666999999997</c:v>
                </c:pt>
                <c:pt idx="4476">
                  <c:v>37.299999999999997</c:v>
                </c:pt>
                <c:pt idx="4477">
                  <c:v>37.308332999999998</c:v>
                </c:pt>
                <c:pt idx="4478">
                  <c:v>37.316667000000002</c:v>
                </c:pt>
                <c:pt idx="4479">
                  <c:v>37.325000000000003</c:v>
                </c:pt>
                <c:pt idx="4480">
                  <c:v>37.333333000000003</c:v>
                </c:pt>
                <c:pt idx="4481">
                  <c:v>37.341667000000001</c:v>
                </c:pt>
                <c:pt idx="4482">
                  <c:v>37.35</c:v>
                </c:pt>
                <c:pt idx="4483">
                  <c:v>37.358333000000002</c:v>
                </c:pt>
                <c:pt idx="4484">
                  <c:v>37.366667</c:v>
                </c:pt>
                <c:pt idx="4485">
                  <c:v>37.375</c:v>
                </c:pt>
                <c:pt idx="4486">
                  <c:v>37.383333</c:v>
                </c:pt>
                <c:pt idx="4487">
                  <c:v>37.391666999999998</c:v>
                </c:pt>
                <c:pt idx="4488">
                  <c:v>37.4</c:v>
                </c:pt>
                <c:pt idx="4489">
                  <c:v>37.408332999999999</c:v>
                </c:pt>
                <c:pt idx="4490">
                  <c:v>37.416666999999997</c:v>
                </c:pt>
                <c:pt idx="4491">
                  <c:v>37.424999999999997</c:v>
                </c:pt>
                <c:pt idx="4492">
                  <c:v>37.433332999999998</c:v>
                </c:pt>
                <c:pt idx="4493">
                  <c:v>37.441667000000002</c:v>
                </c:pt>
                <c:pt idx="4494">
                  <c:v>37.450000000000003</c:v>
                </c:pt>
                <c:pt idx="4495">
                  <c:v>37.458333000000003</c:v>
                </c:pt>
                <c:pt idx="4496">
                  <c:v>37.466667000000001</c:v>
                </c:pt>
                <c:pt idx="4497">
                  <c:v>37.475000000000001</c:v>
                </c:pt>
                <c:pt idx="4498">
                  <c:v>37.483333000000002</c:v>
                </c:pt>
                <c:pt idx="4499">
                  <c:v>37.491667</c:v>
                </c:pt>
                <c:pt idx="4500">
                  <c:v>37.5</c:v>
                </c:pt>
                <c:pt idx="4501">
                  <c:v>37.508333</c:v>
                </c:pt>
                <c:pt idx="4502">
                  <c:v>37.516666999999998</c:v>
                </c:pt>
                <c:pt idx="4503">
                  <c:v>37.524999999999999</c:v>
                </c:pt>
                <c:pt idx="4504">
                  <c:v>37.533332999999999</c:v>
                </c:pt>
                <c:pt idx="4505">
                  <c:v>37.541666999999997</c:v>
                </c:pt>
                <c:pt idx="4506">
                  <c:v>37.549999999999997</c:v>
                </c:pt>
                <c:pt idx="4507">
                  <c:v>37.558332999999998</c:v>
                </c:pt>
                <c:pt idx="4508">
                  <c:v>37.566667000000002</c:v>
                </c:pt>
                <c:pt idx="4509">
                  <c:v>37.575000000000003</c:v>
                </c:pt>
                <c:pt idx="4510">
                  <c:v>37.583333000000003</c:v>
                </c:pt>
                <c:pt idx="4511">
                  <c:v>37.591667000000001</c:v>
                </c:pt>
                <c:pt idx="4512">
                  <c:v>37.6</c:v>
                </c:pt>
                <c:pt idx="4513">
                  <c:v>37.608333000000002</c:v>
                </c:pt>
                <c:pt idx="4514">
                  <c:v>37.616667</c:v>
                </c:pt>
                <c:pt idx="4515">
                  <c:v>37.625</c:v>
                </c:pt>
                <c:pt idx="4516">
                  <c:v>37.633333</c:v>
                </c:pt>
                <c:pt idx="4517">
                  <c:v>37.641666999999998</c:v>
                </c:pt>
                <c:pt idx="4518">
                  <c:v>37.65</c:v>
                </c:pt>
                <c:pt idx="4519">
                  <c:v>37.658332999999999</c:v>
                </c:pt>
                <c:pt idx="4520">
                  <c:v>37.666666999999997</c:v>
                </c:pt>
                <c:pt idx="4521">
                  <c:v>37.674999999999997</c:v>
                </c:pt>
                <c:pt idx="4522">
                  <c:v>37.683332999999998</c:v>
                </c:pt>
                <c:pt idx="4523">
                  <c:v>37.691667000000002</c:v>
                </c:pt>
                <c:pt idx="4524">
                  <c:v>37.700000000000003</c:v>
                </c:pt>
                <c:pt idx="4525">
                  <c:v>37.708333000000003</c:v>
                </c:pt>
                <c:pt idx="4526">
                  <c:v>37.716667000000001</c:v>
                </c:pt>
                <c:pt idx="4527">
                  <c:v>37.725000000000001</c:v>
                </c:pt>
                <c:pt idx="4528">
                  <c:v>37.733333000000002</c:v>
                </c:pt>
                <c:pt idx="4529">
                  <c:v>37.741667</c:v>
                </c:pt>
                <c:pt idx="4530">
                  <c:v>37.75</c:v>
                </c:pt>
                <c:pt idx="4531">
                  <c:v>37.758333</c:v>
                </c:pt>
                <c:pt idx="4532">
                  <c:v>37.766666999999998</c:v>
                </c:pt>
                <c:pt idx="4533">
                  <c:v>37.774999999999999</c:v>
                </c:pt>
                <c:pt idx="4534">
                  <c:v>37.783332999999999</c:v>
                </c:pt>
                <c:pt idx="4535">
                  <c:v>37.791666999999997</c:v>
                </c:pt>
                <c:pt idx="4536">
                  <c:v>37.799999999999997</c:v>
                </c:pt>
                <c:pt idx="4537">
                  <c:v>37.808332999999998</c:v>
                </c:pt>
                <c:pt idx="4538">
                  <c:v>37.816667000000002</c:v>
                </c:pt>
                <c:pt idx="4539">
                  <c:v>37.825000000000003</c:v>
                </c:pt>
                <c:pt idx="4540">
                  <c:v>37.833333000000003</c:v>
                </c:pt>
                <c:pt idx="4541">
                  <c:v>37.841667000000001</c:v>
                </c:pt>
                <c:pt idx="4542">
                  <c:v>37.85</c:v>
                </c:pt>
                <c:pt idx="4543">
                  <c:v>37.858333000000002</c:v>
                </c:pt>
                <c:pt idx="4544">
                  <c:v>37.866667</c:v>
                </c:pt>
                <c:pt idx="4545">
                  <c:v>37.875</c:v>
                </c:pt>
                <c:pt idx="4546">
                  <c:v>37.883333</c:v>
                </c:pt>
                <c:pt idx="4547">
                  <c:v>37.891666999999998</c:v>
                </c:pt>
                <c:pt idx="4548">
                  <c:v>37.9</c:v>
                </c:pt>
                <c:pt idx="4549">
                  <c:v>37.908332999999999</c:v>
                </c:pt>
                <c:pt idx="4550">
                  <c:v>37.916666999999997</c:v>
                </c:pt>
                <c:pt idx="4551">
                  <c:v>37.924999999999997</c:v>
                </c:pt>
                <c:pt idx="4552">
                  <c:v>37.933332999999998</c:v>
                </c:pt>
                <c:pt idx="4553">
                  <c:v>37.941667000000002</c:v>
                </c:pt>
                <c:pt idx="4554">
                  <c:v>37.950000000000003</c:v>
                </c:pt>
                <c:pt idx="4555">
                  <c:v>37.958333000000003</c:v>
                </c:pt>
                <c:pt idx="4556">
                  <c:v>37.966667000000001</c:v>
                </c:pt>
                <c:pt idx="4557">
                  <c:v>37.975000000000001</c:v>
                </c:pt>
                <c:pt idx="4558">
                  <c:v>37.983333000000002</c:v>
                </c:pt>
                <c:pt idx="4559">
                  <c:v>37.991667</c:v>
                </c:pt>
                <c:pt idx="4560">
                  <c:v>38</c:v>
                </c:pt>
                <c:pt idx="4561">
                  <c:v>38.008333</c:v>
                </c:pt>
                <c:pt idx="4562">
                  <c:v>38.016666999999998</c:v>
                </c:pt>
                <c:pt idx="4563">
                  <c:v>38.024999999999999</c:v>
                </c:pt>
                <c:pt idx="4564">
                  <c:v>38.033332999999999</c:v>
                </c:pt>
                <c:pt idx="4565">
                  <c:v>38.041666999999997</c:v>
                </c:pt>
                <c:pt idx="4566">
                  <c:v>38.049999999999997</c:v>
                </c:pt>
                <c:pt idx="4567">
                  <c:v>38.058332999999998</c:v>
                </c:pt>
                <c:pt idx="4568">
                  <c:v>38.066667000000002</c:v>
                </c:pt>
                <c:pt idx="4569">
                  <c:v>38.075000000000003</c:v>
                </c:pt>
                <c:pt idx="4570">
                  <c:v>38.083333000000003</c:v>
                </c:pt>
                <c:pt idx="4571">
                  <c:v>38.091667000000001</c:v>
                </c:pt>
                <c:pt idx="4572">
                  <c:v>38.1</c:v>
                </c:pt>
                <c:pt idx="4573">
                  <c:v>38.108333000000002</c:v>
                </c:pt>
                <c:pt idx="4574">
                  <c:v>38.116667</c:v>
                </c:pt>
                <c:pt idx="4575">
                  <c:v>38.125</c:v>
                </c:pt>
                <c:pt idx="4576">
                  <c:v>38.133333</c:v>
                </c:pt>
                <c:pt idx="4577">
                  <c:v>38.141666999999998</c:v>
                </c:pt>
                <c:pt idx="4578">
                  <c:v>38.15</c:v>
                </c:pt>
                <c:pt idx="4579">
                  <c:v>38.158332999999999</c:v>
                </c:pt>
                <c:pt idx="4580">
                  <c:v>38.166666999999997</c:v>
                </c:pt>
                <c:pt idx="4581">
                  <c:v>38.174999999999997</c:v>
                </c:pt>
                <c:pt idx="4582">
                  <c:v>38.183332999999998</c:v>
                </c:pt>
                <c:pt idx="4583">
                  <c:v>38.191667000000002</c:v>
                </c:pt>
                <c:pt idx="4584">
                  <c:v>38.200000000000003</c:v>
                </c:pt>
                <c:pt idx="4585">
                  <c:v>38.208333000000003</c:v>
                </c:pt>
                <c:pt idx="4586">
                  <c:v>38.216667000000001</c:v>
                </c:pt>
                <c:pt idx="4587">
                  <c:v>38.225000000000001</c:v>
                </c:pt>
                <c:pt idx="4588">
                  <c:v>38.233333000000002</c:v>
                </c:pt>
                <c:pt idx="4589">
                  <c:v>38.241667</c:v>
                </c:pt>
                <c:pt idx="4590">
                  <c:v>38.25</c:v>
                </c:pt>
                <c:pt idx="4591">
                  <c:v>38.258333</c:v>
                </c:pt>
                <c:pt idx="4592">
                  <c:v>38.266666999999998</c:v>
                </c:pt>
                <c:pt idx="4593">
                  <c:v>38.274999999999999</c:v>
                </c:pt>
                <c:pt idx="4594">
                  <c:v>38.283332999999999</c:v>
                </c:pt>
                <c:pt idx="4595">
                  <c:v>38.291666999999997</c:v>
                </c:pt>
                <c:pt idx="4596">
                  <c:v>38.299999999999997</c:v>
                </c:pt>
                <c:pt idx="4597">
                  <c:v>38.308332999999998</c:v>
                </c:pt>
                <c:pt idx="4598">
                  <c:v>38.316667000000002</c:v>
                </c:pt>
                <c:pt idx="4599">
                  <c:v>38.325000000000003</c:v>
                </c:pt>
                <c:pt idx="4600">
                  <c:v>38.333333000000003</c:v>
                </c:pt>
                <c:pt idx="4601">
                  <c:v>38.341667000000001</c:v>
                </c:pt>
                <c:pt idx="4602">
                  <c:v>38.35</c:v>
                </c:pt>
                <c:pt idx="4603">
                  <c:v>38.358333000000002</c:v>
                </c:pt>
                <c:pt idx="4604">
                  <c:v>38.366667</c:v>
                </c:pt>
                <c:pt idx="4605">
                  <c:v>38.375</c:v>
                </c:pt>
                <c:pt idx="4606">
                  <c:v>38.383333</c:v>
                </c:pt>
                <c:pt idx="4607">
                  <c:v>38.391666999999998</c:v>
                </c:pt>
                <c:pt idx="4608">
                  <c:v>38.4</c:v>
                </c:pt>
                <c:pt idx="4609">
                  <c:v>38.408332999999999</c:v>
                </c:pt>
                <c:pt idx="4610">
                  <c:v>38.416666999999997</c:v>
                </c:pt>
                <c:pt idx="4611">
                  <c:v>38.424999999999997</c:v>
                </c:pt>
                <c:pt idx="4612">
                  <c:v>38.433332999999998</c:v>
                </c:pt>
                <c:pt idx="4613">
                  <c:v>38.441667000000002</c:v>
                </c:pt>
                <c:pt idx="4614">
                  <c:v>38.450000000000003</c:v>
                </c:pt>
                <c:pt idx="4615">
                  <c:v>38.458333000000003</c:v>
                </c:pt>
                <c:pt idx="4616">
                  <c:v>38.466667000000001</c:v>
                </c:pt>
                <c:pt idx="4617">
                  <c:v>38.475000000000001</c:v>
                </c:pt>
                <c:pt idx="4618">
                  <c:v>38.483333000000002</c:v>
                </c:pt>
                <c:pt idx="4619">
                  <c:v>38.491667</c:v>
                </c:pt>
                <c:pt idx="4620">
                  <c:v>38.5</c:v>
                </c:pt>
                <c:pt idx="4621">
                  <c:v>38.508333</c:v>
                </c:pt>
                <c:pt idx="4622">
                  <c:v>38.516666999999998</c:v>
                </c:pt>
                <c:pt idx="4623">
                  <c:v>38.524999999999999</c:v>
                </c:pt>
                <c:pt idx="4624">
                  <c:v>38.533332999999999</c:v>
                </c:pt>
                <c:pt idx="4625">
                  <c:v>38.541666999999997</c:v>
                </c:pt>
                <c:pt idx="4626">
                  <c:v>38.549999999999997</c:v>
                </c:pt>
                <c:pt idx="4627">
                  <c:v>38.558332999999998</c:v>
                </c:pt>
                <c:pt idx="4628">
                  <c:v>38.566667000000002</c:v>
                </c:pt>
                <c:pt idx="4629">
                  <c:v>38.575000000000003</c:v>
                </c:pt>
                <c:pt idx="4630">
                  <c:v>38.583333000000003</c:v>
                </c:pt>
                <c:pt idx="4631">
                  <c:v>38.591667000000001</c:v>
                </c:pt>
                <c:pt idx="4632">
                  <c:v>38.6</c:v>
                </c:pt>
                <c:pt idx="4633">
                  <c:v>38.608333000000002</c:v>
                </c:pt>
                <c:pt idx="4634">
                  <c:v>38.616667</c:v>
                </c:pt>
                <c:pt idx="4635">
                  <c:v>38.625</c:v>
                </c:pt>
                <c:pt idx="4636">
                  <c:v>38.633333</c:v>
                </c:pt>
                <c:pt idx="4637">
                  <c:v>38.641666999999998</c:v>
                </c:pt>
                <c:pt idx="4638">
                  <c:v>38.65</c:v>
                </c:pt>
                <c:pt idx="4639">
                  <c:v>38.658332999999999</c:v>
                </c:pt>
                <c:pt idx="4640">
                  <c:v>38.666666999999997</c:v>
                </c:pt>
                <c:pt idx="4641">
                  <c:v>38.674999999999997</c:v>
                </c:pt>
                <c:pt idx="4642">
                  <c:v>38.683332999999998</c:v>
                </c:pt>
                <c:pt idx="4643">
                  <c:v>38.691667000000002</c:v>
                </c:pt>
                <c:pt idx="4644">
                  <c:v>38.700000000000003</c:v>
                </c:pt>
                <c:pt idx="4645">
                  <c:v>38.708333000000003</c:v>
                </c:pt>
                <c:pt idx="4646">
                  <c:v>38.716667000000001</c:v>
                </c:pt>
                <c:pt idx="4647">
                  <c:v>38.725000000000001</c:v>
                </c:pt>
                <c:pt idx="4648">
                  <c:v>38.733333000000002</c:v>
                </c:pt>
                <c:pt idx="4649">
                  <c:v>38.741667</c:v>
                </c:pt>
                <c:pt idx="4650">
                  <c:v>38.75</c:v>
                </c:pt>
                <c:pt idx="4651">
                  <c:v>38.758333</c:v>
                </c:pt>
                <c:pt idx="4652">
                  <c:v>38.766666999999998</c:v>
                </c:pt>
                <c:pt idx="4653">
                  <c:v>38.774999999999999</c:v>
                </c:pt>
                <c:pt idx="4654">
                  <c:v>38.783332999999999</c:v>
                </c:pt>
                <c:pt idx="4655">
                  <c:v>38.791666999999997</c:v>
                </c:pt>
                <c:pt idx="4656">
                  <c:v>38.799999999999997</c:v>
                </c:pt>
                <c:pt idx="4657">
                  <c:v>38.808332999999998</c:v>
                </c:pt>
                <c:pt idx="4658">
                  <c:v>38.816667000000002</c:v>
                </c:pt>
                <c:pt idx="4659">
                  <c:v>38.825000000000003</c:v>
                </c:pt>
                <c:pt idx="4660">
                  <c:v>38.833333000000003</c:v>
                </c:pt>
                <c:pt idx="4661">
                  <c:v>38.841667000000001</c:v>
                </c:pt>
                <c:pt idx="4662">
                  <c:v>38.85</c:v>
                </c:pt>
                <c:pt idx="4663">
                  <c:v>38.858333000000002</c:v>
                </c:pt>
                <c:pt idx="4664">
                  <c:v>38.866667</c:v>
                </c:pt>
                <c:pt idx="4665">
                  <c:v>38.875</c:v>
                </c:pt>
                <c:pt idx="4666">
                  <c:v>38.883333</c:v>
                </c:pt>
                <c:pt idx="4667">
                  <c:v>38.891666999999998</c:v>
                </c:pt>
                <c:pt idx="4668">
                  <c:v>38.9</c:v>
                </c:pt>
                <c:pt idx="4669">
                  <c:v>38.908332999999999</c:v>
                </c:pt>
                <c:pt idx="4670">
                  <c:v>38.916666999999997</c:v>
                </c:pt>
                <c:pt idx="4671">
                  <c:v>38.924999999999997</c:v>
                </c:pt>
                <c:pt idx="4672">
                  <c:v>38.933332999999998</c:v>
                </c:pt>
                <c:pt idx="4673">
                  <c:v>38.941667000000002</c:v>
                </c:pt>
                <c:pt idx="4674">
                  <c:v>38.950000000000003</c:v>
                </c:pt>
                <c:pt idx="4675">
                  <c:v>38.958333000000003</c:v>
                </c:pt>
                <c:pt idx="4676">
                  <c:v>38.966667000000001</c:v>
                </c:pt>
                <c:pt idx="4677">
                  <c:v>38.975000000000001</c:v>
                </c:pt>
                <c:pt idx="4678">
                  <c:v>38.983333000000002</c:v>
                </c:pt>
                <c:pt idx="4679">
                  <c:v>38.991667</c:v>
                </c:pt>
                <c:pt idx="4680">
                  <c:v>39</c:v>
                </c:pt>
                <c:pt idx="4681">
                  <c:v>39.008333</c:v>
                </c:pt>
                <c:pt idx="4682">
                  <c:v>39.016666999999998</c:v>
                </c:pt>
                <c:pt idx="4683">
                  <c:v>39.024999999999999</c:v>
                </c:pt>
                <c:pt idx="4684">
                  <c:v>39.033332999999999</c:v>
                </c:pt>
                <c:pt idx="4685">
                  <c:v>39.041666999999997</c:v>
                </c:pt>
                <c:pt idx="4686">
                  <c:v>39.049999999999997</c:v>
                </c:pt>
                <c:pt idx="4687">
                  <c:v>39.058332999999998</c:v>
                </c:pt>
                <c:pt idx="4688">
                  <c:v>39.066667000000002</c:v>
                </c:pt>
                <c:pt idx="4689">
                  <c:v>39.075000000000003</c:v>
                </c:pt>
                <c:pt idx="4690">
                  <c:v>39.083333000000003</c:v>
                </c:pt>
                <c:pt idx="4691">
                  <c:v>39.091667000000001</c:v>
                </c:pt>
                <c:pt idx="4692">
                  <c:v>39.1</c:v>
                </c:pt>
                <c:pt idx="4693">
                  <c:v>39.108333000000002</c:v>
                </c:pt>
                <c:pt idx="4694">
                  <c:v>39.116667</c:v>
                </c:pt>
                <c:pt idx="4695">
                  <c:v>39.125</c:v>
                </c:pt>
                <c:pt idx="4696">
                  <c:v>39.133333</c:v>
                </c:pt>
                <c:pt idx="4697">
                  <c:v>39.141666999999998</c:v>
                </c:pt>
                <c:pt idx="4698">
                  <c:v>39.15</c:v>
                </c:pt>
                <c:pt idx="4699">
                  <c:v>39.158332999999999</c:v>
                </c:pt>
                <c:pt idx="4700">
                  <c:v>39.166666999999997</c:v>
                </c:pt>
                <c:pt idx="4701">
                  <c:v>39.174999999999997</c:v>
                </c:pt>
                <c:pt idx="4702">
                  <c:v>39.183332999999998</c:v>
                </c:pt>
                <c:pt idx="4703">
                  <c:v>39.191667000000002</c:v>
                </c:pt>
                <c:pt idx="4704">
                  <c:v>39.200000000000003</c:v>
                </c:pt>
                <c:pt idx="4705">
                  <c:v>39.208333000000003</c:v>
                </c:pt>
                <c:pt idx="4706">
                  <c:v>39.216667000000001</c:v>
                </c:pt>
                <c:pt idx="4707">
                  <c:v>39.225000000000001</c:v>
                </c:pt>
                <c:pt idx="4708">
                  <c:v>39.233333000000002</c:v>
                </c:pt>
                <c:pt idx="4709">
                  <c:v>39.241667</c:v>
                </c:pt>
                <c:pt idx="4710">
                  <c:v>39.25</c:v>
                </c:pt>
                <c:pt idx="4711">
                  <c:v>39.258333</c:v>
                </c:pt>
                <c:pt idx="4712">
                  <c:v>39.266666999999998</c:v>
                </c:pt>
                <c:pt idx="4713">
                  <c:v>39.274999999999999</c:v>
                </c:pt>
                <c:pt idx="4714">
                  <c:v>39.283332999999999</c:v>
                </c:pt>
                <c:pt idx="4715">
                  <c:v>39.291666999999997</c:v>
                </c:pt>
                <c:pt idx="4716">
                  <c:v>39.299999999999997</c:v>
                </c:pt>
                <c:pt idx="4717">
                  <c:v>39.308332999999998</c:v>
                </c:pt>
                <c:pt idx="4718">
                  <c:v>39.316667000000002</c:v>
                </c:pt>
                <c:pt idx="4719">
                  <c:v>39.325000000000003</c:v>
                </c:pt>
                <c:pt idx="4720">
                  <c:v>39.333333000000003</c:v>
                </c:pt>
                <c:pt idx="4721">
                  <c:v>39.341667000000001</c:v>
                </c:pt>
                <c:pt idx="4722">
                  <c:v>39.35</c:v>
                </c:pt>
                <c:pt idx="4723">
                  <c:v>39.358333000000002</c:v>
                </c:pt>
                <c:pt idx="4724">
                  <c:v>39.366667</c:v>
                </c:pt>
                <c:pt idx="4725">
                  <c:v>39.375</c:v>
                </c:pt>
                <c:pt idx="4726">
                  <c:v>39.383333</c:v>
                </c:pt>
                <c:pt idx="4727">
                  <c:v>39.391666999999998</c:v>
                </c:pt>
                <c:pt idx="4728">
                  <c:v>39.4</c:v>
                </c:pt>
                <c:pt idx="4729">
                  <c:v>39.408332999999999</c:v>
                </c:pt>
                <c:pt idx="4730">
                  <c:v>39.416666999999997</c:v>
                </c:pt>
                <c:pt idx="4731">
                  <c:v>39.424999999999997</c:v>
                </c:pt>
                <c:pt idx="4732">
                  <c:v>39.433332999999998</c:v>
                </c:pt>
                <c:pt idx="4733">
                  <c:v>39.441667000000002</c:v>
                </c:pt>
                <c:pt idx="4734">
                  <c:v>39.450000000000003</c:v>
                </c:pt>
                <c:pt idx="4735">
                  <c:v>39.458333000000003</c:v>
                </c:pt>
                <c:pt idx="4736">
                  <c:v>39.466667000000001</c:v>
                </c:pt>
                <c:pt idx="4737">
                  <c:v>39.475000000000001</c:v>
                </c:pt>
                <c:pt idx="4738">
                  <c:v>39.483333000000002</c:v>
                </c:pt>
                <c:pt idx="4739">
                  <c:v>39.491667</c:v>
                </c:pt>
                <c:pt idx="4740">
                  <c:v>39.5</c:v>
                </c:pt>
                <c:pt idx="4741">
                  <c:v>39.508333</c:v>
                </c:pt>
                <c:pt idx="4742">
                  <c:v>39.516666999999998</c:v>
                </c:pt>
                <c:pt idx="4743">
                  <c:v>39.524999999999999</c:v>
                </c:pt>
                <c:pt idx="4744">
                  <c:v>39.533332999999999</c:v>
                </c:pt>
                <c:pt idx="4745">
                  <c:v>39.541666999999997</c:v>
                </c:pt>
                <c:pt idx="4746">
                  <c:v>39.549999999999997</c:v>
                </c:pt>
                <c:pt idx="4747">
                  <c:v>39.558332999999998</c:v>
                </c:pt>
                <c:pt idx="4748">
                  <c:v>39.566667000000002</c:v>
                </c:pt>
                <c:pt idx="4749">
                  <c:v>39.575000000000003</c:v>
                </c:pt>
                <c:pt idx="4750">
                  <c:v>39.583333000000003</c:v>
                </c:pt>
                <c:pt idx="4751">
                  <c:v>39.591667000000001</c:v>
                </c:pt>
                <c:pt idx="4752">
                  <c:v>39.6</c:v>
                </c:pt>
                <c:pt idx="4753">
                  <c:v>39.608333000000002</c:v>
                </c:pt>
                <c:pt idx="4754">
                  <c:v>39.616667</c:v>
                </c:pt>
                <c:pt idx="4755">
                  <c:v>39.625</c:v>
                </c:pt>
                <c:pt idx="4756">
                  <c:v>39.633333</c:v>
                </c:pt>
                <c:pt idx="4757">
                  <c:v>39.641666999999998</c:v>
                </c:pt>
                <c:pt idx="4758">
                  <c:v>39.65</c:v>
                </c:pt>
                <c:pt idx="4759">
                  <c:v>39.658332999999999</c:v>
                </c:pt>
                <c:pt idx="4760">
                  <c:v>39.666666999999997</c:v>
                </c:pt>
                <c:pt idx="4761">
                  <c:v>39.674999999999997</c:v>
                </c:pt>
                <c:pt idx="4762">
                  <c:v>39.683332999999998</c:v>
                </c:pt>
                <c:pt idx="4763">
                  <c:v>39.691667000000002</c:v>
                </c:pt>
                <c:pt idx="4764">
                  <c:v>39.700000000000003</c:v>
                </c:pt>
                <c:pt idx="4765">
                  <c:v>39.708333000000003</c:v>
                </c:pt>
                <c:pt idx="4766">
                  <c:v>39.716667000000001</c:v>
                </c:pt>
                <c:pt idx="4767">
                  <c:v>39.725000000000001</c:v>
                </c:pt>
                <c:pt idx="4768">
                  <c:v>39.733333000000002</c:v>
                </c:pt>
                <c:pt idx="4769">
                  <c:v>39.741667</c:v>
                </c:pt>
                <c:pt idx="4770">
                  <c:v>39.75</c:v>
                </c:pt>
                <c:pt idx="4771">
                  <c:v>39.758333</c:v>
                </c:pt>
                <c:pt idx="4772">
                  <c:v>39.766666999999998</c:v>
                </c:pt>
                <c:pt idx="4773">
                  <c:v>39.774999999999999</c:v>
                </c:pt>
                <c:pt idx="4774">
                  <c:v>39.783332999999999</c:v>
                </c:pt>
                <c:pt idx="4775">
                  <c:v>39.791666999999997</c:v>
                </c:pt>
                <c:pt idx="4776">
                  <c:v>39.799999999999997</c:v>
                </c:pt>
                <c:pt idx="4777">
                  <c:v>39.808332999999998</c:v>
                </c:pt>
                <c:pt idx="4778">
                  <c:v>39.816667000000002</c:v>
                </c:pt>
                <c:pt idx="4779">
                  <c:v>39.825000000000003</c:v>
                </c:pt>
                <c:pt idx="4780">
                  <c:v>39.833333000000003</c:v>
                </c:pt>
                <c:pt idx="4781">
                  <c:v>39.841667000000001</c:v>
                </c:pt>
                <c:pt idx="4782">
                  <c:v>39.85</c:v>
                </c:pt>
                <c:pt idx="4783">
                  <c:v>39.858333000000002</c:v>
                </c:pt>
                <c:pt idx="4784">
                  <c:v>39.866667</c:v>
                </c:pt>
                <c:pt idx="4785">
                  <c:v>39.875</c:v>
                </c:pt>
                <c:pt idx="4786">
                  <c:v>39.883333</c:v>
                </c:pt>
                <c:pt idx="4787">
                  <c:v>39.891666999999998</c:v>
                </c:pt>
                <c:pt idx="4788">
                  <c:v>39.9</c:v>
                </c:pt>
                <c:pt idx="4789">
                  <c:v>39.908332999999999</c:v>
                </c:pt>
                <c:pt idx="4790">
                  <c:v>39.916666999999997</c:v>
                </c:pt>
                <c:pt idx="4791">
                  <c:v>39.924999999999997</c:v>
                </c:pt>
                <c:pt idx="4792">
                  <c:v>39.933332999999998</c:v>
                </c:pt>
                <c:pt idx="4793">
                  <c:v>39.941667000000002</c:v>
                </c:pt>
                <c:pt idx="4794">
                  <c:v>39.950000000000003</c:v>
                </c:pt>
                <c:pt idx="4795">
                  <c:v>39.958333000000003</c:v>
                </c:pt>
                <c:pt idx="4796">
                  <c:v>39.966667000000001</c:v>
                </c:pt>
                <c:pt idx="4797">
                  <c:v>39.975000000000001</c:v>
                </c:pt>
                <c:pt idx="4798">
                  <c:v>39.983333000000002</c:v>
                </c:pt>
                <c:pt idx="4799">
                  <c:v>39.991667</c:v>
                </c:pt>
                <c:pt idx="4800">
                  <c:v>40</c:v>
                </c:pt>
                <c:pt idx="4801">
                  <c:v>40.008333</c:v>
                </c:pt>
                <c:pt idx="4802">
                  <c:v>40.016666999999998</c:v>
                </c:pt>
                <c:pt idx="4803">
                  <c:v>40.024999999999999</c:v>
                </c:pt>
                <c:pt idx="4804">
                  <c:v>40.033332999999999</c:v>
                </c:pt>
                <c:pt idx="4805">
                  <c:v>40.041666999999997</c:v>
                </c:pt>
                <c:pt idx="4806">
                  <c:v>40.049999999999997</c:v>
                </c:pt>
                <c:pt idx="4807">
                  <c:v>40.058332999999998</c:v>
                </c:pt>
                <c:pt idx="4808">
                  <c:v>40.066667000000002</c:v>
                </c:pt>
                <c:pt idx="4809">
                  <c:v>40.075000000000003</c:v>
                </c:pt>
                <c:pt idx="4810">
                  <c:v>40.083333000000003</c:v>
                </c:pt>
                <c:pt idx="4811">
                  <c:v>40.091667000000001</c:v>
                </c:pt>
                <c:pt idx="4812">
                  <c:v>40.1</c:v>
                </c:pt>
                <c:pt idx="4813">
                  <c:v>40.108333000000002</c:v>
                </c:pt>
                <c:pt idx="4814">
                  <c:v>40.116667</c:v>
                </c:pt>
                <c:pt idx="4815">
                  <c:v>40.125</c:v>
                </c:pt>
                <c:pt idx="4816">
                  <c:v>40.133333</c:v>
                </c:pt>
                <c:pt idx="4817">
                  <c:v>40.141666999999998</c:v>
                </c:pt>
                <c:pt idx="4818">
                  <c:v>40.15</c:v>
                </c:pt>
                <c:pt idx="4819">
                  <c:v>40.158332999999999</c:v>
                </c:pt>
                <c:pt idx="4820">
                  <c:v>40.166666999999997</c:v>
                </c:pt>
                <c:pt idx="4821">
                  <c:v>40.174999999999997</c:v>
                </c:pt>
                <c:pt idx="4822">
                  <c:v>40.183332999999998</c:v>
                </c:pt>
                <c:pt idx="4823">
                  <c:v>40.191667000000002</c:v>
                </c:pt>
                <c:pt idx="4824">
                  <c:v>40.200000000000003</c:v>
                </c:pt>
                <c:pt idx="4825">
                  <c:v>40.208333000000003</c:v>
                </c:pt>
                <c:pt idx="4826">
                  <c:v>40.216667000000001</c:v>
                </c:pt>
                <c:pt idx="4827">
                  <c:v>40.225000000000001</c:v>
                </c:pt>
                <c:pt idx="4828">
                  <c:v>40.233333000000002</c:v>
                </c:pt>
                <c:pt idx="4829">
                  <c:v>40.241667</c:v>
                </c:pt>
                <c:pt idx="4830">
                  <c:v>40.25</c:v>
                </c:pt>
                <c:pt idx="4831">
                  <c:v>40.258333</c:v>
                </c:pt>
                <c:pt idx="4832">
                  <c:v>40.266666999999998</c:v>
                </c:pt>
                <c:pt idx="4833">
                  <c:v>40.274999999999999</c:v>
                </c:pt>
                <c:pt idx="4834">
                  <c:v>40.283332999999999</c:v>
                </c:pt>
                <c:pt idx="4835">
                  <c:v>40.291666999999997</c:v>
                </c:pt>
                <c:pt idx="4836">
                  <c:v>40.299999999999997</c:v>
                </c:pt>
                <c:pt idx="4837">
                  <c:v>40.308332999999998</c:v>
                </c:pt>
                <c:pt idx="4838">
                  <c:v>40.316667000000002</c:v>
                </c:pt>
                <c:pt idx="4839">
                  <c:v>40.325000000000003</c:v>
                </c:pt>
                <c:pt idx="4840">
                  <c:v>40.333333000000003</c:v>
                </c:pt>
                <c:pt idx="4841">
                  <c:v>40.341667000000001</c:v>
                </c:pt>
                <c:pt idx="4842">
                  <c:v>40.35</c:v>
                </c:pt>
                <c:pt idx="4843">
                  <c:v>40.358333000000002</c:v>
                </c:pt>
                <c:pt idx="4844">
                  <c:v>40.366667</c:v>
                </c:pt>
                <c:pt idx="4845">
                  <c:v>40.375</c:v>
                </c:pt>
                <c:pt idx="4846">
                  <c:v>40.383333</c:v>
                </c:pt>
                <c:pt idx="4847">
                  <c:v>40.391666999999998</c:v>
                </c:pt>
                <c:pt idx="4848">
                  <c:v>40.4</c:v>
                </c:pt>
                <c:pt idx="4849">
                  <c:v>40.408332999999999</c:v>
                </c:pt>
                <c:pt idx="4850">
                  <c:v>40.416666999999997</c:v>
                </c:pt>
                <c:pt idx="4851">
                  <c:v>40.424999999999997</c:v>
                </c:pt>
                <c:pt idx="4852">
                  <c:v>40.433332999999998</c:v>
                </c:pt>
                <c:pt idx="4853">
                  <c:v>40.441667000000002</c:v>
                </c:pt>
                <c:pt idx="4854">
                  <c:v>40.450000000000003</c:v>
                </c:pt>
                <c:pt idx="4855">
                  <c:v>40.458333000000003</c:v>
                </c:pt>
                <c:pt idx="4856">
                  <c:v>40.466667000000001</c:v>
                </c:pt>
                <c:pt idx="4857">
                  <c:v>40.475000000000001</c:v>
                </c:pt>
                <c:pt idx="4858">
                  <c:v>40.483333000000002</c:v>
                </c:pt>
                <c:pt idx="4859">
                  <c:v>40.491667</c:v>
                </c:pt>
                <c:pt idx="4860">
                  <c:v>40.5</c:v>
                </c:pt>
                <c:pt idx="4861">
                  <c:v>40.508333</c:v>
                </c:pt>
                <c:pt idx="4862">
                  <c:v>40.516666999999998</c:v>
                </c:pt>
                <c:pt idx="4863">
                  <c:v>40.524999999999999</c:v>
                </c:pt>
                <c:pt idx="4864">
                  <c:v>40.533332999999999</c:v>
                </c:pt>
                <c:pt idx="4865">
                  <c:v>40.541666999999997</c:v>
                </c:pt>
                <c:pt idx="4866">
                  <c:v>40.549999999999997</c:v>
                </c:pt>
                <c:pt idx="4867">
                  <c:v>40.558332999999998</c:v>
                </c:pt>
                <c:pt idx="4868">
                  <c:v>40.566667000000002</c:v>
                </c:pt>
                <c:pt idx="4869">
                  <c:v>40.575000000000003</c:v>
                </c:pt>
                <c:pt idx="4870">
                  <c:v>40.583333000000003</c:v>
                </c:pt>
                <c:pt idx="4871">
                  <c:v>40.591667000000001</c:v>
                </c:pt>
                <c:pt idx="4872">
                  <c:v>40.6</c:v>
                </c:pt>
                <c:pt idx="4873">
                  <c:v>40.608333000000002</c:v>
                </c:pt>
                <c:pt idx="4874">
                  <c:v>40.616667</c:v>
                </c:pt>
                <c:pt idx="4875">
                  <c:v>40.625</c:v>
                </c:pt>
                <c:pt idx="4876">
                  <c:v>40.633333</c:v>
                </c:pt>
                <c:pt idx="4877">
                  <c:v>40.641666999999998</c:v>
                </c:pt>
                <c:pt idx="4878">
                  <c:v>40.65</c:v>
                </c:pt>
                <c:pt idx="4879">
                  <c:v>40.658332999999999</c:v>
                </c:pt>
                <c:pt idx="4880">
                  <c:v>40.666666999999997</c:v>
                </c:pt>
                <c:pt idx="4881">
                  <c:v>40.674999999999997</c:v>
                </c:pt>
                <c:pt idx="4882">
                  <c:v>40.683332999999998</c:v>
                </c:pt>
                <c:pt idx="4883">
                  <c:v>40.691667000000002</c:v>
                </c:pt>
                <c:pt idx="4884">
                  <c:v>40.700000000000003</c:v>
                </c:pt>
                <c:pt idx="4885">
                  <c:v>40.708333000000003</c:v>
                </c:pt>
                <c:pt idx="4886">
                  <c:v>40.716667000000001</c:v>
                </c:pt>
                <c:pt idx="4887">
                  <c:v>40.725000000000001</c:v>
                </c:pt>
                <c:pt idx="4888">
                  <c:v>40.733333000000002</c:v>
                </c:pt>
                <c:pt idx="4889">
                  <c:v>40.741667</c:v>
                </c:pt>
                <c:pt idx="4890">
                  <c:v>40.75</c:v>
                </c:pt>
                <c:pt idx="4891">
                  <c:v>40.758333</c:v>
                </c:pt>
                <c:pt idx="4892">
                  <c:v>40.766666999999998</c:v>
                </c:pt>
                <c:pt idx="4893">
                  <c:v>40.774999999999999</c:v>
                </c:pt>
                <c:pt idx="4894">
                  <c:v>40.783332999999999</c:v>
                </c:pt>
                <c:pt idx="4895">
                  <c:v>40.791666999999997</c:v>
                </c:pt>
                <c:pt idx="4896">
                  <c:v>40.799999999999997</c:v>
                </c:pt>
                <c:pt idx="4897">
                  <c:v>40.808332999999998</c:v>
                </c:pt>
                <c:pt idx="4898">
                  <c:v>40.816667000000002</c:v>
                </c:pt>
                <c:pt idx="4899">
                  <c:v>40.825000000000003</c:v>
                </c:pt>
                <c:pt idx="4900">
                  <c:v>40.833333000000003</c:v>
                </c:pt>
                <c:pt idx="4901">
                  <c:v>40.841667000000001</c:v>
                </c:pt>
                <c:pt idx="4902">
                  <c:v>40.85</c:v>
                </c:pt>
                <c:pt idx="4903">
                  <c:v>40.858333000000002</c:v>
                </c:pt>
                <c:pt idx="4904">
                  <c:v>40.866667</c:v>
                </c:pt>
                <c:pt idx="4905">
                  <c:v>40.875</c:v>
                </c:pt>
                <c:pt idx="4906">
                  <c:v>40.883333</c:v>
                </c:pt>
                <c:pt idx="4907">
                  <c:v>40.891666999999998</c:v>
                </c:pt>
                <c:pt idx="4908">
                  <c:v>40.9</c:v>
                </c:pt>
                <c:pt idx="4909">
                  <c:v>40.908332999999999</c:v>
                </c:pt>
                <c:pt idx="4910">
                  <c:v>40.916666999999997</c:v>
                </c:pt>
                <c:pt idx="4911">
                  <c:v>40.924999999999997</c:v>
                </c:pt>
                <c:pt idx="4912">
                  <c:v>40.933332999999998</c:v>
                </c:pt>
                <c:pt idx="4913">
                  <c:v>40.941667000000002</c:v>
                </c:pt>
                <c:pt idx="4914">
                  <c:v>40.950000000000003</c:v>
                </c:pt>
                <c:pt idx="4915">
                  <c:v>40.958333000000003</c:v>
                </c:pt>
                <c:pt idx="4916">
                  <c:v>40.966667000000001</c:v>
                </c:pt>
                <c:pt idx="4917">
                  <c:v>40.975000000000001</c:v>
                </c:pt>
                <c:pt idx="4918">
                  <c:v>40.983333000000002</c:v>
                </c:pt>
                <c:pt idx="4919">
                  <c:v>40.991667</c:v>
                </c:pt>
                <c:pt idx="4920">
                  <c:v>41</c:v>
                </c:pt>
                <c:pt idx="4921">
                  <c:v>41.008333</c:v>
                </c:pt>
                <c:pt idx="4922">
                  <c:v>41.016666999999998</c:v>
                </c:pt>
                <c:pt idx="4923">
                  <c:v>41.024999999999999</c:v>
                </c:pt>
                <c:pt idx="4924">
                  <c:v>41.033332999999999</c:v>
                </c:pt>
                <c:pt idx="4925">
                  <c:v>41.041666999999997</c:v>
                </c:pt>
                <c:pt idx="4926">
                  <c:v>41.05</c:v>
                </c:pt>
                <c:pt idx="4927">
                  <c:v>41.058332999999998</c:v>
                </c:pt>
                <c:pt idx="4928">
                  <c:v>41.066667000000002</c:v>
                </c:pt>
                <c:pt idx="4929">
                  <c:v>41.075000000000003</c:v>
                </c:pt>
                <c:pt idx="4930">
                  <c:v>41.083333000000003</c:v>
                </c:pt>
                <c:pt idx="4931">
                  <c:v>41.091667000000001</c:v>
                </c:pt>
                <c:pt idx="4932">
                  <c:v>41.1</c:v>
                </c:pt>
                <c:pt idx="4933">
                  <c:v>41.108333000000002</c:v>
                </c:pt>
                <c:pt idx="4934">
                  <c:v>41.116667</c:v>
                </c:pt>
                <c:pt idx="4935">
                  <c:v>41.125</c:v>
                </c:pt>
                <c:pt idx="4936">
                  <c:v>41.133333</c:v>
                </c:pt>
                <c:pt idx="4937">
                  <c:v>41.141666999999998</c:v>
                </c:pt>
                <c:pt idx="4938">
                  <c:v>41.15</c:v>
                </c:pt>
                <c:pt idx="4939">
                  <c:v>41.158332999999999</c:v>
                </c:pt>
                <c:pt idx="4940">
                  <c:v>41.166666999999997</c:v>
                </c:pt>
                <c:pt idx="4941">
                  <c:v>41.174999999999997</c:v>
                </c:pt>
                <c:pt idx="4942">
                  <c:v>41.183332999999998</c:v>
                </c:pt>
                <c:pt idx="4943">
                  <c:v>41.191667000000002</c:v>
                </c:pt>
                <c:pt idx="4944">
                  <c:v>41.2</c:v>
                </c:pt>
                <c:pt idx="4945">
                  <c:v>41.208333000000003</c:v>
                </c:pt>
                <c:pt idx="4946">
                  <c:v>41.216667000000001</c:v>
                </c:pt>
                <c:pt idx="4947">
                  <c:v>41.225000000000001</c:v>
                </c:pt>
                <c:pt idx="4948">
                  <c:v>41.233333000000002</c:v>
                </c:pt>
                <c:pt idx="4949">
                  <c:v>41.241667</c:v>
                </c:pt>
                <c:pt idx="4950">
                  <c:v>41.25</c:v>
                </c:pt>
                <c:pt idx="4951">
                  <c:v>41.258333</c:v>
                </c:pt>
                <c:pt idx="4952">
                  <c:v>41.266666999999998</c:v>
                </c:pt>
                <c:pt idx="4953">
                  <c:v>41.274999999999999</c:v>
                </c:pt>
                <c:pt idx="4954">
                  <c:v>41.283332999999999</c:v>
                </c:pt>
                <c:pt idx="4955">
                  <c:v>41.291666999999997</c:v>
                </c:pt>
                <c:pt idx="4956">
                  <c:v>41.3</c:v>
                </c:pt>
                <c:pt idx="4957">
                  <c:v>41.308332999999998</c:v>
                </c:pt>
                <c:pt idx="4958">
                  <c:v>41.316667000000002</c:v>
                </c:pt>
                <c:pt idx="4959">
                  <c:v>41.325000000000003</c:v>
                </c:pt>
                <c:pt idx="4960">
                  <c:v>41.333333000000003</c:v>
                </c:pt>
                <c:pt idx="4961">
                  <c:v>41.341667000000001</c:v>
                </c:pt>
                <c:pt idx="4962">
                  <c:v>41.35</c:v>
                </c:pt>
                <c:pt idx="4963">
                  <c:v>41.358333000000002</c:v>
                </c:pt>
                <c:pt idx="4964">
                  <c:v>41.366667</c:v>
                </c:pt>
                <c:pt idx="4965">
                  <c:v>41.375</c:v>
                </c:pt>
                <c:pt idx="4966">
                  <c:v>41.383333</c:v>
                </c:pt>
                <c:pt idx="4967">
                  <c:v>41.391666999999998</c:v>
                </c:pt>
                <c:pt idx="4968">
                  <c:v>41.4</c:v>
                </c:pt>
                <c:pt idx="4969">
                  <c:v>41.408332999999999</c:v>
                </c:pt>
                <c:pt idx="4970">
                  <c:v>41.416666999999997</c:v>
                </c:pt>
                <c:pt idx="4971">
                  <c:v>41.424999999999997</c:v>
                </c:pt>
                <c:pt idx="4972">
                  <c:v>41.433332999999998</c:v>
                </c:pt>
                <c:pt idx="4973">
                  <c:v>41.441667000000002</c:v>
                </c:pt>
                <c:pt idx="4974">
                  <c:v>41.45</c:v>
                </c:pt>
                <c:pt idx="4975">
                  <c:v>41.458333000000003</c:v>
                </c:pt>
                <c:pt idx="4976">
                  <c:v>41.466667000000001</c:v>
                </c:pt>
                <c:pt idx="4977">
                  <c:v>41.475000000000001</c:v>
                </c:pt>
                <c:pt idx="4978">
                  <c:v>41.483333000000002</c:v>
                </c:pt>
                <c:pt idx="4979">
                  <c:v>41.491667</c:v>
                </c:pt>
                <c:pt idx="4980">
                  <c:v>41.5</c:v>
                </c:pt>
                <c:pt idx="4981">
                  <c:v>41.508333</c:v>
                </c:pt>
                <c:pt idx="4982">
                  <c:v>41.516666999999998</c:v>
                </c:pt>
                <c:pt idx="4983">
                  <c:v>41.524999999999999</c:v>
                </c:pt>
                <c:pt idx="4984">
                  <c:v>41.533332999999999</c:v>
                </c:pt>
                <c:pt idx="4985">
                  <c:v>41.541666999999997</c:v>
                </c:pt>
                <c:pt idx="4986">
                  <c:v>41.55</c:v>
                </c:pt>
                <c:pt idx="4987">
                  <c:v>41.558332999999998</c:v>
                </c:pt>
                <c:pt idx="4988">
                  <c:v>41.566667000000002</c:v>
                </c:pt>
                <c:pt idx="4989">
                  <c:v>41.575000000000003</c:v>
                </c:pt>
                <c:pt idx="4990">
                  <c:v>41.583333000000003</c:v>
                </c:pt>
                <c:pt idx="4991">
                  <c:v>41.591667000000001</c:v>
                </c:pt>
                <c:pt idx="4992">
                  <c:v>41.6</c:v>
                </c:pt>
                <c:pt idx="4993">
                  <c:v>41.608333000000002</c:v>
                </c:pt>
                <c:pt idx="4994">
                  <c:v>41.616667</c:v>
                </c:pt>
                <c:pt idx="4995">
                  <c:v>41.625</c:v>
                </c:pt>
                <c:pt idx="4996">
                  <c:v>41.633333</c:v>
                </c:pt>
                <c:pt idx="4997">
                  <c:v>41.641666999999998</c:v>
                </c:pt>
                <c:pt idx="4998">
                  <c:v>41.65</c:v>
                </c:pt>
                <c:pt idx="4999">
                  <c:v>41.658332999999999</c:v>
                </c:pt>
                <c:pt idx="5000">
                  <c:v>41.666666999999997</c:v>
                </c:pt>
                <c:pt idx="5001">
                  <c:v>41.674999999999997</c:v>
                </c:pt>
                <c:pt idx="5002">
                  <c:v>41.683332999999998</c:v>
                </c:pt>
                <c:pt idx="5003">
                  <c:v>41.691667000000002</c:v>
                </c:pt>
                <c:pt idx="5004">
                  <c:v>41.7</c:v>
                </c:pt>
                <c:pt idx="5005">
                  <c:v>41.708333000000003</c:v>
                </c:pt>
                <c:pt idx="5006">
                  <c:v>41.716667000000001</c:v>
                </c:pt>
                <c:pt idx="5007">
                  <c:v>41.725000000000001</c:v>
                </c:pt>
                <c:pt idx="5008">
                  <c:v>41.733333000000002</c:v>
                </c:pt>
                <c:pt idx="5009">
                  <c:v>41.741667</c:v>
                </c:pt>
                <c:pt idx="5010">
                  <c:v>41.75</c:v>
                </c:pt>
                <c:pt idx="5011">
                  <c:v>41.758333</c:v>
                </c:pt>
                <c:pt idx="5012">
                  <c:v>41.766666999999998</c:v>
                </c:pt>
                <c:pt idx="5013">
                  <c:v>41.774999999999999</c:v>
                </c:pt>
                <c:pt idx="5014">
                  <c:v>41.783332999999999</c:v>
                </c:pt>
                <c:pt idx="5015">
                  <c:v>41.791666999999997</c:v>
                </c:pt>
                <c:pt idx="5016">
                  <c:v>41.8</c:v>
                </c:pt>
                <c:pt idx="5017">
                  <c:v>41.808332999999998</c:v>
                </c:pt>
                <c:pt idx="5018">
                  <c:v>41.816667000000002</c:v>
                </c:pt>
                <c:pt idx="5019">
                  <c:v>41.825000000000003</c:v>
                </c:pt>
                <c:pt idx="5020">
                  <c:v>41.833333000000003</c:v>
                </c:pt>
                <c:pt idx="5021">
                  <c:v>41.841667000000001</c:v>
                </c:pt>
                <c:pt idx="5022">
                  <c:v>41.85</c:v>
                </c:pt>
                <c:pt idx="5023">
                  <c:v>41.858333000000002</c:v>
                </c:pt>
                <c:pt idx="5024">
                  <c:v>41.866667</c:v>
                </c:pt>
                <c:pt idx="5025">
                  <c:v>41.875</c:v>
                </c:pt>
                <c:pt idx="5026">
                  <c:v>41.883333</c:v>
                </c:pt>
                <c:pt idx="5027">
                  <c:v>41.891666999999998</c:v>
                </c:pt>
                <c:pt idx="5028">
                  <c:v>41.9</c:v>
                </c:pt>
                <c:pt idx="5029">
                  <c:v>41.908332999999999</c:v>
                </c:pt>
                <c:pt idx="5030">
                  <c:v>41.916666999999997</c:v>
                </c:pt>
                <c:pt idx="5031">
                  <c:v>41.924999999999997</c:v>
                </c:pt>
                <c:pt idx="5032">
                  <c:v>41.933332999999998</c:v>
                </c:pt>
                <c:pt idx="5033">
                  <c:v>41.941667000000002</c:v>
                </c:pt>
                <c:pt idx="5034">
                  <c:v>41.95</c:v>
                </c:pt>
                <c:pt idx="5035">
                  <c:v>41.958333000000003</c:v>
                </c:pt>
                <c:pt idx="5036">
                  <c:v>41.966667000000001</c:v>
                </c:pt>
                <c:pt idx="5037">
                  <c:v>41.975000000000001</c:v>
                </c:pt>
                <c:pt idx="5038">
                  <c:v>41.983333000000002</c:v>
                </c:pt>
                <c:pt idx="5039">
                  <c:v>41.991667</c:v>
                </c:pt>
                <c:pt idx="5040">
                  <c:v>42</c:v>
                </c:pt>
                <c:pt idx="5041">
                  <c:v>42.008333</c:v>
                </c:pt>
                <c:pt idx="5042">
                  <c:v>42.016666999999998</c:v>
                </c:pt>
                <c:pt idx="5043">
                  <c:v>42.024999999999999</c:v>
                </c:pt>
                <c:pt idx="5044">
                  <c:v>42.033332999999999</c:v>
                </c:pt>
                <c:pt idx="5045">
                  <c:v>42.041666999999997</c:v>
                </c:pt>
                <c:pt idx="5046">
                  <c:v>42.05</c:v>
                </c:pt>
                <c:pt idx="5047">
                  <c:v>42.058332999999998</c:v>
                </c:pt>
                <c:pt idx="5048">
                  <c:v>42.066667000000002</c:v>
                </c:pt>
                <c:pt idx="5049">
                  <c:v>42.075000000000003</c:v>
                </c:pt>
                <c:pt idx="5050">
                  <c:v>42.083333000000003</c:v>
                </c:pt>
                <c:pt idx="5051">
                  <c:v>42.091667000000001</c:v>
                </c:pt>
                <c:pt idx="5052">
                  <c:v>42.1</c:v>
                </c:pt>
                <c:pt idx="5053">
                  <c:v>42.108333000000002</c:v>
                </c:pt>
                <c:pt idx="5054">
                  <c:v>42.116667</c:v>
                </c:pt>
                <c:pt idx="5055">
                  <c:v>42.125</c:v>
                </c:pt>
                <c:pt idx="5056">
                  <c:v>42.133333</c:v>
                </c:pt>
                <c:pt idx="5057">
                  <c:v>42.141666999999998</c:v>
                </c:pt>
                <c:pt idx="5058">
                  <c:v>42.15</c:v>
                </c:pt>
                <c:pt idx="5059">
                  <c:v>42.158332999999999</c:v>
                </c:pt>
                <c:pt idx="5060">
                  <c:v>42.166666999999997</c:v>
                </c:pt>
                <c:pt idx="5061">
                  <c:v>42.174999999999997</c:v>
                </c:pt>
                <c:pt idx="5062">
                  <c:v>42.183332999999998</c:v>
                </c:pt>
                <c:pt idx="5063">
                  <c:v>42.191667000000002</c:v>
                </c:pt>
                <c:pt idx="5064">
                  <c:v>42.2</c:v>
                </c:pt>
                <c:pt idx="5065">
                  <c:v>42.208333000000003</c:v>
                </c:pt>
                <c:pt idx="5066">
                  <c:v>42.216667000000001</c:v>
                </c:pt>
                <c:pt idx="5067">
                  <c:v>42.225000000000001</c:v>
                </c:pt>
                <c:pt idx="5068">
                  <c:v>42.233333000000002</c:v>
                </c:pt>
                <c:pt idx="5069">
                  <c:v>42.241667</c:v>
                </c:pt>
                <c:pt idx="5070">
                  <c:v>42.25</c:v>
                </c:pt>
                <c:pt idx="5071">
                  <c:v>42.258333</c:v>
                </c:pt>
                <c:pt idx="5072">
                  <c:v>42.266666999999998</c:v>
                </c:pt>
                <c:pt idx="5073">
                  <c:v>42.274999999999999</c:v>
                </c:pt>
                <c:pt idx="5074">
                  <c:v>42.283332999999999</c:v>
                </c:pt>
                <c:pt idx="5075">
                  <c:v>42.291666999999997</c:v>
                </c:pt>
                <c:pt idx="5076">
                  <c:v>42.3</c:v>
                </c:pt>
                <c:pt idx="5077">
                  <c:v>42.308332999999998</c:v>
                </c:pt>
                <c:pt idx="5078">
                  <c:v>42.316667000000002</c:v>
                </c:pt>
                <c:pt idx="5079">
                  <c:v>42.325000000000003</c:v>
                </c:pt>
                <c:pt idx="5080">
                  <c:v>42.333333000000003</c:v>
                </c:pt>
                <c:pt idx="5081">
                  <c:v>42.341667000000001</c:v>
                </c:pt>
                <c:pt idx="5082">
                  <c:v>42.35</c:v>
                </c:pt>
                <c:pt idx="5083">
                  <c:v>42.358333000000002</c:v>
                </c:pt>
                <c:pt idx="5084">
                  <c:v>42.366667</c:v>
                </c:pt>
                <c:pt idx="5085">
                  <c:v>42.375</c:v>
                </c:pt>
                <c:pt idx="5086">
                  <c:v>42.383333</c:v>
                </c:pt>
                <c:pt idx="5087">
                  <c:v>42.391666999999998</c:v>
                </c:pt>
                <c:pt idx="5088">
                  <c:v>42.4</c:v>
                </c:pt>
                <c:pt idx="5089">
                  <c:v>42.408332999999999</c:v>
                </c:pt>
                <c:pt idx="5090">
                  <c:v>42.416666999999997</c:v>
                </c:pt>
                <c:pt idx="5091">
                  <c:v>42.424999999999997</c:v>
                </c:pt>
                <c:pt idx="5092">
                  <c:v>42.433332999999998</c:v>
                </c:pt>
                <c:pt idx="5093">
                  <c:v>42.441667000000002</c:v>
                </c:pt>
                <c:pt idx="5094">
                  <c:v>42.45</c:v>
                </c:pt>
                <c:pt idx="5095">
                  <c:v>42.458333000000003</c:v>
                </c:pt>
                <c:pt idx="5096">
                  <c:v>42.466667000000001</c:v>
                </c:pt>
                <c:pt idx="5097">
                  <c:v>42.475000000000001</c:v>
                </c:pt>
                <c:pt idx="5098">
                  <c:v>42.483333000000002</c:v>
                </c:pt>
                <c:pt idx="5099">
                  <c:v>42.491667</c:v>
                </c:pt>
                <c:pt idx="5100">
                  <c:v>42.5</c:v>
                </c:pt>
                <c:pt idx="5101">
                  <c:v>42.508333</c:v>
                </c:pt>
                <c:pt idx="5102">
                  <c:v>42.516666999999998</c:v>
                </c:pt>
                <c:pt idx="5103">
                  <c:v>42.524999999999999</c:v>
                </c:pt>
                <c:pt idx="5104">
                  <c:v>42.533332999999999</c:v>
                </c:pt>
                <c:pt idx="5105">
                  <c:v>42.541666999999997</c:v>
                </c:pt>
                <c:pt idx="5106">
                  <c:v>42.55</c:v>
                </c:pt>
                <c:pt idx="5107">
                  <c:v>42.558332999999998</c:v>
                </c:pt>
                <c:pt idx="5108">
                  <c:v>42.566667000000002</c:v>
                </c:pt>
                <c:pt idx="5109">
                  <c:v>42.575000000000003</c:v>
                </c:pt>
                <c:pt idx="5110">
                  <c:v>42.583333000000003</c:v>
                </c:pt>
                <c:pt idx="5111">
                  <c:v>42.591667000000001</c:v>
                </c:pt>
                <c:pt idx="5112">
                  <c:v>42.6</c:v>
                </c:pt>
                <c:pt idx="5113">
                  <c:v>42.608333000000002</c:v>
                </c:pt>
                <c:pt idx="5114">
                  <c:v>42.616667</c:v>
                </c:pt>
                <c:pt idx="5115">
                  <c:v>42.625</c:v>
                </c:pt>
                <c:pt idx="5116">
                  <c:v>42.633333</c:v>
                </c:pt>
                <c:pt idx="5117">
                  <c:v>42.641666999999998</c:v>
                </c:pt>
                <c:pt idx="5118">
                  <c:v>42.65</c:v>
                </c:pt>
                <c:pt idx="5119">
                  <c:v>42.658332999999999</c:v>
                </c:pt>
                <c:pt idx="5120">
                  <c:v>42.666666999999997</c:v>
                </c:pt>
                <c:pt idx="5121">
                  <c:v>42.674999999999997</c:v>
                </c:pt>
                <c:pt idx="5122">
                  <c:v>42.683332999999998</c:v>
                </c:pt>
                <c:pt idx="5123">
                  <c:v>42.691667000000002</c:v>
                </c:pt>
                <c:pt idx="5124">
                  <c:v>42.7</c:v>
                </c:pt>
                <c:pt idx="5125">
                  <c:v>42.708333000000003</c:v>
                </c:pt>
                <c:pt idx="5126">
                  <c:v>42.716667000000001</c:v>
                </c:pt>
                <c:pt idx="5127">
                  <c:v>42.725000000000001</c:v>
                </c:pt>
                <c:pt idx="5128">
                  <c:v>42.733333000000002</c:v>
                </c:pt>
                <c:pt idx="5129">
                  <c:v>42.741667</c:v>
                </c:pt>
                <c:pt idx="5130">
                  <c:v>42.75</c:v>
                </c:pt>
                <c:pt idx="5131">
                  <c:v>42.758333</c:v>
                </c:pt>
                <c:pt idx="5132">
                  <c:v>42.766666999999998</c:v>
                </c:pt>
                <c:pt idx="5133">
                  <c:v>42.774999999999999</c:v>
                </c:pt>
                <c:pt idx="5134">
                  <c:v>42.783332999999999</c:v>
                </c:pt>
                <c:pt idx="5135">
                  <c:v>42.791666999999997</c:v>
                </c:pt>
                <c:pt idx="5136">
                  <c:v>42.8</c:v>
                </c:pt>
                <c:pt idx="5137">
                  <c:v>42.808332999999998</c:v>
                </c:pt>
                <c:pt idx="5138">
                  <c:v>42.816667000000002</c:v>
                </c:pt>
                <c:pt idx="5139">
                  <c:v>42.825000000000003</c:v>
                </c:pt>
                <c:pt idx="5140">
                  <c:v>42.833333000000003</c:v>
                </c:pt>
                <c:pt idx="5141">
                  <c:v>42.841667000000001</c:v>
                </c:pt>
                <c:pt idx="5142">
                  <c:v>42.85</c:v>
                </c:pt>
                <c:pt idx="5143">
                  <c:v>42.858333000000002</c:v>
                </c:pt>
                <c:pt idx="5144">
                  <c:v>42.866667</c:v>
                </c:pt>
                <c:pt idx="5145">
                  <c:v>42.875</c:v>
                </c:pt>
                <c:pt idx="5146">
                  <c:v>42.883333</c:v>
                </c:pt>
                <c:pt idx="5147">
                  <c:v>42.891666999999998</c:v>
                </c:pt>
                <c:pt idx="5148">
                  <c:v>42.9</c:v>
                </c:pt>
                <c:pt idx="5149">
                  <c:v>42.908332999999999</c:v>
                </c:pt>
                <c:pt idx="5150">
                  <c:v>42.916666999999997</c:v>
                </c:pt>
                <c:pt idx="5151">
                  <c:v>42.924999999999997</c:v>
                </c:pt>
                <c:pt idx="5152">
                  <c:v>42.933332999999998</c:v>
                </c:pt>
                <c:pt idx="5153">
                  <c:v>42.941667000000002</c:v>
                </c:pt>
                <c:pt idx="5154">
                  <c:v>42.95</c:v>
                </c:pt>
                <c:pt idx="5155">
                  <c:v>42.958333000000003</c:v>
                </c:pt>
                <c:pt idx="5156">
                  <c:v>42.966667000000001</c:v>
                </c:pt>
                <c:pt idx="5157">
                  <c:v>42.975000000000001</c:v>
                </c:pt>
                <c:pt idx="5158">
                  <c:v>42.983333000000002</c:v>
                </c:pt>
                <c:pt idx="5159">
                  <c:v>42.991667</c:v>
                </c:pt>
                <c:pt idx="5160">
                  <c:v>43</c:v>
                </c:pt>
                <c:pt idx="5161">
                  <c:v>43.008333</c:v>
                </c:pt>
                <c:pt idx="5162">
                  <c:v>43.016666999999998</c:v>
                </c:pt>
                <c:pt idx="5163">
                  <c:v>43.024999999999999</c:v>
                </c:pt>
                <c:pt idx="5164">
                  <c:v>43.033332999999999</c:v>
                </c:pt>
                <c:pt idx="5165">
                  <c:v>43.041666999999997</c:v>
                </c:pt>
                <c:pt idx="5166">
                  <c:v>43.05</c:v>
                </c:pt>
                <c:pt idx="5167">
                  <c:v>43.058332999999998</c:v>
                </c:pt>
                <c:pt idx="5168">
                  <c:v>43.066667000000002</c:v>
                </c:pt>
                <c:pt idx="5169">
                  <c:v>43.075000000000003</c:v>
                </c:pt>
                <c:pt idx="5170">
                  <c:v>43.083333000000003</c:v>
                </c:pt>
                <c:pt idx="5171">
                  <c:v>43.091667000000001</c:v>
                </c:pt>
                <c:pt idx="5172">
                  <c:v>43.1</c:v>
                </c:pt>
                <c:pt idx="5173">
                  <c:v>43.108333000000002</c:v>
                </c:pt>
                <c:pt idx="5174">
                  <c:v>43.116667</c:v>
                </c:pt>
                <c:pt idx="5175">
                  <c:v>43.125</c:v>
                </c:pt>
                <c:pt idx="5176">
                  <c:v>43.133333</c:v>
                </c:pt>
                <c:pt idx="5177">
                  <c:v>43.141666999999998</c:v>
                </c:pt>
                <c:pt idx="5178">
                  <c:v>43.15</c:v>
                </c:pt>
                <c:pt idx="5179">
                  <c:v>43.158332999999999</c:v>
                </c:pt>
                <c:pt idx="5180">
                  <c:v>43.166666999999997</c:v>
                </c:pt>
                <c:pt idx="5181">
                  <c:v>43.174999999999997</c:v>
                </c:pt>
                <c:pt idx="5182">
                  <c:v>43.183332999999998</c:v>
                </c:pt>
                <c:pt idx="5183">
                  <c:v>43.191667000000002</c:v>
                </c:pt>
                <c:pt idx="5184">
                  <c:v>43.2</c:v>
                </c:pt>
                <c:pt idx="5185">
                  <c:v>43.208333000000003</c:v>
                </c:pt>
                <c:pt idx="5186">
                  <c:v>43.216667000000001</c:v>
                </c:pt>
                <c:pt idx="5187">
                  <c:v>43.225000000000001</c:v>
                </c:pt>
                <c:pt idx="5188">
                  <c:v>43.233333000000002</c:v>
                </c:pt>
                <c:pt idx="5189">
                  <c:v>43.241667</c:v>
                </c:pt>
                <c:pt idx="5190">
                  <c:v>43.25</c:v>
                </c:pt>
                <c:pt idx="5191">
                  <c:v>43.258333</c:v>
                </c:pt>
                <c:pt idx="5192">
                  <c:v>43.266666999999998</c:v>
                </c:pt>
                <c:pt idx="5193">
                  <c:v>43.274999999999999</c:v>
                </c:pt>
                <c:pt idx="5194">
                  <c:v>43.283332999999999</c:v>
                </c:pt>
                <c:pt idx="5195">
                  <c:v>43.291666999999997</c:v>
                </c:pt>
                <c:pt idx="5196">
                  <c:v>43.3</c:v>
                </c:pt>
                <c:pt idx="5197">
                  <c:v>43.308332999999998</c:v>
                </c:pt>
                <c:pt idx="5198">
                  <c:v>43.316667000000002</c:v>
                </c:pt>
                <c:pt idx="5199">
                  <c:v>43.325000000000003</c:v>
                </c:pt>
                <c:pt idx="5200">
                  <c:v>43.333333000000003</c:v>
                </c:pt>
                <c:pt idx="5201">
                  <c:v>43.341667000000001</c:v>
                </c:pt>
                <c:pt idx="5202">
                  <c:v>43.35</c:v>
                </c:pt>
                <c:pt idx="5203">
                  <c:v>43.358333000000002</c:v>
                </c:pt>
                <c:pt idx="5204">
                  <c:v>43.366667</c:v>
                </c:pt>
                <c:pt idx="5205">
                  <c:v>43.375</c:v>
                </c:pt>
                <c:pt idx="5206">
                  <c:v>43.383333</c:v>
                </c:pt>
                <c:pt idx="5207">
                  <c:v>43.391666999999998</c:v>
                </c:pt>
                <c:pt idx="5208">
                  <c:v>43.4</c:v>
                </c:pt>
                <c:pt idx="5209">
                  <c:v>43.408332999999999</c:v>
                </c:pt>
                <c:pt idx="5210">
                  <c:v>43.416666999999997</c:v>
                </c:pt>
                <c:pt idx="5211">
                  <c:v>43.424999999999997</c:v>
                </c:pt>
                <c:pt idx="5212">
                  <c:v>43.433332999999998</c:v>
                </c:pt>
                <c:pt idx="5213">
                  <c:v>43.441667000000002</c:v>
                </c:pt>
                <c:pt idx="5214">
                  <c:v>43.45</c:v>
                </c:pt>
                <c:pt idx="5215">
                  <c:v>43.458333000000003</c:v>
                </c:pt>
                <c:pt idx="5216">
                  <c:v>43.466667000000001</c:v>
                </c:pt>
                <c:pt idx="5217">
                  <c:v>43.475000000000001</c:v>
                </c:pt>
                <c:pt idx="5218">
                  <c:v>43.483333000000002</c:v>
                </c:pt>
                <c:pt idx="5219">
                  <c:v>43.491667</c:v>
                </c:pt>
                <c:pt idx="5220">
                  <c:v>43.5</c:v>
                </c:pt>
                <c:pt idx="5221">
                  <c:v>43.508333</c:v>
                </c:pt>
                <c:pt idx="5222">
                  <c:v>43.516666999999998</c:v>
                </c:pt>
                <c:pt idx="5223">
                  <c:v>43.524999999999999</c:v>
                </c:pt>
                <c:pt idx="5224">
                  <c:v>43.533332999999999</c:v>
                </c:pt>
                <c:pt idx="5225">
                  <c:v>43.541666999999997</c:v>
                </c:pt>
                <c:pt idx="5226">
                  <c:v>43.55</c:v>
                </c:pt>
                <c:pt idx="5227">
                  <c:v>43.558332999999998</c:v>
                </c:pt>
                <c:pt idx="5228">
                  <c:v>43.566667000000002</c:v>
                </c:pt>
                <c:pt idx="5229">
                  <c:v>43.575000000000003</c:v>
                </c:pt>
                <c:pt idx="5230">
                  <c:v>43.583333000000003</c:v>
                </c:pt>
                <c:pt idx="5231">
                  <c:v>43.591667000000001</c:v>
                </c:pt>
                <c:pt idx="5232">
                  <c:v>43.6</c:v>
                </c:pt>
                <c:pt idx="5233">
                  <c:v>43.608333000000002</c:v>
                </c:pt>
                <c:pt idx="5234">
                  <c:v>43.616667</c:v>
                </c:pt>
                <c:pt idx="5235">
                  <c:v>43.625</c:v>
                </c:pt>
                <c:pt idx="5236">
                  <c:v>43.633333</c:v>
                </c:pt>
                <c:pt idx="5237">
                  <c:v>43.641666999999998</c:v>
                </c:pt>
                <c:pt idx="5238">
                  <c:v>43.65</c:v>
                </c:pt>
                <c:pt idx="5239">
                  <c:v>43.658332999999999</c:v>
                </c:pt>
                <c:pt idx="5240">
                  <c:v>43.666666999999997</c:v>
                </c:pt>
                <c:pt idx="5241">
                  <c:v>43.674999999999997</c:v>
                </c:pt>
                <c:pt idx="5242">
                  <c:v>43.683332999999998</c:v>
                </c:pt>
                <c:pt idx="5243">
                  <c:v>43.691667000000002</c:v>
                </c:pt>
                <c:pt idx="5244">
                  <c:v>43.7</c:v>
                </c:pt>
                <c:pt idx="5245">
                  <c:v>43.708333000000003</c:v>
                </c:pt>
                <c:pt idx="5246">
                  <c:v>43.716667000000001</c:v>
                </c:pt>
                <c:pt idx="5247">
                  <c:v>43.725000000000001</c:v>
                </c:pt>
                <c:pt idx="5248">
                  <c:v>43.733333000000002</c:v>
                </c:pt>
                <c:pt idx="5249">
                  <c:v>43.741667</c:v>
                </c:pt>
                <c:pt idx="5250">
                  <c:v>43.75</c:v>
                </c:pt>
                <c:pt idx="5251">
                  <c:v>43.758333</c:v>
                </c:pt>
                <c:pt idx="5252">
                  <c:v>43.766666999999998</c:v>
                </c:pt>
                <c:pt idx="5253">
                  <c:v>43.774999999999999</c:v>
                </c:pt>
                <c:pt idx="5254">
                  <c:v>43.783332999999999</c:v>
                </c:pt>
                <c:pt idx="5255">
                  <c:v>43.791666999999997</c:v>
                </c:pt>
                <c:pt idx="5256">
                  <c:v>43.8</c:v>
                </c:pt>
                <c:pt idx="5257">
                  <c:v>43.808332999999998</c:v>
                </c:pt>
                <c:pt idx="5258">
                  <c:v>43.816667000000002</c:v>
                </c:pt>
                <c:pt idx="5259">
                  <c:v>43.825000000000003</c:v>
                </c:pt>
                <c:pt idx="5260">
                  <c:v>43.833333000000003</c:v>
                </c:pt>
                <c:pt idx="5261">
                  <c:v>43.841667000000001</c:v>
                </c:pt>
                <c:pt idx="5262">
                  <c:v>43.85</c:v>
                </c:pt>
                <c:pt idx="5263">
                  <c:v>43.858333000000002</c:v>
                </c:pt>
                <c:pt idx="5264">
                  <c:v>43.866667</c:v>
                </c:pt>
                <c:pt idx="5265">
                  <c:v>43.875</c:v>
                </c:pt>
                <c:pt idx="5266">
                  <c:v>43.883333</c:v>
                </c:pt>
                <c:pt idx="5267">
                  <c:v>43.891666999999998</c:v>
                </c:pt>
                <c:pt idx="5268">
                  <c:v>43.9</c:v>
                </c:pt>
                <c:pt idx="5269">
                  <c:v>43.908332999999999</c:v>
                </c:pt>
                <c:pt idx="5270">
                  <c:v>43.916666999999997</c:v>
                </c:pt>
                <c:pt idx="5271">
                  <c:v>43.924999999999997</c:v>
                </c:pt>
                <c:pt idx="5272">
                  <c:v>43.933332999999998</c:v>
                </c:pt>
                <c:pt idx="5273">
                  <c:v>43.941667000000002</c:v>
                </c:pt>
                <c:pt idx="5274">
                  <c:v>43.95</c:v>
                </c:pt>
                <c:pt idx="5275">
                  <c:v>43.958333000000003</c:v>
                </c:pt>
                <c:pt idx="5276">
                  <c:v>43.966667000000001</c:v>
                </c:pt>
                <c:pt idx="5277">
                  <c:v>43.975000000000001</c:v>
                </c:pt>
                <c:pt idx="5278">
                  <c:v>43.983333000000002</c:v>
                </c:pt>
                <c:pt idx="5279">
                  <c:v>43.991667</c:v>
                </c:pt>
                <c:pt idx="5280">
                  <c:v>44</c:v>
                </c:pt>
                <c:pt idx="5281">
                  <c:v>44.008333</c:v>
                </c:pt>
                <c:pt idx="5282">
                  <c:v>44.016666999999998</c:v>
                </c:pt>
                <c:pt idx="5283">
                  <c:v>44.024999999999999</c:v>
                </c:pt>
                <c:pt idx="5284">
                  <c:v>44.033332999999999</c:v>
                </c:pt>
                <c:pt idx="5285">
                  <c:v>44.041666999999997</c:v>
                </c:pt>
                <c:pt idx="5286">
                  <c:v>44.05</c:v>
                </c:pt>
                <c:pt idx="5287">
                  <c:v>44.058332999999998</c:v>
                </c:pt>
                <c:pt idx="5288">
                  <c:v>44.066667000000002</c:v>
                </c:pt>
                <c:pt idx="5289">
                  <c:v>44.075000000000003</c:v>
                </c:pt>
                <c:pt idx="5290">
                  <c:v>44.083333000000003</c:v>
                </c:pt>
                <c:pt idx="5291">
                  <c:v>44.091667000000001</c:v>
                </c:pt>
                <c:pt idx="5292">
                  <c:v>44.1</c:v>
                </c:pt>
                <c:pt idx="5293">
                  <c:v>44.108333000000002</c:v>
                </c:pt>
                <c:pt idx="5294">
                  <c:v>44.116667</c:v>
                </c:pt>
                <c:pt idx="5295">
                  <c:v>44.125</c:v>
                </c:pt>
                <c:pt idx="5296">
                  <c:v>44.133333</c:v>
                </c:pt>
                <c:pt idx="5297">
                  <c:v>44.141666999999998</c:v>
                </c:pt>
                <c:pt idx="5298">
                  <c:v>44.15</c:v>
                </c:pt>
                <c:pt idx="5299">
                  <c:v>44.158332999999999</c:v>
                </c:pt>
                <c:pt idx="5300">
                  <c:v>44.166666999999997</c:v>
                </c:pt>
                <c:pt idx="5301">
                  <c:v>44.174999999999997</c:v>
                </c:pt>
                <c:pt idx="5302">
                  <c:v>44.183332999999998</c:v>
                </c:pt>
                <c:pt idx="5303">
                  <c:v>44.191667000000002</c:v>
                </c:pt>
                <c:pt idx="5304">
                  <c:v>44.2</c:v>
                </c:pt>
                <c:pt idx="5305">
                  <c:v>44.208333000000003</c:v>
                </c:pt>
                <c:pt idx="5306">
                  <c:v>44.216667000000001</c:v>
                </c:pt>
                <c:pt idx="5307">
                  <c:v>44.225000000000001</c:v>
                </c:pt>
                <c:pt idx="5308">
                  <c:v>44.233333000000002</c:v>
                </c:pt>
                <c:pt idx="5309">
                  <c:v>44.241667</c:v>
                </c:pt>
                <c:pt idx="5310">
                  <c:v>44.25</c:v>
                </c:pt>
                <c:pt idx="5311">
                  <c:v>44.258333</c:v>
                </c:pt>
                <c:pt idx="5312">
                  <c:v>44.266666999999998</c:v>
                </c:pt>
                <c:pt idx="5313">
                  <c:v>44.274999999999999</c:v>
                </c:pt>
                <c:pt idx="5314">
                  <c:v>44.283332999999999</c:v>
                </c:pt>
                <c:pt idx="5315">
                  <c:v>44.291666999999997</c:v>
                </c:pt>
                <c:pt idx="5316">
                  <c:v>44.3</c:v>
                </c:pt>
                <c:pt idx="5317">
                  <c:v>44.308332999999998</c:v>
                </c:pt>
                <c:pt idx="5318">
                  <c:v>44.316667000000002</c:v>
                </c:pt>
                <c:pt idx="5319">
                  <c:v>44.325000000000003</c:v>
                </c:pt>
                <c:pt idx="5320">
                  <c:v>44.333333000000003</c:v>
                </c:pt>
                <c:pt idx="5321">
                  <c:v>44.341667000000001</c:v>
                </c:pt>
                <c:pt idx="5322">
                  <c:v>44.35</c:v>
                </c:pt>
                <c:pt idx="5323">
                  <c:v>44.358333000000002</c:v>
                </c:pt>
                <c:pt idx="5324">
                  <c:v>44.366667</c:v>
                </c:pt>
                <c:pt idx="5325">
                  <c:v>44.375</c:v>
                </c:pt>
                <c:pt idx="5326">
                  <c:v>44.383333</c:v>
                </c:pt>
                <c:pt idx="5327">
                  <c:v>44.391666999999998</c:v>
                </c:pt>
                <c:pt idx="5328">
                  <c:v>44.4</c:v>
                </c:pt>
                <c:pt idx="5329">
                  <c:v>44.408332999999999</c:v>
                </c:pt>
                <c:pt idx="5330">
                  <c:v>44.416666999999997</c:v>
                </c:pt>
                <c:pt idx="5331">
                  <c:v>44.424999999999997</c:v>
                </c:pt>
                <c:pt idx="5332">
                  <c:v>44.433332999999998</c:v>
                </c:pt>
                <c:pt idx="5333">
                  <c:v>44.441667000000002</c:v>
                </c:pt>
                <c:pt idx="5334">
                  <c:v>44.45</c:v>
                </c:pt>
                <c:pt idx="5335">
                  <c:v>44.458333000000003</c:v>
                </c:pt>
                <c:pt idx="5336">
                  <c:v>44.466667000000001</c:v>
                </c:pt>
                <c:pt idx="5337">
                  <c:v>44.475000000000001</c:v>
                </c:pt>
                <c:pt idx="5338">
                  <c:v>44.483333000000002</c:v>
                </c:pt>
                <c:pt idx="5339">
                  <c:v>44.491667</c:v>
                </c:pt>
                <c:pt idx="5340">
                  <c:v>44.5</c:v>
                </c:pt>
                <c:pt idx="5341">
                  <c:v>44.508333</c:v>
                </c:pt>
                <c:pt idx="5342">
                  <c:v>44.516666999999998</c:v>
                </c:pt>
                <c:pt idx="5343">
                  <c:v>44.524999999999999</c:v>
                </c:pt>
                <c:pt idx="5344">
                  <c:v>44.533332999999999</c:v>
                </c:pt>
                <c:pt idx="5345">
                  <c:v>44.541666999999997</c:v>
                </c:pt>
                <c:pt idx="5346">
                  <c:v>44.55</c:v>
                </c:pt>
                <c:pt idx="5347">
                  <c:v>44.558332999999998</c:v>
                </c:pt>
                <c:pt idx="5348">
                  <c:v>44.566667000000002</c:v>
                </c:pt>
                <c:pt idx="5349">
                  <c:v>44.575000000000003</c:v>
                </c:pt>
                <c:pt idx="5350">
                  <c:v>44.583333000000003</c:v>
                </c:pt>
                <c:pt idx="5351">
                  <c:v>44.591667000000001</c:v>
                </c:pt>
                <c:pt idx="5352">
                  <c:v>44.6</c:v>
                </c:pt>
                <c:pt idx="5353">
                  <c:v>44.608333000000002</c:v>
                </c:pt>
                <c:pt idx="5354">
                  <c:v>44.616667</c:v>
                </c:pt>
                <c:pt idx="5355">
                  <c:v>44.625</c:v>
                </c:pt>
                <c:pt idx="5356">
                  <c:v>44.633333</c:v>
                </c:pt>
                <c:pt idx="5357">
                  <c:v>44.641666999999998</c:v>
                </c:pt>
                <c:pt idx="5358">
                  <c:v>44.65</c:v>
                </c:pt>
                <c:pt idx="5359">
                  <c:v>44.658332999999999</c:v>
                </c:pt>
                <c:pt idx="5360">
                  <c:v>44.666666999999997</c:v>
                </c:pt>
                <c:pt idx="5361">
                  <c:v>44.674999999999997</c:v>
                </c:pt>
                <c:pt idx="5362">
                  <c:v>44.683332999999998</c:v>
                </c:pt>
                <c:pt idx="5363">
                  <c:v>44.691667000000002</c:v>
                </c:pt>
                <c:pt idx="5364">
                  <c:v>44.7</c:v>
                </c:pt>
                <c:pt idx="5365">
                  <c:v>44.708333000000003</c:v>
                </c:pt>
                <c:pt idx="5366">
                  <c:v>44.716667000000001</c:v>
                </c:pt>
                <c:pt idx="5367">
                  <c:v>44.725000000000001</c:v>
                </c:pt>
                <c:pt idx="5368">
                  <c:v>44.733333000000002</c:v>
                </c:pt>
                <c:pt idx="5369">
                  <c:v>44.741667</c:v>
                </c:pt>
                <c:pt idx="5370">
                  <c:v>44.75</c:v>
                </c:pt>
                <c:pt idx="5371">
                  <c:v>44.758333</c:v>
                </c:pt>
                <c:pt idx="5372">
                  <c:v>44.766666999999998</c:v>
                </c:pt>
                <c:pt idx="5373">
                  <c:v>44.774999999999999</c:v>
                </c:pt>
                <c:pt idx="5374">
                  <c:v>44.783332999999999</c:v>
                </c:pt>
                <c:pt idx="5375">
                  <c:v>44.791666999999997</c:v>
                </c:pt>
                <c:pt idx="5376">
                  <c:v>44.8</c:v>
                </c:pt>
                <c:pt idx="5377">
                  <c:v>44.808332999999998</c:v>
                </c:pt>
                <c:pt idx="5378">
                  <c:v>44.816667000000002</c:v>
                </c:pt>
                <c:pt idx="5379">
                  <c:v>44.825000000000003</c:v>
                </c:pt>
                <c:pt idx="5380">
                  <c:v>44.833333000000003</c:v>
                </c:pt>
                <c:pt idx="5381">
                  <c:v>44.841667000000001</c:v>
                </c:pt>
                <c:pt idx="5382">
                  <c:v>44.85</c:v>
                </c:pt>
                <c:pt idx="5383">
                  <c:v>44.858333000000002</c:v>
                </c:pt>
                <c:pt idx="5384">
                  <c:v>44.866667</c:v>
                </c:pt>
                <c:pt idx="5385">
                  <c:v>44.875</c:v>
                </c:pt>
                <c:pt idx="5386">
                  <c:v>44.883333</c:v>
                </c:pt>
                <c:pt idx="5387">
                  <c:v>44.891666999999998</c:v>
                </c:pt>
                <c:pt idx="5388">
                  <c:v>44.9</c:v>
                </c:pt>
                <c:pt idx="5389">
                  <c:v>44.908332999999999</c:v>
                </c:pt>
                <c:pt idx="5390">
                  <c:v>44.916666999999997</c:v>
                </c:pt>
                <c:pt idx="5391">
                  <c:v>44.924999999999997</c:v>
                </c:pt>
                <c:pt idx="5392">
                  <c:v>44.933332999999998</c:v>
                </c:pt>
                <c:pt idx="5393">
                  <c:v>44.941667000000002</c:v>
                </c:pt>
                <c:pt idx="5394">
                  <c:v>44.95</c:v>
                </c:pt>
                <c:pt idx="5395">
                  <c:v>44.958333000000003</c:v>
                </c:pt>
                <c:pt idx="5396">
                  <c:v>44.966667000000001</c:v>
                </c:pt>
                <c:pt idx="5397">
                  <c:v>44.975000000000001</c:v>
                </c:pt>
                <c:pt idx="5398">
                  <c:v>44.983333000000002</c:v>
                </c:pt>
                <c:pt idx="5399">
                  <c:v>44.991667</c:v>
                </c:pt>
                <c:pt idx="5400">
                  <c:v>45</c:v>
                </c:pt>
                <c:pt idx="5401">
                  <c:v>45.008333</c:v>
                </c:pt>
                <c:pt idx="5402">
                  <c:v>45.016666999999998</c:v>
                </c:pt>
                <c:pt idx="5403">
                  <c:v>45.024999999999999</c:v>
                </c:pt>
                <c:pt idx="5404">
                  <c:v>45.033332999999999</c:v>
                </c:pt>
                <c:pt idx="5405">
                  <c:v>45.041666999999997</c:v>
                </c:pt>
                <c:pt idx="5406">
                  <c:v>45.05</c:v>
                </c:pt>
                <c:pt idx="5407">
                  <c:v>45.058332999999998</c:v>
                </c:pt>
                <c:pt idx="5408">
                  <c:v>45.066667000000002</c:v>
                </c:pt>
                <c:pt idx="5409">
                  <c:v>45.075000000000003</c:v>
                </c:pt>
                <c:pt idx="5410">
                  <c:v>45.083333000000003</c:v>
                </c:pt>
                <c:pt idx="5411">
                  <c:v>45.091667000000001</c:v>
                </c:pt>
                <c:pt idx="5412">
                  <c:v>45.1</c:v>
                </c:pt>
                <c:pt idx="5413">
                  <c:v>45.108333000000002</c:v>
                </c:pt>
                <c:pt idx="5414">
                  <c:v>45.116667</c:v>
                </c:pt>
                <c:pt idx="5415">
                  <c:v>45.125</c:v>
                </c:pt>
                <c:pt idx="5416">
                  <c:v>45.133333</c:v>
                </c:pt>
                <c:pt idx="5417">
                  <c:v>45.141666999999998</c:v>
                </c:pt>
                <c:pt idx="5418">
                  <c:v>45.15</c:v>
                </c:pt>
                <c:pt idx="5419">
                  <c:v>45.158332999999999</c:v>
                </c:pt>
                <c:pt idx="5420">
                  <c:v>45.166666999999997</c:v>
                </c:pt>
                <c:pt idx="5421">
                  <c:v>45.174999999999997</c:v>
                </c:pt>
                <c:pt idx="5422">
                  <c:v>45.183332999999998</c:v>
                </c:pt>
                <c:pt idx="5423">
                  <c:v>45.191667000000002</c:v>
                </c:pt>
                <c:pt idx="5424">
                  <c:v>45.2</c:v>
                </c:pt>
                <c:pt idx="5425">
                  <c:v>45.208333000000003</c:v>
                </c:pt>
                <c:pt idx="5426">
                  <c:v>45.216667000000001</c:v>
                </c:pt>
                <c:pt idx="5427">
                  <c:v>45.225000000000001</c:v>
                </c:pt>
                <c:pt idx="5428">
                  <c:v>45.233333000000002</c:v>
                </c:pt>
                <c:pt idx="5429">
                  <c:v>45.241667</c:v>
                </c:pt>
                <c:pt idx="5430">
                  <c:v>45.25</c:v>
                </c:pt>
                <c:pt idx="5431">
                  <c:v>45.258333</c:v>
                </c:pt>
                <c:pt idx="5432">
                  <c:v>45.266666999999998</c:v>
                </c:pt>
                <c:pt idx="5433">
                  <c:v>45.274999999999999</c:v>
                </c:pt>
                <c:pt idx="5434">
                  <c:v>45.283332999999999</c:v>
                </c:pt>
                <c:pt idx="5435">
                  <c:v>45.291666999999997</c:v>
                </c:pt>
                <c:pt idx="5436">
                  <c:v>45.3</c:v>
                </c:pt>
                <c:pt idx="5437">
                  <c:v>45.308332999999998</c:v>
                </c:pt>
                <c:pt idx="5438">
                  <c:v>45.316667000000002</c:v>
                </c:pt>
                <c:pt idx="5439">
                  <c:v>45.325000000000003</c:v>
                </c:pt>
                <c:pt idx="5440">
                  <c:v>45.333333000000003</c:v>
                </c:pt>
                <c:pt idx="5441">
                  <c:v>45.341667000000001</c:v>
                </c:pt>
                <c:pt idx="5442">
                  <c:v>45.35</c:v>
                </c:pt>
                <c:pt idx="5443">
                  <c:v>45.358333000000002</c:v>
                </c:pt>
                <c:pt idx="5444">
                  <c:v>45.366667</c:v>
                </c:pt>
                <c:pt idx="5445">
                  <c:v>45.375</c:v>
                </c:pt>
                <c:pt idx="5446">
                  <c:v>45.383333</c:v>
                </c:pt>
                <c:pt idx="5447">
                  <c:v>45.391666999999998</c:v>
                </c:pt>
                <c:pt idx="5448">
                  <c:v>45.4</c:v>
                </c:pt>
                <c:pt idx="5449">
                  <c:v>45.408332999999999</c:v>
                </c:pt>
                <c:pt idx="5450">
                  <c:v>45.416666999999997</c:v>
                </c:pt>
                <c:pt idx="5451">
                  <c:v>45.424999999999997</c:v>
                </c:pt>
                <c:pt idx="5452">
                  <c:v>45.433332999999998</c:v>
                </c:pt>
                <c:pt idx="5453">
                  <c:v>45.441667000000002</c:v>
                </c:pt>
                <c:pt idx="5454">
                  <c:v>45.45</c:v>
                </c:pt>
                <c:pt idx="5455">
                  <c:v>45.458333000000003</c:v>
                </c:pt>
                <c:pt idx="5456">
                  <c:v>45.466667000000001</c:v>
                </c:pt>
                <c:pt idx="5457">
                  <c:v>45.475000000000001</c:v>
                </c:pt>
                <c:pt idx="5458">
                  <c:v>45.483333000000002</c:v>
                </c:pt>
                <c:pt idx="5459">
                  <c:v>45.491667</c:v>
                </c:pt>
                <c:pt idx="5460">
                  <c:v>45.5</c:v>
                </c:pt>
                <c:pt idx="5461">
                  <c:v>45.508333</c:v>
                </c:pt>
                <c:pt idx="5462">
                  <c:v>45.516666999999998</c:v>
                </c:pt>
                <c:pt idx="5463">
                  <c:v>45.524999999999999</c:v>
                </c:pt>
                <c:pt idx="5464">
                  <c:v>45.533332999999999</c:v>
                </c:pt>
                <c:pt idx="5465">
                  <c:v>45.541666999999997</c:v>
                </c:pt>
                <c:pt idx="5466">
                  <c:v>45.55</c:v>
                </c:pt>
                <c:pt idx="5467">
                  <c:v>45.558332999999998</c:v>
                </c:pt>
                <c:pt idx="5468">
                  <c:v>45.566667000000002</c:v>
                </c:pt>
                <c:pt idx="5469">
                  <c:v>45.575000000000003</c:v>
                </c:pt>
                <c:pt idx="5470">
                  <c:v>45.583333000000003</c:v>
                </c:pt>
                <c:pt idx="5471">
                  <c:v>45.591667000000001</c:v>
                </c:pt>
                <c:pt idx="5472">
                  <c:v>45.6</c:v>
                </c:pt>
                <c:pt idx="5473">
                  <c:v>45.608333000000002</c:v>
                </c:pt>
                <c:pt idx="5474">
                  <c:v>45.616667</c:v>
                </c:pt>
                <c:pt idx="5475">
                  <c:v>45.625</c:v>
                </c:pt>
                <c:pt idx="5476">
                  <c:v>45.633333</c:v>
                </c:pt>
                <c:pt idx="5477">
                  <c:v>45.641666999999998</c:v>
                </c:pt>
                <c:pt idx="5478">
                  <c:v>45.65</c:v>
                </c:pt>
                <c:pt idx="5479">
                  <c:v>45.658332999999999</c:v>
                </c:pt>
                <c:pt idx="5480">
                  <c:v>45.666666999999997</c:v>
                </c:pt>
                <c:pt idx="5481">
                  <c:v>45.674999999999997</c:v>
                </c:pt>
                <c:pt idx="5482">
                  <c:v>45.683332999999998</c:v>
                </c:pt>
                <c:pt idx="5483">
                  <c:v>45.691667000000002</c:v>
                </c:pt>
                <c:pt idx="5484">
                  <c:v>45.7</c:v>
                </c:pt>
                <c:pt idx="5485">
                  <c:v>45.708333000000003</c:v>
                </c:pt>
                <c:pt idx="5486">
                  <c:v>45.716667000000001</c:v>
                </c:pt>
                <c:pt idx="5487">
                  <c:v>45.725000000000001</c:v>
                </c:pt>
                <c:pt idx="5488">
                  <c:v>45.733333000000002</c:v>
                </c:pt>
                <c:pt idx="5489">
                  <c:v>45.741667</c:v>
                </c:pt>
                <c:pt idx="5490">
                  <c:v>45.75</c:v>
                </c:pt>
                <c:pt idx="5491">
                  <c:v>45.758333</c:v>
                </c:pt>
                <c:pt idx="5492">
                  <c:v>45.766666999999998</c:v>
                </c:pt>
                <c:pt idx="5493">
                  <c:v>45.774999999999999</c:v>
                </c:pt>
                <c:pt idx="5494">
                  <c:v>45.783332999999999</c:v>
                </c:pt>
                <c:pt idx="5495">
                  <c:v>45.791666999999997</c:v>
                </c:pt>
                <c:pt idx="5496">
                  <c:v>45.8</c:v>
                </c:pt>
                <c:pt idx="5497">
                  <c:v>45.808332999999998</c:v>
                </c:pt>
                <c:pt idx="5498">
                  <c:v>45.816667000000002</c:v>
                </c:pt>
                <c:pt idx="5499">
                  <c:v>45.825000000000003</c:v>
                </c:pt>
                <c:pt idx="5500">
                  <c:v>45.833333000000003</c:v>
                </c:pt>
                <c:pt idx="5501">
                  <c:v>45.841667000000001</c:v>
                </c:pt>
                <c:pt idx="5502">
                  <c:v>45.85</c:v>
                </c:pt>
                <c:pt idx="5503">
                  <c:v>45.858333000000002</c:v>
                </c:pt>
                <c:pt idx="5504">
                  <c:v>45.866667</c:v>
                </c:pt>
                <c:pt idx="5505">
                  <c:v>45.875</c:v>
                </c:pt>
                <c:pt idx="5506">
                  <c:v>45.883333</c:v>
                </c:pt>
                <c:pt idx="5507">
                  <c:v>45.891666999999998</c:v>
                </c:pt>
                <c:pt idx="5508">
                  <c:v>45.9</c:v>
                </c:pt>
                <c:pt idx="5509">
                  <c:v>45.908332999999999</c:v>
                </c:pt>
                <c:pt idx="5510">
                  <c:v>45.916666999999997</c:v>
                </c:pt>
                <c:pt idx="5511">
                  <c:v>45.924999999999997</c:v>
                </c:pt>
                <c:pt idx="5512">
                  <c:v>45.933332999999998</c:v>
                </c:pt>
                <c:pt idx="5513">
                  <c:v>45.941667000000002</c:v>
                </c:pt>
                <c:pt idx="5514">
                  <c:v>45.95</c:v>
                </c:pt>
                <c:pt idx="5515">
                  <c:v>45.958333000000003</c:v>
                </c:pt>
                <c:pt idx="5516">
                  <c:v>45.966667000000001</c:v>
                </c:pt>
                <c:pt idx="5517">
                  <c:v>45.975000000000001</c:v>
                </c:pt>
                <c:pt idx="5518">
                  <c:v>45.983333000000002</c:v>
                </c:pt>
                <c:pt idx="5519">
                  <c:v>45.991667</c:v>
                </c:pt>
                <c:pt idx="5520">
                  <c:v>46</c:v>
                </c:pt>
                <c:pt idx="5521">
                  <c:v>46.008333</c:v>
                </c:pt>
                <c:pt idx="5522">
                  <c:v>46.016666999999998</c:v>
                </c:pt>
                <c:pt idx="5523">
                  <c:v>46.024999999999999</c:v>
                </c:pt>
                <c:pt idx="5524">
                  <c:v>46.033332999999999</c:v>
                </c:pt>
                <c:pt idx="5525">
                  <c:v>46.041666999999997</c:v>
                </c:pt>
                <c:pt idx="5526">
                  <c:v>46.05</c:v>
                </c:pt>
                <c:pt idx="5527">
                  <c:v>46.058332999999998</c:v>
                </c:pt>
                <c:pt idx="5528">
                  <c:v>46.066667000000002</c:v>
                </c:pt>
                <c:pt idx="5529">
                  <c:v>46.075000000000003</c:v>
                </c:pt>
                <c:pt idx="5530">
                  <c:v>46.083333000000003</c:v>
                </c:pt>
                <c:pt idx="5531">
                  <c:v>46.091667000000001</c:v>
                </c:pt>
                <c:pt idx="5532">
                  <c:v>46.1</c:v>
                </c:pt>
                <c:pt idx="5533">
                  <c:v>46.108333000000002</c:v>
                </c:pt>
                <c:pt idx="5534">
                  <c:v>46.116667</c:v>
                </c:pt>
                <c:pt idx="5535">
                  <c:v>46.125</c:v>
                </c:pt>
                <c:pt idx="5536">
                  <c:v>46.133333</c:v>
                </c:pt>
                <c:pt idx="5537">
                  <c:v>46.141666999999998</c:v>
                </c:pt>
                <c:pt idx="5538">
                  <c:v>46.15</c:v>
                </c:pt>
                <c:pt idx="5539">
                  <c:v>46.158332999999999</c:v>
                </c:pt>
                <c:pt idx="5540">
                  <c:v>46.166666999999997</c:v>
                </c:pt>
                <c:pt idx="5541">
                  <c:v>46.174999999999997</c:v>
                </c:pt>
                <c:pt idx="5542">
                  <c:v>46.183332999999998</c:v>
                </c:pt>
                <c:pt idx="5543">
                  <c:v>46.191667000000002</c:v>
                </c:pt>
                <c:pt idx="5544">
                  <c:v>46.2</c:v>
                </c:pt>
                <c:pt idx="5545">
                  <c:v>46.208333000000003</c:v>
                </c:pt>
                <c:pt idx="5546">
                  <c:v>46.216667000000001</c:v>
                </c:pt>
                <c:pt idx="5547">
                  <c:v>46.225000000000001</c:v>
                </c:pt>
                <c:pt idx="5548">
                  <c:v>46.233333000000002</c:v>
                </c:pt>
                <c:pt idx="5549">
                  <c:v>46.241667</c:v>
                </c:pt>
                <c:pt idx="5550">
                  <c:v>46.25</c:v>
                </c:pt>
                <c:pt idx="5551">
                  <c:v>46.258333</c:v>
                </c:pt>
                <c:pt idx="5552">
                  <c:v>46.266666999999998</c:v>
                </c:pt>
                <c:pt idx="5553">
                  <c:v>46.274999999999999</c:v>
                </c:pt>
                <c:pt idx="5554">
                  <c:v>46.283332999999999</c:v>
                </c:pt>
                <c:pt idx="5555">
                  <c:v>46.291666999999997</c:v>
                </c:pt>
                <c:pt idx="5556">
                  <c:v>46.3</c:v>
                </c:pt>
                <c:pt idx="5557">
                  <c:v>46.308332999999998</c:v>
                </c:pt>
                <c:pt idx="5558">
                  <c:v>46.316667000000002</c:v>
                </c:pt>
                <c:pt idx="5559">
                  <c:v>46.325000000000003</c:v>
                </c:pt>
                <c:pt idx="5560">
                  <c:v>46.333333000000003</c:v>
                </c:pt>
                <c:pt idx="5561">
                  <c:v>46.341667000000001</c:v>
                </c:pt>
                <c:pt idx="5562">
                  <c:v>46.35</c:v>
                </c:pt>
                <c:pt idx="5563">
                  <c:v>46.358333000000002</c:v>
                </c:pt>
                <c:pt idx="5564">
                  <c:v>46.366667</c:v>
                </c:pt>
                <c:pt idx="5565">
                  <c:v>46.375</c:v>
                </c:pt>
                <c:pt idx="5566">
                  <c:v>46.383333</c:v>
                </c:pt>
                <c:pt idx="5567">
                  <c:v>46.391666999999998</c:v>
                </c:pt>
                <c:pt idx="5568">
                  <c:v>46.4</c:v>
                </c:pt>
                <c:pt idx="5569">
                  <c:v>46.408332999999999</c:v>
                </c:pt>
                <c:pt idx="5570">
                  <c:v>46.416666999999997</c:v>
                </c:pt>
                <c:pt idx="5571">
                  <c:v>46.424999999999997</c:v>
                </c:pt>
                <c:pt idx="5572">
                  <c:v>46.433332999999998</c:v>
                </c:pt>
                <c:pt idx="5573">
                  <c:v>46.441667000000002</c:v>
                </c:pt>
                <c:pt idx="5574">
                  <c:v>46.45</c:v>
                </c:pt>
                <c:pt idx="5575">
                  <c:v>46.458333000000003</c:v>
                </c:pt>
                <c:pt idx="5576">
                  <c:v>46.466667000000001</c:v>
                </c:pt>
                <c:pt idx="5577">
                  <c:v>46.475000000000001</c:v>
                </c:pt>
                <c:pt idx="5578">
                  <c:v>46.483333000000002</c:v>
                </c:pt>
                <c:pt idx="5579">
                  <c:v>46.491667</c:v>
                </c:pt>
                <c:pt idx="5580">
                  <c:v>46.5</c:v>
                </c:pt>
                <c:pt idx="5581">
                  <c:v>46.508333</c:v>
                </c:pt>
                <c:pt idx="5582">
                  <c:v>46.516666999999998</c:v>
                </c:pt>
                <c:pt idx="5583">
                  <c:v>46.524999999999999</c:v>
                </c:pt>
                <c:pt idx="5584">
                  <c:v>46.533332999999999</c:v>
                </c:pt>
                <c:pt idx="5585">
                  <c:v>46.541666999999997</c:v>
                </c:pt>
                <c:pt idx="5586">
                  <c:v>46.55</c:v>
                </c:pt>
                <c:pt idx="5587">
                  <c:v>46.558332999999998</c:v>
                </c:pt>
                <c:pt idx="5588">
                  <c:v>46.566667000000002</c:v>
                </c:pt>
                <c:pt idx="5589">
                  <c:v>46.575000000000003</c:v>
                </c:pt>
                <c:pt idx="5590">
                  <c:v>46.583333000000003</c:v>
                </c:pt>
                <c:pt idx="5591">
                  <c:v>46.591667000000001</c:v>
                </c:pt>
                <c:pt idx="5592">
                  <c:v>46.6</c:v>
                </c:pt>
                <c:pt idx="5593">
                  <c:v>46.608333000000002</c:v>
                </c:pt>
                <c:pt idx="5594">
                  <c:v>46.616667</c:v>
                </c:pt>
                <c:pt idx="5595">
                  <c:v>46.625</c:v>
                </c:pt>
                <c:pt idx="5596">
                  <c:v>46.633333</c:v>
                </c:pt>
                <c:pt idx="5597">
                  <c:v>46.641666999999998</c:v>
                </c:pt>
                <c:pt idx="5598">
                  <c:v>46.65</c:v>
                </c:pt>
                <c:pt idx="5599">
                  <c:v>46.658332999999999</c:v>
                </c:pt>
                <c:pt idx="5600">
                  <c:v>46.666666999999997</c:v>
                </c:pt>
                <c:pt idx="5601">
                  <c:v>46.674999999999997</c:v>
                </c:pt>
                <c:pt idx="5602">
                  <c:v>46.683332999999998</c:v>
                </c:pt>
                <c:pt idx="5603">
                  <c:v>46.691667000000002</c:v>
                </c:pt>
                <c:pt idx="5604">
                  <c:v>46.7</c:v>
                </c:pt>
                <c:pt idx="5605">
                  <c:v>46.708333000000003</c:v>
                </c:pt>
                <c:pt idx="5606">
                  <c:v>46.716667000000001</c:v>
                </c:pt>
                <c:pt idx="5607">
                  <c:v>46.725000000000001</c:v>
                </c:pt>
                <c:pt idx="5608">
                  <c:v>46.733333000000002</c:v>
                </c:pt>
                <c:pt idx="5609">
                  <c:v>46.741667</c:v>
                </c:pt>
                <c:pt idx="5610">
                  <c:v>46.75</c:v>
                </c:pt>
                <c:pt idx="5611">
                  <c:v>46.758333</c:v>
                </c:pt>
                <c:pt idx="5612">
                  <c:v>46.766666999999998</c:v>
                </c:pt>
                <c:pt idx="5613">
                  <c:v>46.774999999999999</c:v>
                </c:pt>
                <c:pt idx="5614">
                  <c:v>46.783332999999999</c:v>
                </c:pt>
                <c:pt idx="5615">
                  <c:v>46.791666999999997</c:v>
                </c:pt>
                <c:pt idx="5616">
                  <c:v>46.8</c:v>
                </c:pt>
                <c:pt idx="5617">
                  <c:v>46.808332999999998</c:v>
                </c:pt>
                <c:pt idx="5618">
                  <c:v>46.816667000000002</c:v>
                </c:pt>
                <c:pt idx="5619">
                  <c:v>46.825000000000003</c:v>
                </c:pt>
                <c:pt idx="5620">
                  <c:v>46.833333000000003</c:v>
                </c:pt>
                <c:pt idx="5621">
                  <c:v>46.841667000000001</c:v>
                </c:pt>
                <c:pt idx="5622">
                  <c:v>46.85</c:v>
                </c:pt>
                <c:pt idx="5623">
                  <c:v>46.858333000000002</c:v>
                </c:pt>
                <c:pt idx="5624">
                  <c:v>46.866667</c:v>
                </c:pt>
                <c:pt idx="5625">
                  <c:v>46.875</c:v>
                </c:pt>
                <c:pt idx="5626">
                  <c:v>46.883333</c:v>
                </c:pt>
                <c:pt idx="5627">
                  <c:v>46.891666999999998</c:v>
                </c:pt>
                <c:pt idx="5628">
                  <c:v>46.9</c:v>
                </c:pt>
                <c:pt idx="5629">
                  <c:v>46.908332999999999</c:v>
                </c:pt>
                <c:pt idx="5630">
                  <c:v>46.916666999999997</c:v>
                </c:pt>
                <c:pt idx="5631">
                  <c:v>46.924999999999997</c:v>
                </c:pt>
                <c:pt idx="5632">
                  <c:v>46.933332999999998</c:v>
                </c:pt>
                <c:pt idx="5633">
                  <c:v>46.941667000000002</c:v>
                </c:pt>
                <c:pt idx="5634">
                  <c:v>46.95</c:v>
                </c:pt>
                <c:pt idx="5635">
                  <c:v>46.958333000000003</c:v>
                </c:pt>
                <c:pt idx="5636">
                  <c:v>46.966667000000001</c:v>
                </c:pt>
                <c:pt idx="5637">
                  <c:v>46.975000000000001</c:v>
                </c:pt>
                <c:pt idx="5638">
                  <c:v>46.983333000000002</c:v>
                </c:pt>
                <c:pt idx="5639">
                  <c:v>46.991667</c:v>
                </c:pt>
                <c:pt idx="5640">
                  <c:v>47</c:v>
                </c:pt>
                <c:pt idx="5641">
                  <c:v>47.008333</c:v>
                </c:pt>
                <c:pt idx="5642">
                  <c:v>47.016666999999998</c:v>
                </c:pt>
                <c:pt idx="5643">
                  <c:v>47.024999999999999</c:v>
                </c:pt>
                <c:pt idx="5644">
                  <c:v>47.033332999999999</c:v>
                </c:pt>
                <c:pt idx="5645">
                  <c:v>47.041666999999997</c:v>
                </c:pt>
                <c:pt idx="5646">
                  <c:v>47.05</c:v>
                </c:pt>
                <c:pt idx="5647">
                  <c:v>47.058332999999998</c:v>
                </c:pt>
                <c:pt idx="5648">
                  <c:v>47.066667000000002</c:v>
                </c:pt>
                <c:pt idx="5649">
                  <c:v>47.075000000000003</c:v>
                </c:pt>
                <c:pt idx="5650">
                  <c:v>47.083333000000003</c:v>
                </c:pt>
                <c:pt idx="5651">
                  <c:v>47.091667000000001</c:v>
                </c:pt>
                <c:pt idx="5652">
                  <c:v>47.1</c:v>
                </c:pt>
                <c:pt idx="5653">
                  <c:v>47.108333000000002</c:v>
                </c:pt>
                <c:pt idx="5654">
                  <c:v>47.116667</c:v>
                </c:pt>
                <c:pt idx="5655">
                  <c:v>47.125</c:v>
                </c:pt>
                <c:pt idx="5656">
                  <c:v>47.133333</c:v>
                </c:pt>
                <c:pt idx="5657">
                  <c:v>47.141666999999998</c:v>
                </c:pt>
                <c:pt idx="5658">
                  <c:v>47.15</c:v>
                </c:pt>
                <c:pt idx="5659">
                  <c:v>47.158332999999999</c:v>
                </c:pt>
                <c:pt idx="5660">
                  <c:v>47.166666999999997</c:v>
                </c:pt>
                <c:pt idx="5661">
                  <c:v>47.174999999999997</c:v>
                </c:pt>
                <c:pt idx="5662">
                  <c:v>47.183332999999998</c:v>
                </c:pt>
                <c:pt idx="5663">
                  <c:v>47.191667000000002</c:v>
                </c:pt>
                <c:pt idx="5664">
                  <c:v>47.2</c:v>
                </c:pt>
                <c:pt idx="5665">
                  <c:v>47.208333000000003</c:v>
                </c:pt>
                <c:pt idx="5666">
                  <c:v>47.216667000000001</c:v>
                </c:pt>
                <c:pt idx="5667">
                  <c:v>47.225000000000001</c:v>
                </c:pt>
                <c:pt idx="5668">
                  <c:v>47.233333000000002</c:v>
                </c:pt>
                <c:pt idx="5669">
                  <c:v>47.241667</c:v>
                </c:pt>
                <c:pt idx="5670">
                  <c:v>47.25</c:v>
                </c:pt>
                <c:pt idx="5671">
                  <c:v>47.258333</c:v>
                </c:pt>
                <c:pt idx="5672">
                  <c:v>47.266666999999998</c:v>
                </c:pt>
                <c:pt idx="5673">
                  <c:v>47.274999999999999</c:v>
                </c:pt>
                <c:pt idx="5674">
                  <c:v>47.283332999999999</c:v>
                </c:pt>
                <c:pt idx="5675">
                  <c:v>47.291666999999997</c:v>
                </c:pt>
                <c:pt idx="5676">
                  <c:v>47.3</c:v>
                </c:pt>
                <c:pt idx="5677">
                  <c:v>47.308332999999998</c:v>
                </c:pt>
                <c:pt idx="5678">
                  <c:v>47.316667000000002</c:v>
                </c:pt>
                <c:pt idx="5679">
                  <c:v>47.325000000000003</c:v>
                </c:pt>
                <c:pt idx="5680">
                  <c:v>47.333333000000003</c:v>
                </c:pt>
                <c:pt idx="5681">
                  <c:v>47.341667000000001</c:v>
                </c:pt>
                <c:pt idx="5682">
                  <c:v>47.35</c:v>
                </c:pt>
                <c:pt idx="5683">
                  <c:v>47.358333000000002</c:v>
                </c:pt>
                <c:pt idx="5684">
                  <c:v>47.366667</c:v>
                </c:pt>
                <c:pt idx="5685">
                  <c:v>47.375</c:v>
                </c:pt>
                <c:pt idx="5686">
                  <c:v>47.383333</c:v>
                </c:pt>
                <c:pt idx="5687">
                  <c:v>47.391666999999998</c:v>
                </c:pt>
                <c:pt idx="5688">
                  <c:v>47.4</c:v>
                </c:pt>
                <c:pt idx="5689">
                  <c:v>47.408332999999999</c:v>
                </c:pt>
                <c:pt idx="5690">
                  <c:v>47.416666999999997</c:v>
                </c:pt>
                <c:pt idx="5691">
                  <c:v>47.424999999999997</c:v>
                </c:pt>
                <c:pt idx="5692">
                  <c:v>47.433332999999998</c:v>
                </c:pt>
                <c:pt idx="5693">
                  <c:v>47.441667000000002</c:v>
                </c:pt>
                <c:pt idx="5694">
                  <c:v>47.45</c:v>
                </c:pt>
                <c:pt idx="5695">
                  <c:v>47.458333000000003</c:v>
                </c:pt>
                <c:pt idx="5696">
                  <c:v>47.466667000000001</c:v>
                </c:pt>
                <c:pt idx="5697">
                  <c:v>47.475000000000001</c:v>
                </c:pt>
                <c:pt idx="5698">
                  <c:v>47.483333000000002</c:v>
                </c:pt>
                <c:pt idx="5699">
                  <c:v>47.491667</c:v>
                </c:pt>
                <c:pt idx="5700">
                  <c:v>47.5</c:v>
                </c:pt>
                <c:pt idx="5701">
                  <c:v>47.508333</c:v>
                </c:pt>
                <c:pt idx="5702">
                  <c:v>47.516666999999998</c:v>
                </c:pt>
                <c:pt idx="5703">
                  <c:v>47.524999999999999</c:v>
                </c:pt>
                <c:pt idx="5704">
                  <c:v>47.533332999999999</c:v>
                </c:pt>
                <c:pt idx="5705">
                  <c:v>47.541666999999997</c:v>
                </c:pt>
                <c:pt idx="5706">
                  <c:v>47.55</c:v>
                </c:pt>
                <c:pt idx="5707">
                  <c:v>47.558332999999998</c:v>
                </c:pt>
                <c:pt idx="5708">
                  <c:v>47.566667000000002</c:v>
                </c:pt>
                <c:pt idx="5709">
                  <c:v>47.575000000000003</c:v>
                </c:pt>
                <c:pt idx="5710">
                  <c:v>47.583333000000003</c:v>
                </c:pt>
                <c:pt idx="5711">
                  <c:v>47.591667000000001</c:v>
                </c:pt>
                <c:pt idx="5712">
                  <c:v>47.6</c:v>
                </c:pt>
                <c:pt idx="5713">
                  <c:v>47.608333000000002</c:v>
                </c:pt>
                <c:pt idx="5714">
                  <c:v>47.616667</c:v>
                </c:pt>
                <c:pt idx="5715">
                  <c:v>47.625</c:v>
                </c:pt>
                <c:pt idx="5716">
                  <c:v>47.633333</c:v>
                </c:pt>
                <c:pt idx="5717">
                  <c:v>47.641666999999998</c:v>
                </c:pt>
                <c:pt idx="5718">
                  <c:v>47.65</c:v>
                </c:pt>
                <c:pt idx="5719">
                  <c:v>47.658332999999999</c:v>
                </c:pt>
                <c:pt idx="5720">
                  <c:v>47.666666999999997</c:v>
                </c:pt>
                <c:pt idx="5721">
                  <c:v>47.674999999999997</c:v>
                </c:pt>
                <c:pt idx="5722">
                  <c:v>47.683332999999998</c:v>
                </c:pt>
                <c:pt idx="5723">
                  <c:v>47.691667000000002</c:v>
                </c:pt>
                <c:pt idx="5724">
                  <c:v>47.7</c:v>
                </c:pt>
                <c:pt idx="5725">
                  <c:v>47.708333000000003</c:v>
                </c:pt>
                <c:pt idx="5726">
                  <c:v>47.716667000000001</c:v>
                </c:pt>
                <c:pt idx="5727">
                  <c:v>47.725000000000001</c:v>
                </c:pt>
                <c:pt idx="5728">
                  <c:v>47.733333000000002</c:v>
                </c:pt>
                <c:pt idx="5729">
                  <c:v>47.741667</c:v>
                </c:pt>
                <c:pt idx="5730">
                  <c:v>47.75</c:v>
                </c:pt>
                <c:pt idx="5731">
                  <c:v>47.758333</c:v>
                </c:pt>
                <c:pt idx="5732">
                  <c:v>47.766666999999998</c:v>
                </c:pt>
                <c:pt idx="5733">
                  <c:v>47.774999999999999</c:v>
                </c:pt>
                <c:pt idx="5734">
                  <c:v>47.783332999999999</c:v>
                </c:pt>
                <c:pt idx="5735">
                  <c:v>47.791666999999997</c:v>
                </c:pt>
                <c:pt idx="5736">
                  <c:v>47.8</c:v>
                </c:pt>
                <c:pt idx="5737">
                  <c:v>47.808332999999998</c:v>
                </c:pt>
                <c:pt idx="5738">
                  <c:v>47.816667000000002</c:v>
                </c:pt>
                <c:pt idx="5739">
                  <c:v>47.825000000000003</c:v>
                </c:pt>
                <c:pt idx="5740">
                  <c:v>47.833333000000003</c:v>
                </c:pt>
                <c:pt idx="5741">
                  <c:v>47.841667000000001</c:v>
                </c:pt>
                <c:pt idx="5742">
                  <c:v>47.85</c:v>
                </c:pt>
                <c:pt idx="5743">
                  <c:v>47.858333000000002</c:v>
                </c:pt>
                <c:pt idx="5744">
                  <c:v>47.866667</c:v>
                </c:pt>
                <c:pt idx="5745">
                  <c:v>47.875</c:v>
                </c:pt>
                <c:pt idx="5746">
                  <c:v>47.883333</c:v>
                </c:pt>
                <c:pt idx="5747">
                  <c:v>47.891666999999998</c:v>
                </c:pt>
                <c:pt idx="5748">
                  <c:v>47.9</c:v>
                </c:pt>
                <c:pt idx="5749">
                  <c:v>47.908332999999999</c:v>
                </c:pt>
                <c:pt idx="5750">
                  <c:v>47.916666999999997</c:v>
                </c:pt>
                <c:pt idx="5751">
                  <c:v>47.924999999999997</c:v>
                </c:pt>
                <c:pt idx="5752">
                  <c:v>47.933332999999998</c:v>
                </c:pt>
                <c:pt idx="5753">
                  <c:v>47.941667000000002</c:v>
                </c:pt>
                <c:pt idx="5754">
                  <c:v>47.95</c:v>
                </c:pt>
                <c:pt idx="5755">
                  <c:v>47.958333000000003</c:v>
                </c:pt>
                <c:pt idx="5756">
                  <c:v>47.966667000000001</c:v>
                </c:pt>
                <c:pt idx="5757">
                  <c:v>47.975000000000001</c:v>
                </c:pt>
                <c:pt idx="5758">
                  <c:v>47.983333000000002</c:v>
                </c:pt>
                <c:pt idx="5759">
                  <c:v>47.991667</c:v>
                </c:pt>
                <c:pt idx="5760">
                  <c:v>48</c:v>
                </c:pt>
                <c:pt idx="5761">
                  <c:v>48.008333</c:v>
                </c:pt>
                <c:pt idx="5762">
                  <c:v>48.016666999999998</c:v>
                </c:pt>
                <c:pt idx="5763">
                  <c:v>48.024999999999999</c:v>
                </c:pt>
                <c:pt idx="5764">
                  <c:v>48.033332999999999</c:v>
                </c:pt>
                <c:pt idx="5765">
                  <c:v>48.041666999999997</c:v>
                </c:pt>
                <c:pt idx="5766">
                  <c:v>48.05</c:v>
                </c:pt>
                <c:pt idx="5767">
                  <c:v>48.058332999999998</c:v>
                </c:pt>
                <c:pt idx="5768">
                  <c:v>48.066667000000002</c:v>
                </c:pt>
                <c:pt idx="5769">
                  <c:v>48.075000000000003</c:v>
                </c:pt>
                <c:pt idx="5770">
                  <c:v>48.083333000000003</c:v>
                </c:pt>
                <c:pt idx="5771">
                  <c:v>48.091667000000001</c:v>
                </c:pt>
                <c:pt idx="5772">
                  <c:v>48.1</c:v>
                </c:pt>
                <c:pt idx="5773">
                  <c:v>48.108333000000002</c:v>
                </c:pt>
                <c:pt idx="5774">
                  <c:v>48.116667</c:v>
                </c:pt>
                <c:pt idx="5775">
                  <c:v>48.125</c:v>
                </c:pt>
                <c:pt idx="5776">
                  <c:v>48.133333</c:v>
                </c:pt>
                <c:pt idx="5777">
                  <c:v>48.141666999999998</c:v>
                </c:pt>
                <c:pt idx="5778">
                  <c:v>48.15</c:v>
                </c:pt>
                <c:pt idx="5779">
                  <c:v>48.158332999999999</c:v>
                </c:pt>
                <c:pt idx="5780">
                  <c:v>48.166666999999997</c:v>
                </c:pt>
                <c:pt idx="5781">
                  <c:v>48.174999999999997</c:v>
                </c:pt>
                <c:pt idx="5782">
                  <c:v>48.183332999999998</c:v>
                </c:pt>
                <c:pt idx="5783">
                  <c:v>48.191667000000002</c:v>
                </c:pt>
                <c:pt idx="5784">
                  <c:v>48.2</c:v>
                </c:pt>
                <c:pt idx="5785">
                  <c:v>48.208333000000003</c:v>
                </c:pt>
                <c:pt idx="5786">
                  <c:v>48.216667000000001</c:v>
                </c:pt>
                <c:pt idx="5787">
                  <c:v>48.225000000000001</c:v>
                </c:pt>
                <c:pt idx="5788">
                  <c:v>48.233333000000002</c:v>
                </c:pt>
                <c:pt idx="5789">
                  <c:v>48.241667</c:v>
                </c:pt>
                <c:pt idx="5790">
                  <c:v>48.25</c:v>
                </c:pt>
                <c:pt idx="5791">
                  <c:v>48.258333</c:v>
                </c:pt>
                <c:pt idx="5792">
                  <c:v>48.266666999999998</c:v>
                </c:pt>
                <c:pt idx="5793">
                  <c:v>48.274999999999999</c:v>
                </c:pt>
                <c:pt idx="5794">
                  <c:v>48.283332999999999</c:v>
                </c:pt>
                <c:pt idx="5795">
                  <c:v>48.291666999999997</c:v>
                </c:pt>
                <c:pt idx="5796">
                  <c:v>48.3</c:v>
                </c:pt>
                <c:pt idx="5797">
                  <c:v>48.308332999999998</c:v>
                </c:pt>
                <c:pt idx="5798">
                  <c:v>48.316667000000002</c:v>
                </c:pt>
                <c:pt idx="5799">
                  <c:v>48.325000000000003</c:v>
                </c:pt>
                <c:pt idx="5800">
                  <c:v>48.333333000000003</c:v>
                </c:pt>
                <c:pt idx="5801">
                  <c:v>48.341667000000001</c:v>
                </c:pt>
                <c:pt idx="5802">
                  <c:v>48.35</c:v>
                </c:pt>
                <c:pt idx="5803">
                  <c:v>48.358333000000002</c:v>
                </c:pt>
                <c:pt idx="5804">
                  <c:v>48.366667</c:v>
                </c:pt>
                <c:pt idx="5805">
                  <c:v>48.375</c:v>
                </c:pt>
                <c:pt idx="5806">
                  <c:v>48.383333</c:v>
                </c:pt>
                <c:pt idx="5807">
                  <c:v>48.391666999999998</c:v>
                </c:pt>
                <c:pt idx="5808">
                  <c:v>48.4</c:v>
                </c:pt>
                <c:pt idx="5809">
                  <c:v>48.408332999999999</c:v>
                </c:pt>
                <c:pt idx="5810">
                  <c:v>48.416666999999997</c:v>
                </c:pt>
                <c:pt idx="5811">
                  <c:v>48.424999999999997</c:v>
                </c:pt>
                <c:pt idx="5812">
                  <c:v>48.433332999999998</c:v>
                </c:pt>
                <c:pt idx="5813">
                  <c:v>48.441667000000002</c:v>
                </c:pt>
                <c:pt idx="5814">
                  <c:v>48.45</c:v>
                </c:pt>
                <c:pt idx="5815">
                  <c:v>48.458333000000003</c:v>
                </c:pt>
                <c:pt idx="5816">
                  <c:v>48.466667000000001</c:v>
                </c:pt>
                <c:pt idx="5817">
                  <c:v>48.475000000000001</c:v>
                </c:pt>
                <c:pt idx="5818">
                  <c:v>48.483333000000002</c:v>
                </c:pt>
                <c:pt idx="5819">
                  <c:v>48.491667</c:v>
                </c:pt>
                <c:pt idx="5820">
                  <c:v>48.5</c:v>
                </c:pt>
                <c:pt idx="5821">
                  <c:v>48.508333</c:v>
                </c:pt>
                <c:pt idx="5822">
                  <c:v>48.516666999999998</c:v>
                </c:pt>
                <c:pt idx="5823">
                  <c:v>48.524999999999999</c:v>
                </c:pt>
                <c:pt idx="5824">
                  <c:v>48.533332999999999</c:v>
                </c:pt>
                <c:pt idx="5825">
                  <c:v>48.541666999999997</c:v>
                </c:pt>
                <c:pt idx="5826">
                  <c:v>48.55</c:v>
                </c:pt>
                <c:pt idx="5827">
                  <c:v>48.558332999999998</c:v>
                </c:pt>
                <c:pt idx="5828">
                  <c:v>48.566667000000002</c:v>
                </c:pt>
                <c:pt idx="5829">
                  <c:v>48.575000000000003</c:v>
                </c:pt>
                <c:pt idx="5830">
                  <c:v>48.583333000000003</c:v>
                </c:pt>
                <c:pt idx="5831">
                  <c:v>48.591667000000001</c:v>
                </c:pt>
                <c:pt idx="5832">
                  <c:v>48.6</c:v>
                </c:pt>
                <c:pt idx="5833">
                  <c:v>48.608333000000002</c:v>
                </c:pt>
                <c:pt idx="5834">
                  <c:v>48.616667</c:v>
                </c:pt>
                <c:pt idx="5835">
                  <c:v>48.625</c:v>
                </c:pt>
                <c:pt idx="5836">
                  <c:v>48.633333</c:v>
                </c:pt>
                <c:pt idx="5837">
                  <c:v>48.641666999999998</c:v>
                </c:pt>
                <c:pt idx="5838">
                  <c:v>48.65</c:v>
                </c:pt>
                <c:pt idx="5839">
                  <c:v>48.658332999999999</c:v>
                </c:pt>
                <c:pt idx="5840">
                  <c:v>48.666666999999997</c:v>
                </c:pt>
                <c:pt idx="5841">
                  <c:v>48.674999999999997</c:v>
                </c:pt>
                <c:pt idx="5842">
                  <c:v>48.683332999999998</c:v>
                </c:pt>
                <c:pt idx="5843">
                  <c:v>48.691667000000002</c:v>
                </c:pt>
                <c:pt idx="5844">
                  <c:v>48.7</c:v>
                </c:pt>
                <c:pt idx="5845">
                  <c:v>48.708333000000003</c:v>
                </c:pt>
                <c:pt idx="5846">
                  <c:v>48.716667000000001</c:v>
                </c:pt>
                <c:pt idx="5847">
                  <c:v>48.725000000000001</c:v>
                </c:pt>
                <c:pt idx="5848">
                  <c:v>48.733333000000002</c:v>
                </c:pt>
                <c:pt idx="5849">
                  <c:v>48.741667</c:v>
                </c:pt>
                <c:pt idx="5850">
                  <c:v>48.75</c:v>
                </c:pt>
                <c:pt idx="5851">
                  <c:v>48.758333</c:v>
                </c:pt>
                <c:pt idx="5852">
                  <c:v>48.766666999999998</c:v>
                </c:pt>
                <c:pt idx="5853">
                  <c:v>48.774999999999999</c:v>
                </c:pt>
                <c:pt idx="5854">
                  <c:v>48.783332999999999</c:v>
                </c:pt>
                <c:pt idx="5855">
                  <c:v>48.791666999999997</c:v>
                </c:pt>
                <c:pt idx="5856">
                  <c:v>48.8</c:v>
                </c:pt>
                <c:pt idx="5857">
                  <c:v>48.808332999999998</c:v>
                </c:pt>
                <c:pt idx="5858">
                  <c:v>48.816667000000002</c:v>
                </c:pt>
                <c:pt idx="5859">
                  <c:v>48.825000000000003</c:v>
                </c:pt>
                <c:pt idx="5860">
                  <c:v>48.833333000000003</c:v>
                </c:pt>
                <c:pt idx="5861">
                  <c:v>48.841667000000001</c:v>
                </c:pt>
                <c:pt idx="5862">
                  <c:v>48.85</c:v>
                </c:pt>
                <c:pt idx="5863">
                  <c:v>48.858333000000002</c:v>
                </c:pt>
                <c:pt idx="5864">
                  <c:v>48.866667</c:v>
                </c:pt>
                <c:pt idx="5865">
                  <c:v>48.875</c:v>
                </c:pt>
                <c:pt idx="5866">
                  <c:v>48.883333</c:v>
                </c:pt>
                <c:pt idx="5867">
                  <c:v>48.891666999999998</c:v>
                </c:pt>
                <c:pt idx="5868">
                  <c:v>48.9</c:v>
                </c:pt>
                <c:pt idx="5869">
                  <c:v>48.908332999999999</c:v>
                </c:pt>
                <c:pt idx="5870">
                  <c:v>48.916666999999997</c:v>
                </c:pt>
                <c:pt idx="5871">
                  <c:v>48.924999999999997</c:v>
                </c:pt>
                <c:pt idx="5872">
                  <c:v>48.933332999999998</c:v>
                </c:pt>
                <c:pt idx="5873">
                  <c:v>48.941667000000002</c:v>
                </c:pt>
                <c:pt idx="5874">
                  <c:v>48.95</c:v>
                </c:pt>
                <c:pt idx="5875">
                  <c:v>48.958333000000003</c:v>
                </c:pt>
                <c:pt idx="5876">
                  <c:v>48.966667000000001</c:v>
                </c:pt>
                <c:pt idx="5877">
                  <c:v>48.975000000000001</c:v>
                </c:pt>
                <c:pt idx="5878">
                  <c:v>48.983333000000002</c:v>
                </c:pt>
                <c:pt idx="5879">
                  <c:v>48.991667</c:v>
                </c:pt>
                <c:pt idx="5880">
                  <c:v>49</c:v>
                </c:pt>
                <c:pt idx="5881">
                  <c:v>49.008333</c:v>
                </c:pt>
                <c:pt idx="5882">
                  <c:v>49.016666999999998</c:v>
                </c:pt>
                <c:pt idx="5883">
                  <c:v>49.024999999999999</c:v>
                </c:pt>
                <c:pt idx="5884">
                  <c:v>49.033332999999999</c:v>
                </c:pt>
                <c:pt idx="5885">
                  <c:v>49.041666999999997</c:v>
                </c:pt>
                <c:pt idx="5886">
                  <c:v>49.05</c:v>
                </c:pt>
                <c:pt idx="5887">
                  <c:v>49.058332999999998</c:v>
                </c:pt>
                <c:pt idx="5888">
                  <c:v>49.066667000000002</c:v>
                </c:pt>
                <c:pt idx="5889">
                  <c:v>49.075000000000003</c:v>
                </c:pt>
                <c:pt idx="5890">
                  <c:v>49.083333000000003</c:v>
                </c:pt>
                <c:pt idx="5891">
                  <c:v>49.091667000000001</c:v>
                </c:pt>
                <c:pt idx="5892">
                  <c:v>49.1</c:v>
                </c:pt>
                <c:pt idx="5893">
                  <c:v>49.108333000000002</c:v>
                </c:pt>
                <c:pt idx="5894">
                  <c:v>49.116667</c:v>
                </c:pt>
                <c:pt idx="5895">
                  <c:v>49.125</c:v>
                </c:pt>
                <c:pt idx="5896">
                  <c:v>49.133333</c:v>
                </c:pt>
                <c:pt idx="5897">
                  <c:v>49.141666999999998</c:v>
                </c:pt>
                <c:pt idx="5898">
                  <c:v>49.15</c:v>
                </c:pt>
                <c:pt idx="5899">
                  <c:v>49.158332999999999</c:v>
                </c:pt>
                <c:pt idx="5900">
                  <c:v>49.166666999999997</c:v>
                </c:pt>
                <c:pt idx="5901">
                  <c:v>49.174999999999997</c:v>
                </c:pt>
                <c:pt idx="5902">
                  <c:v>49.183332999999998</c:v>
                </c:pt>
                <c:pt idx="5903">
                  <c:v>49.191667000000002</c:v>
                </c:pt>
                <c:pt idx="5904">
                  <c:v>49.2</c:v>
                </c:pt>
                <c:pt idx="5905">
                  <c:v>49.208333000000003</c:v>
                </c:pt>
                <c:pt idx="5906">
                  <c:v>49.216667000000001</c:v>
                </c:pt>
                <c:pt idx="5907">
                  <c:v>49.225000000000001</c:v>
                </c:pt>
                <c:pt idx="5908">
                  <c:v>49.233333000000002</c:v>
                </c:pt>
                <c:pt idx="5909">
                  <c:v>49.241667</c:v>
                </c:pt>
                <c:pt idx="5910">
                  <c:v>49.25</c:v>
                </c:pt>
                <c:pt idx="5911">
                  <c:v>49.258333</c:v>
                </c:pt>
                <c:pt idx="5912">
                  <c:v>49.266666999999998</c:v>
                </c:pt>
                <c:pt idx="5913">
                  <c:v>49.274999999999999</c:v>
                </c:pt>
                <c:pt idx="5914">
                  <c:v>49.283332999999999</c:v>
                </c:pt>
                <c:pt idx="5915">
                  <c:v>49.291666999999997</c:v>
                </c:pt>
                <c:pt idx="5916">
                  <c:v>49.3</c:v>
                </c:pt>
                <c:pt idx="5917">
                  <c:v>49.308332999999998</c:v>
                </c:pt>
                <c:pt idx="5918">
                  <c:v>49.316667000000002</c:v>
                </c:pt>
                <c:pt idx="5919">
                  <c:v>49.325000000000003</c:v>
                </c:pt>
                <c:pt idx="5920">
                  <c:v>49.333333000000003</c:v>
                </c:pt>
                <c:pt idx="5921">
                  <c:v>49.341667000000001</c:v>
                </c:pt>
                <c:pt idx="5922">
                  <c:v>49.35</c:v>
                </c:pt>
                <c:pt idx="5923">
                  <c:v>49.358333000000002</c:v>
                </c:pt>
                <c:pt idx="5924">
                  <c:v>49.366667</c:v>
                </c:pt>
                <c:pt idx="5925">
                  <c:v>49.375</c:v>
                </c:pt>
                <c:pt idx="5926">
                  <c:v>49.383333</c:v>
                </c:pt>
                <c:pt idx="5927">
                  <c:v>49.391666999999998</c:v>
                </c:pt>
                <c:pt idx="5928">
                  <c:v>49.4</c:v>
                </c:pt>
                <c:pt idx="5929">
                  <c:v>49.408332999999999</c:v>
                </c:pt>
                <c:pt idx="5930">
                  <c:v>49.416666999999997</c:v>
                </c:pt>
                <c:pt idx="5931">
                  <c:v>49.424999999999997</c:v>
                </c:pt>
                <c:pt idx="5932">
                  <c:v>49.433332999999998</c:v>
                </c:pt>
                <c:pt idx="5933">
                  <c:v>49.441667000000002</c:v>
                </c:pt>
                <c:pt idx="5934">
                  <c:v>49.45</c:v>
                </c:pt>
                <c:pt idx="5935">
                  <c:v>49.458333000000003</c:v>
                </c:pt>
                <c:pt idx="5936">
                  <c:v>49.466667000000001</c:v>
                </c:pt>
                <c:pt idx="5937">
                  <c:v>49.475000000000001</c:v>
                </c:pt>
                <c:pt idx="5938">
                  <c:v>49.483333000000002</c:v>
                </c:pt>
                <c:pt idx="5939">
                  <c:v>49.491667</c:v>
                </c:pt>
                <c:pt idx="5940">
                  <c:v>49.5</c:v>
                </c:pt>
                <c:pt idx="5941">
                  <c:v>49.508333</c:v>
                </c:pt>
                <c:pt idx="5942">
                  <c:v>49.516666999999998</c:v>
                </c:pt>
                <c:pt idx="5943">
                  <c:v>49.524999999999999</c:v>
                </c:pt>
                <c:pt idx="5944">
                  <c:v>49.533332999999999</c:v>
                </c:pt>
                <c:pt idx="5945">
                  <c:v>49.541666999999997</c:v>
                </c:pt>
                <c:pt idx="5946">
                  <c:v>49.55</c:v>
                </c:pt>
                <c:pt idx="5947">
                  <c:v>49.558332999999998</c:v>
                </c:pt>
                <c:pt idx="5948">
                  <c:v>49.566667000000002</c:v>
                </c:pt>
                <c:pt idx="5949">
                  <c:v>49.575000000000003</c:v>
                </c:pt>
                <c:pt idx="5950">
                  <c:v>49.583333000000003</c:v>
                </c:pt>
                <c:pt idx="5951">
                  <c:v>49.591667000000001</c:v>
                </c:pt>
                <c:pt idx="5952">
                  <c:v>49.6</c:v>
                </c:pt>
                <c:pt idx="5953">
                  <c:v>49.608333000000002</c:v>
                </c:pt>
                <c:pt idx="5954">
                  <c:v>49.616667</c:v>
                </c:pt>
                <c:pt idx="5955">
                  <c:v>49.625</c:v>
                </c:pt>
                <c:pt idx="5956">
                  <c:v>49.633333</c:v>
                </c:pt>
                <c:pt idx="5957">
                  <c:v>49.641666999999998</c:v>
                </c:pt>
                <c:pt idx="5958">
                  <c:v>49.65</c:v>
                </c:pt>
                <c:pt idx="5959">
                  <c:v>49.658332999999999</c:v>
                </c:pt>
                <c:pt idx="5960">
                  <c:v>49.666666999999997</c:v>
                </c:pt>
                <c:pt idx="5961">
                  <c:v>49.674999999999997</c:v>
                </c:pt>
                <c:pt idx="5962">
                  <c:v>49.683332999999998</c:v>
                </c:pt>
                <c:pt idx="5963">
                  <c:v>49.691667000000002</c:v>
                </c:pt>
                <c:pt idx="5964">
                  <c:v>49.7</c:v>
                </c:pt>
                <c:pt idx="5965">
                  <c:v>49.708333000000003</c:v>
                </c:pt>
                <c:pt idx="5966">
                  <c:v>49.716667000000001</c:v>
                </c:pt>
                <c:pt idx="5967">
                  <c:v>49.725000000000001</c:v>
                </c:pt>
                <c:pt idx="5968">
                  <c:v>49.733333000000002</c:v>
                </c:pt>
                <c:pt idx="5969">
                  <c:v>49.741667</c:v>
                </c:pt>
                <c:pt idx="5970">
                  <c:v>49.75</c:v>
                </c:pt>
                <c:pt idx="5971">
                  <c:v>49.758333</c:v>
                </c:pt>
                <c:pt idx="5972">
                  <c:v>49.766666999999998</c:v>
                </c:pt>
                <c:pt idx="5973">
                  <c:v>49.774999999999999</c:v>
                </c:pt>
                <c:pt idx="5974">
                  <c:v>49.783332999999999</c:v>
                </c:pt>
                <c:pt idx="5975">
                  <c:v>49.791666999999997</c:v>
                </c:pt>
                <c:pt idx="5976">
                  <c:v>49.8</c:v>
                </c:pt>
                <c:pt idx="5977">
                  <c:v>49.808332999999998</c:v>
                </c:pt>
                <c:pt idx="5978">
                  <c:v>49.816667000000002</c:v>
                </c:pt>
                <c:pt idx="5979">
                  <c:v>49.825000000000003</c:v>
                </c:pt>
                <c:pt idx="5980">
                  <c:v>49.833333000000003</c:v>
                </c:pt>
                <c:pt idx="5981">
                  <c:v>49.841667000000001</c:v>
                </c:pt>
                <c:pt idx="5982">
                  <c:v>49.85</c:v>
                </c:pt>
                <c:pt idx="5983">
                  <c:v>49.858333000000002</c:v>
                </c:pt>
                <c:pt idx="5984">
                  <c:v>49.866667</c:v>
                </c:pt>
                <c:pt idx="5985">
                  <c:v>49.875</c:v>
                </c:pt>
                <c:pt idx="5986">
                  <c:v>49.883333</c:v>
                </c:pt>
                <c:pt idx="5987">
                  <c:v>49.891666999999998</c:v>
                </c:pt>
                <c:pt idx="5988">
                  <c:v>49.9</c:v>
                </c:pt>
                <c:pt idx="5989">
                  <c:v>49.908332999999999</c:v>
                </c:pt>
                <c:pt idx="5990">
                  <c:v>49.916666999999997</c:v>
                </c:pt>
                <c:pt idx="5991">
                  <c:v>49.924999999999997</c:v>
                </c:pt>
                <c:pt idx="5992">
                  <c:v>49.933332999999998</c:v>
                </c:pt>
                <c:pt idx="5993">
                  <c:v>49.941667000000002</c:v>
                </c:pt>
                <c:pt idx="5994">
                  <c:v>49.95</c:v>
                </c:pt>
                <c:pt idx="5995">
                  <c:v>49.958333000000003</c:v>
                </c:pt>
                <c:pt idx="5996">
                  <c:v>49.966667000000001</c:v>
                </c:pt>
                <c:pt idx="5997">
                  <c:v>49.975000000000001</c:v>
                </c:pt>
                <c:pt idx="5998">
                  <c:v>49.983333000000002</c:v>
                </c:pt>
                <c:pt idx="5999">
                  <c:v>49.991667</c:v>
                </c:pt>
                <c:pt idx="6000">
                  <c:v>50</c:v>
                </c:pt>
                <c:pt idx="6001">
                  <c:v>50.008333</c:v>
                </c:pt>
                <c:pt idx="6002">
                  <c:v>50.016666999999998</c:v>
                </c:pt>
                <c:pt idx="6003">
                  <c:v>50.024999999999999</c:v>
                </c:pt>
                <c:pt idx="6004">
                  <c:v>50.033332999999999</c:v>
                </c:pt>
                <c:pt idx="6005">
                  <c:v>50.041666999999997</c:v>
                </c:pt>
                <c:pt idx="6006">
                  <c:v>50.05</c:v>
                </c:pt>
                <c:pt idx="6007">
                  <c:v>50.058332999999998</c:v>
                </c:pt>
                <c:pt idx="6008">
                  <c:v>50.066667000000002</c:v>
                </c:pt>
                <c:pt idx="6009">
                  <c:v>50.075000000000003</c:v>
                </c:pt>
                <c:pt idx="6010">
                  <c:v>50.083333000000003</c:v>
                </c:pt>
                <c:pt idx="6011">
                  <c:v>50.091667000000001</c:v>
                </c:pt>
                <c:pt idx="6012">
                  <c:v>50.1</c:v>
                </c:pt>
                <c:pt idx="6013">
                  <c:v>50.108333000000002</c:v>
                </c:pt>
                <c:pt idx="6014">
                  <c:v>50.116667</c:v>
                </c:pt>
                <c:pt idx="6015">
                  <c:v>50.125</c:v>
                </c:pt>
                <c:pt idx="6016">
                  <c:v>50.133333</c:v>
                </c:pt>
                <c:pt idx="6017">
                  <c:v>50.141666999999998</c:v>
                </c:pt>
                <c:pt idx="6018">
                  <c:v>50.15</c:v>
                </c:pt>
                <c:pt idx="6019">
                  <c:v>50.158332999999999</c:v>
                </c:pt>
                <c:pt idx="6020">
                  <c:v>50.166666999999997</c:v>
                </c:pt>
                <c:pt idx="6021">
                  <c:v>50.174999999999997</c:v>
                </c:pt>
                <c:pt idx="6022">
                  <c:v>50.183332999999998</c:v>
                </c:pt>
                <c:pt idx="6023">
                  <c:v>50.191667000000002</c:v>
                </c:pt>
                <c:pt idx="6024">
                  <c:v>50.2</c:v>
                </c:pt>
                <c:pt idx="6025">
                  <c:v>50.208333000000003</c:v>
                </c:pt>
                <c:pt idx="6026">
                  <c:v>50.216667000000001</c:v>
                </c:pt>
                <c:pt idx="6027">
                  <c:v>50.225000000000001</c:v>
                </c:pt>
                <c:pt idx="6028">
                  <c:v>50.233333000000002</c:v>
                </c:pt>
                <c:pt idx="6029">
                  <c:v>50.241667</c:v>
                </c:pt>
                <c:pt idx="6030">
                  <c:v>50.25</c:v>
                </c:pt>
                <c:pt idx="6031">
                  <c:v>50.258333</c:v>
                </c:pt>
                <c:pt idx="6032">
                  <c:v>50.266666999999998</c:v>
                </c:pt>
                <c:pt idx="6033">
                  <c:v>50.274999999999999</c:v>
                </c:pt>
                <c:pt idx="6034">
                  <c:v>50.283332999999999</c:v>
                </c:pt>
                <c:pt idx="6035">
                  <c:v>50.291666999999997</c:v>
                </c:pt>
                <c:pt idx="6036">
                  <c:v>50.3</c:v>
                </c:pt>
                <c:pt idx="6037">
                  <c:v>50.308332999999998</c:v>
                </c:pt>
                <c:pt idx="6038">
                  <c:v>50.316667000000002</c:v>
                </c:pt>
                <c:pt idx="6039">
                  <c:v>50.325000000000003</c:v>
                </c:pt>
                <c:pt idx="6040">
                  <c:v>50.333333000000003</c:v>
                </c:pt>
                <c:pt idx="6041">
                  <c:v>50.341667000000001</c:v>
                </c:pt>
                <c:pt idx="6042">
                  <c:v>50.35</c:v>
                </c:pt>
                <c:pt idx="6043">
                  <c:v>50.358333000000002</c:v>
                </c:pt>
                <c:pt idx="6044">
                  <c:v>50.366667</c:v>
                </c:pt>
                <c:pt idx="6045">
                  <c:v>50.375</c:v>
                </c:pt>
                <c:pt idx="6046">
                  <c:v>50.383333</c:v>
                </c:pt>
                <c:pt idx="6047">
                  <c:v>50.391666999999998</c:v>
                </c:pt>
                <c:pt idx="6048">
                  <c:v>50.4</c:v>
                </c:pt>
                <c:pt idx="6049">
                  <c:v>50.408332999999999</c:v>
                </c:pt>
                <c:pt idx="6050">
                  <c:v>50.416666999999997</c:v>
                </c:pt>
                <c:pt idx="6051">
                  <c:v>50.424999999999997</c:v>
                </c:pt>
                <c:pt idx="6052">
                  <c:v>50.433332999999998</c:v>
                </c:pt>
                <c:pt idx="6053">
                  <c:v>50.441667000000002</c:v>
                </c:pt>
                <c:pt idx="6054">
                  <c:v>50.45</c:v>
                </c:pt>
                <c:pt idx="6055">
                  <c:v>50.458333000000003</c:v>
                </c:pt>
                <c:pt idx="6056">
                  <c:v>50.466667000000001</c:v>
                </c:pt>
                <c:pt idx="6057">
                  <c:v>50.475000000000001</c:v>
                </c:pt>
                <c:pt idx="6058">
                  <c:v>50.483333000000002</c:v>
                </c:pt>
                <c:pt idx="6059">
                  <c:v>50.491667</c:v>
                </c:pt>
                <c:pt idx="6060">
                  <c:v>50.5</c:v>
                </c:pt>
                <c:pt idx="6061">
                  <c:v>50.508333</c:v>
                </c:pt>
                <c:pt idx="6062">
                  <c:v>50.516666999999998</c:v>
                </c:pt>
                <c:pt idx="6063">
                  <c:v>50.524999999999999</c:v>
                </c:pt>
                <c:pt idx="6064">
                  <c:v>50.533332999999999</c:v>
                </c:pt>
                <c:pt idx="6065">
                  <c:v>50.541666999999997</c:v>
                </c:pt>
                <c:pt idx="6066">
                  <c:v>50.55</c:v>
                </c:pt>
                <c:pt idx="6067">
                  <c:v>50.558332999999998</c:v>
                </c:pt>
                <c:pt idx="6068">
                  <c:v>50.566667000000002</c:v>
                </c:pt>
                <c:pt idx="6069">
                  <c:v>50.575000000000003</c:v>
                </c:pt>
                <c:pt idx="6070">
                  <c:v>50.583333000000003</c:v>
                </c:pt>
                <c:pt idx="6071">
                  <c:v>50.591667000000001</c:v>
                </c:pt>
                <c:pt idx="6072">
                  <c:v>50.6</c:v>
                </c:pt>
                <c:pt idx="6073">
                  <c:v>50.608333000000002</c:v>
                </c:pt>
                <c:pt idx="6074">
                  <c:v>50.616667</c:v>
                </c:pt>
                <c:pt idx="6075">
                  <c:v>50.625</c:v>
                </c:pt>
                <c:pt idx="6076">
                  <c:v>50.633333</c:v>
                </c:pt>
                <c:pt idx="6077">
                  <c:v>50.641666999999998</c:v>
                </c:pt>
                <c:pt idx="6078">
                  <c:v>50.65</c:v>
                </c:pt>
                <c:pt idx="6079">
                  <c:v>50.658332999999999</c:v>
                </c:pt>
                <c:pt idx="6080">
                  <c:v>50.666666999999997</c:v>
                </c:pt>
                <c:pt idx="6081">
                  <c:v>50.674999999999997</c:v>
                </c:pt>
                <c:pt idx="6082">
                  <c:v>50.683332999999998</c:v>
                </c:pt>
                <c:pt idx="6083">
                  <c:v>50.691667000000002</c:v>
                </c:pt>
                <c:pt idx="6084">
                  <c:v>50.7</c:v>
                </c:pt>
                <c:pt idx="6085">
                  <c:v>50.708333000000003</c:v>
                </c:pt>
                <c:pt idx="6086">
                  <c:v>50.716667000000001</c:v>
                </c:pt>
                <c:pt idx="6087">
                  <c:v>50.725000000000001</c:v>
                </c:pt>
                <c:pt idx="6088">
                  <c:v>50.733333000000002</c:v>
                </c:pt>
                <c:pt idx="6089">
                  <c:v>50.741667</c:v>
                </c:pt>
                <c:pt idx="6090">
                  <c:v>50.75</c:v>
                </c:pt>
                <c:pt idx="6091">
                  <c:v>50.758333</c:v>
                </c:pt>
                <c:pt idx="6092">
                  <c:v>50.766666999999998</c:v>
                </c:pt>
                <c:pt idx="6093">
                  <c:v>50.774999999999999</c:v>
                </c:pt>
                <c:pt idx="6094">
                  <c:v>50.783332999999999</c:v>
                </c:pt>
                <c:pt idx="6095">
                  <c:v>50.791666999999997</c:v>
                </c:pt>
                <c:pt idx="6096">
                  <c:v>50.8</c:v>
                </c:pt>
                <c:pt idx="6097">
                  <c:v>50.808332999999998</c:v>
                </c:pt>
                <c:pt idx="6098">
                  <c:v>50.816667000000002</c:v>
                </c:pt>
                <c:pt idx="6099">
                  <c:v>50.825000000000003</c:v>
                </c:pt>
                <c:pt idx="6100">
                  <c:v>50.833333000000003</c:v>
                </c:pt>
                <c:pt idx="6101">
                  <c:v>50.841667000000001</c:v>
                </c:pt>
                <c:pt idx="6102">
                  <c:v>50.85</c:v>
                </c:pt>
                <c:pt idx="6103">
                  <c:v>50.858333000000002</c:v>
                </c:pt>
                <c:pt idx="6104">
                  <c:v>50.866667</c:v>
                </c:pt>
                <c:pt idx="6105">
                  <c:v>50.875</c:v>
                </c:pt>
                <c:pt idx="6106">
                  <c:v>50.883333</c:v>
                </c:pt>
                <c:pt idx="6107">
                  <c:v>50.891666999999998</c:v>
                </c:pt>
                <c:pt idx="6108">
                  <c:v>50.9</c:v>
                </c:pt>
                <c:pt idx="6109">
                  <c:v>50.908332999999999</c:v>
                </c:pt>
                <c:pt idx="6110">
                  <c:v>50.916666999999997</c:v>
                </c:pt>
                <c:pt idx="6111">
                  <c:v>50.924999999999997</c:v>
                </c:pt>
                <c:pt idx="6112">
                  <c:v>50.933332999999998</c:v>
                </c:pt>
                <c:pt idx="6113">
                  <c:v>50.941667000000002</c:v>
                </c:pt>
                <c:pt idx="6114">
                  <c:v>50.95</c:v>
                </c:pt>
                <c:pt idx="6115">
                  <c:v>50.958333000000003</c:v>
                </c:pt>
                <c:pt idx="6116">
                  <c:v>50.966667000000001</c:v>
                </c:pt>
                <c:pt idx="6117">
                  <c:v>50.975000000000001</c:v>
                </c:pt>
                <c:pt idx="6118">
                  <c:v>50.983333000000002</c:v>
                </c:pt>
                <c:pt idx="6119">
                  <c:v>50.991667</c:v>
                </c:pt>
                <c:pt idx="6120">
                  <c:v>51</c:v>
                </c:pt>
                <c:pt idx="6121">
                  <c:v>51.008333</c:v>
                </c:pt>
                <c:pt idx="6122">
                  <c:v>51.016666999999998</c:v>
                </c:pt>
                <c:pt idx="6123">
                  <c:v>51.024999999999999</c:v>
                </c:pt>
                <c:pt idx="6124">
                  <c:v>51.033332999999999</c:v>
                </c:pt>
                <c:pt idx="6125">
                  <c:v>51.041666999999997</c:v>
                </c:pt>
                <c:pt idx="6126">
                  <c:v>51.05</c:v>
                </c:pt>
                <c:pt idx="6127">
                  <c:v>51.058332999999998</c:v>
                </c:pt>
                <c:pt idx="6128">
                  <c:v>51.066667000000002</c:v>
                </c:pt>
                <c:pt idx="6129">
                  <c:v>51.075000000000003</c:v>
                </c:pt>
                <c:pt idx="6130">
                  <c:v>51.083333000000003</c:v>
                </c:pt>
                <c:pt idx="6131">
                  <c:v>51.091667000000001</c:v>
                </c:pt>
                <c:pt idx="6132">
                  <c:v>51.1</c:v>
                </c:pt>
                <c:pt idx="6133">
                  <c:v>51.108333000000002</c:v>
                </c:pt>
                <c:pt idx="6134">
                  <c:v>51.116667</c:v>
                </c:pt>
                <c:pt idx="6135">
                  <c:v>51.125</c:v>
                </c:pt>
                <c:pt idx="6136">
                  <c:v>51.133333</c:v>
                </c:pt>
                <c:pt idx="6137">
                  <c:v>51.141666999999998</c:v>
                </c:pt>
                <c:pt idx="6138">
                  <c:v>51.15</c:v>
                </c:pt>
                <c:pt idx="6139">
                  <c:v>51.158332999999999</c:v>
                </c:pt>
                <c:pt idx="6140">
                  <c:v>51.166666999999997</c:v>
                </c:pt>
                <c:pt idx="6141">
                  <c:v>51.174999999999997</c:v>
                </c:pt>
                <c:pt idx="6142">
                  <c:v>51.183332999999998</c:v>
                </c:pt>
                <c:pt idx="6143">
                  <c:v>51.191667000000002</c:v>
                </c:pt>
                <c:pt idx="6144">
                  <c:v>51.2</c:v>
                </c:pt>
                <c:pt idx="6145">
                  <c:v>51.208333000000003</c:v>
                </c:pt>
                <c:pt idx="6146">
                  <c:v>51.216667000000001</c:v>
                </c:pt>
                <c:pt idx="6147">
                  <c:v>51.225000000000001</c:v>
                </c:pt>
                <c:pt idx="6148">
                  <c:v>51.233333000000002</c:v>
                </c:pt>
                <c:pt idx="6149">
                  <c:v>51.241667</c:v>
                </c:pt>
                <c:pt idx="6150">
                  <c:v>51.25</c:v>
                </c:pt>
                <c:pt idx="6151">
                  <c:v>51.258333</c:v>
                </c:pt>
                <c:pt idx="6152">
                  <c:v>51.266666999999998</c:v>
                </c:pt>
                <c:pt idx="6153">
                  <c:v>51.274999999999999</c:v>
                </c:pt>
                <c:pt idx="6154">
                  <c:v>51.283332999999999</c:v>
                </c:pt>
                <c:pt idx="6155">
                  <c:v>51.291666999999997</c:v>
                </c:pt>
                <c:pt idx="6156">
                  <c:v>51.3</c:v>
                </c:pt>
                <c:pt idx="6157">
                  <c:v>51.308332999999998</c:v>
                </c:pt>
                <c:pt idx="6158">
                  <c:v>51.316667000000002</c:v>
                </c:pt>
                <c:pt idx="6159">
                  <c:v>51.325000000000003</c:v>
                </c:pt>
                <c:pt idx="6160">
                  <c:v>51.333333000000003</c:v>
                </c:pt>
                <c:pt idx="6161">
                  <c:v>51.341667000000001</c:v>
                </c:pt>
                <c:pt idx="6162">
                  <c:v>51.35</c:v>
                </c:pt>
                <c:pt idx="6163">
                  <c:v>51.358333000000002</c:v>
                </c:pt>
                <c:pt idx="6164">
                  <c:v>51.366667</c:v>
                </c:pt>
                <c:pt idx="6165">
                  <c:v>51.375</c:v>
                </c:pt>
                <c:pt idx="6166">
                  <c:v>51.383333</c:v>
                </c:pt>
                <c:pt idx="6167">
                  <c:v>51.391666999999998</c:v>
                </c:pt>
                <c:pt idx="6168">
                  <c:v>51.4</c:v>
                </c:pt>
                <c:pt idx="6169">
                  <c:v>51.408332999999999</c:v>
                </c:pt>
                <c:pt idx="6170">
                  <c:v>51.416666999999997</c:v>
                </c:pt>
                <c:pt idx="6171">
                  <c:v>51.424999999999997</c:v>
                </c:pt>
                <c:pt idx="6172">
                  <c:v>51.433332999999998</c:v>
                </c:pt>
                <c:pt idx="6173">
                  <c:v>51.441667000000002</c:v>
                </c:pt>
                <c:pt idx="6174">
                  <c:v>51.45</c:v>
                </c:pt>
                <c:pt idx="6175">
                  <c:v>51.458333000000003</c:v>
                </c:pt>
                <c:pt idx="6176">
                  <c:v>51.466667000000001</c:v>
                </c:pt>
                <c:pt idx="6177">
                  <c:v>51.475000000000001</c:v>
                </c:pt>
                <c:pt idx="6178">
                  <c:v>51.483333000000002</c:v>
                </c:pt>
                <c:pt idx="6179">
                  <c:v>51.491667</c:v>
                </c:pt>
                <c:pt idx="6180">
                  <c:v>51.5</c:v>
                </c:pt>
                <c:pt idx="6181">
                  <c:v>51.508333</c:v>
                </c:pt>
                <c:pt idx="6182">
                  <c:v>51.516666999999998</c:v>
                </c:pt>
                <c:pt idx="6183">
                  <c:v>51.524999999999999</c:v>
                </c:pt>
                <c:pt idx="6184">
                  <c:v>51.533332999999999</c:v>
                </c:pt>
                <c:pt idx="6185">
                  <c:v>51.541666999999997</c:v>
                </c:pt>
                <c:pt idx="6186">
                  <c:v>51.55</c:v>
                </c:pt>
                <c:pt idx="6187">
                  <c:v>51.558332999999998</c:v>
                </c:pt>
                <c:pt idx="6188">
                  <c:v>51.566667000000002</c:v>
                </c:pt>
                <c:pt idx="6189">
                  <c:v>51.575000000000003</c:v>
                </c:pt>
                <c:pt idx="6190">
                  <c:v>51.583333000000003</c:v>
                </c:pt>
                <c:pt idx="6191">
                  <c:v>51.591667000000001</c:v>
                </c:pt>
                <c:pt idx="6192">
                  <c:v>51.6</c:v>
                </c:pt>
                <c:pt idx="6193">
                  <c:v>51.608333000000002</c:v>
                </c:pt>
                <c:pt idx="6194">
                  <c:v>51.616667</c:v>
                </c:pt>
                <c:pt idx="6195">
                  <c:v>51.625</c:v>
                </c:pt>
                <c:pt idx="6196">
                  <c:v>51.633333</c:v>
                </c:pt>
                <c:pt idx="6197">
                  <c:v>51.641666999999998</c:v>
                </c:pt>
                <c:pt idx="6198">
                  <c:v>51.65</c:v>
                </c:pt>
                <c:pt idx="6199">
                  <c:v>51.658332999999999</c:v>
                </c:pt>
                <c:pt idx="6200">
                  <c:v>51.666666999999997</c:v>
                </c:pt>
                <c:pt idx="6201">
                  <c:v>51.674999999999997</c:v>
                </c:pt>
                <c:pt idx="6202">
                  <c:v>51.683332999999998</c:v>
                </c:pt>
                <c:pt idx="6203">
                  <c:v>51.691667000000002</c:v>
                </c:pt>
                <c:pt idx="6204">
                  <c:v>51.7</c:v>
                </c:pt>
                <c:pt idx="6205">
                  <c:v>51.708333000000003</c:v>
                </c:pt>
                <c:pt idx="6206">
                  <c:v>51.716667000000001</c:v>
                </c:pt>
                <c:pt idx="6207">
                  <c:v>51.725000000000001</c:v>
                </c:pt>
                <c:pt idx="6208">
                  <c:v>51.733333000000002</c:v>
                </c:pt>
                <c:pt idx="6209">
                  <c:v>51.741667</c:v>
                </c:pt>
                <c:pt idx="6210">
                  <c:v>51.75</c:v>
                </c:pt>
                <c:pt idx="6211">
                  <c:v>51.758333</c:v>
                </c:pt>
                <c:pt idx="6212">
                  <c:v>51.766666999999998</c:v>
                </c:pt>
                <c:pt idx="6213">
                  <c:v>51.774999999999999</c:v>
                </c:pt>
                <c:pt idx="6214">
                  <c:v>51.783332999999999</c:v>
                </c:pt>
                <c:pt idx="6215">
                  <c:v>51.791666999999997</c:v>
                </c:pt>
                <c:pt idx="6216">
                  <c:v>51.8</c:v>
                </c:pt>
                <c:pt idx="6217">
                  <c:v>51.808332999999998</c:v>
                </c:pt>
                <c:pt idx="6218">
                  <c:v>51.816667000000002</c:v>
                </c:pt>
                <c:pt idx="6219">
                  <c:v>51.825000000000003</c:v>
                </c:pt>
                <c:pt idx="6220">
                  <c:v>51.833333000000003</c:v>
                </c:pt>
                <c:pt idx="6221">
                  <c:v>51.841667000000001</c:v>
                </c:pt>
                <c:pt idx="6222">
                  <c:v>51.85</c:v>
                </c:pt>
                <c:pt idx="6223">
                  <c:v>51.858333000000002</c:v>
                </c:pt>
                <c:pt idx="6224">
                  <c:v>51.866667</c:v>
                </c:pt>
                <c:pt idx="6225">
                  <c:v>51.875</c:v>
                </c:pt>
                <c:pt idx="6226">
                  <c:v>51.883333</c:v>
                </c:pt>
                <c:pt idx="6227">
                  <c:v>51.891666999999998</c:v>
                </c:pt>
                <c:pt idx="6228">
                  <c:v>51.9</c:v>
                </c:pt>
                <c:pt idx="6229">
                  <c:v>51.908332999999999</c:v>
                </c:pt>
                <c:pt idx="6230">
                  <c:v>51.916666999999997</c:v>
                </c:pt>
                <c:pt idx="6231">
                  <c:v>51.924999999999997</c:v>
                </c:pt>
                <c:pt idx="6232">
                  <c:v>51.933332999999998</c:v>
                </c:pt>
                <c:pt idx="6233">
                  <c:v>51.941667000000002</c:v>
                </c:pt>
                <c:pt idx="6234">
                  <c:v>51.95</c:v>
                </c:pt>
                <c:pt idx="6235">
                  <c:v>51.958333000000003</c:v>
                </c:pt>
                <c:pt idx="6236">
                  <c:v>51.966667000000001</c:v>
                </c:pt>
                <c:pt idx="6237">
                  <c:v>51.975000000000001</c:v>
                </c:pt>
                <c:pt idx="6238">
                  <c:v>51.983333000000002</c:v>
                </c:pt>
                <c:pt idx="6239">
                  <c:v>51.991667</c:v>
                </c:pt>
                <c:pt idx="6240">
                  <c:v>52</c:v>
                </c:pt>
                <c:pt idx="6241">
                  <c:v>52.008333</c:v>
                </c:pt>
                <c:pt idx="6242">
                  <c:v>52.016666999999998</c:v>
                </c:pt>
                <c:pt idx="6243">
                  <c:v>52.024999999999999</c:v>
                </c:pt>
                <c:pt idx="6244">
                  <c:v>52.033332999999999</c:v>
                </c:pt>
                <c:pt idx="6245">
                  <c:v>52.041666999999997</c:v>
                </c:pt>
                <c:pt idx="6246">
                  <c:v>52.05</c:v>
                </c:pt>
                <c:pt idx="6247">
                  <c:v>52.058332999999998</c:v>
                </c:pt>
                <c:pt idx="6248">
                  <c:v>52.066667000000002</c:v>
                </c:pt>
                <c:pt idx="6249">
                  <c:v>52.075000000000003</c:v>
                </c:pt>
                <c:pt idx="6250">
                  <c:v>52.083333000000003</c:v>
                </c:pt>
                <c:pt idx="6251">
                  <c:v>52.091667000000001</c:v>
                </c:pt>
                <c:pt idx="6252">
                  <c:v>52.1</c:v>
                </c:pt>
                <c:pt idx="6253">
                  <c:v>52.108333000000002</c:v>
                </c:pt>
                <c:pt idx="6254">
                  <c:v>52.116667</c:v>
                </c:pt>
                <c:pt idx="6255">
                  <c:v>52.125</c:v>
                </c:pt>
                <c:pt idx="6256">
                  <c:v>52.133333</c:v>
                </c:pt>
                <c:pt idx="6257">
                  <c:v>52.141666999999998</c:v>
                </c:pt>
                <c:pt idx="6258">
                  <c:v>52.15</c:v>
                </c:pt>
                <c:pt idx="6259">
                  <c:v>52.158332999999999</c:v>
                </c:pt>
                <c:pt idx="6260">
                  <c:v>52.166666999999997</c:v>
                </c:pt>
                <c:pt idx="6261">
                  <c:v>52.174999999999997</c:v>
                </c:pt>
                <c:pt idx="6262">
                  <c:v>52.183332999999998</c:v>
                </c:pt>
                <c:pt idx="6263">
                  <c:v>52.191667000000002</c:v>
                </c:pt>
                <c:pt idx="6264">
                  <c:v>52.2</c:v>
                </c:pt>
                <c:pt idx="6265">
                  <c:v>52.208333000000003</c:v>
                </c:pt>
                <c:pt idx="6266">
                  <c:v>52.216667000000001</c:v>
                </c:pt>
                <c:pt idx="6267">
                  <c:v>52.225000000000001</c:v>
                </c:pt>
                <c:pt idx="6268">
                  <c:v>52.233333000000002</c:v>
                </c:pt>
                <c:pt idx="6269">
                  <c:v>52.241667</c:v>
                </c:pt>
                <c:pt idx="6270">
                  <c:v>52.25</c:v>
                </c:pt>
                <c:pt idx="6271">
                  <c:v>52.258333</c:v>
                </c:pt>
                <c:pt idx="6272">
                  <c:v>52.266666999999998</c:v>
                </c:pt>
                <c:pt idx="6273">
                  <c:v>52.274999999999999</c:v>
                </c:pt>
                <c:pt idx="6274">
                  <c:v>52.283332999999999</c:v>
                </c:pt>
                <c:pt idx="6275">
                  <c:v>52.291666999999997</c:v>
                </c:pt>
                <c:pt idx="6276">
                  <c:v>52.3</c:v>
                </c:pt>
                <c:pt idx="6277">
                  <c:v>52.308332999999998</c:v>
                </c:pt>
                <c:pt idx="6278">
                  <c:v>52.316667000000002</c:v>
                </c:pt>
                <c:pt idx="6279">
                  <c:v>52.325000000000003</c:v>
                </c:pt>
                <c:pt idx="6280">
                  <c:v>52.333333000000003</c:v>
                </c:pt>
                <c:pt idx="6281">
                  <c:v>52.341667000000001</c:v>
                </c:pt>
                <c:pt idx="6282">
                  <c:v>52.35</c:v>
                </c:pt>
                <c:pt idx="6283">
                  <c:v>52.358333000000002</c:v>
                </c:pt>
                <c:pt idx="6284">
                  <c:v>52.366667</c:v>
                </c:pt>
                <c:pt idx="6285">
                  <c:v>52.375</c:v>
                </c:pt>
                <c:pt idx="6286">
                  <c:v>52.383333</c:v>
                </c:pt>
                <c:pt idx="6287">
                  <c:v>52.391666999999998</c:v>
                </c:pt>
                <c:pt idx="6288">
                  <c:v>52.4</c:v>
                </c:pt>
                <c:pt idx="6289">
                  <c:v>52.408332999999999</c:v>
                </c:pt>
                <c:pt idx="6290">
                  <c:v>52.416666999999997</c:v>
                </c:pt>
                <c:pt idx="6291">
                  <c:v>52.424999999999997</c:v>
                </c:pt>
                <c:pt idx="6292">
                  <c:v>52.433332999999998</c:v>
                </c:pt>
                <c:pt idx="6293">
                  <c:v>52.441667000000002</c:v>
                </c:pt>
                <c:pt idx="6294">
                  <c:v>52.45</c:v>
                </c:pt>
                <c:pt idx="6295">
                  <c:v>52.458333000000003</c:v>
                </c:pt>
                <c:pt idx="6296">
                  <c:v>52.466667000000001</c:v>
                </c:pt>
                <c:pt idx="6297">
                  <c:v>52.475000000000001</c:v>
                </c:pt>
                <c:pt idx="6298">
                  <c:v>52.483333000000002</c:v>
                </c:pt>
                <c:pt idx="6299">
                  <c:v>52.491667</c:v>
                </c:pt>
                <c:pt idx="6300">
                  <c:v>52.5</c:v>
                </c:pt>
                <c:pt idx="6301">
                  <c:v>52.508333</c:v>
                </c:pt>
                <c:pt idx="6302">
                  <c:v>52.516666999999998</c:v>
                </c:pt>
                <c:pt idx="6303">
                  <c:v>52.524999999999999</c:v>
                </c:pt>
                <c:pt idx="6304">
                  <c:v>52.533332999999999</c:v>
                </c:pt>
                <c:pt idx="6305">
                  <c:v>52.541666999999997</c:v>
                </c:pt>
                <c:pt idx="6306">
                  <c:v>52.55</c:v>
                </c:pt>
                <c:pt idx="6307">
                  <c:v>52.558332999999998</c:v>
                </c:pt>
                <c:pt idx="6308">
                  <c:v>52.566667000000002</c:v>
                </c:pt>
                <c:pt idx="6309">
                  <c:v>52.575000000000003</c:v>
                </c:pt>
                <c:pt idx="6310">
                  <c:v>52.583333000000003</c:v>
                </c:pt>
                <c:pt idx="6311">
                  <c:v>52.591667000000001</c:v>
                </c:pt>
                <c:pt idx="6312">
                  <c:v>52.6</c:v>
                </c:pt>
                <c:pt idx="6313">
                  <c:v>52.608333000000002</c:v>
                </c:pt>
                <c:pt idx="6314">
                  <c:v>52.616667</c:v>
                </c:pt>
                <c:pt idx="6315">
                  <c:v>52.625</c:v>
                </c:pt>
                <c:pt idx="6316">
                  <c:v>52.633333</c:v>
                </c:pt>
                <c:pt idx="6317">
                  <c:v>52.641666999999998</c:v>
                </c:pt>
                <c:pt idx="6318">
                  <c:v>52.65</c:v>
                </c:pt>
                <c:pt idx="6319">
                  <c:v>52.658332999999999</c:v>
                </c:pt>
                <c:pt idx="6320">
                  <c:v>52.666666999999997</c:v>
                </c:pt>
                <c:pt idx="6321">
                  <c:v>52.674999999999997</c:v>
                </c:pt>
                <c:pt idx="6322">
                  <c:v>52.683332999999998</c:v>
                </c:pt>
                <c:pt idx="6323">
                  <c:v>52.691667000000002</c:v>
                </c:pt>
                <c:pt idx="6324">
                  <c:v>52.7</c:v>
                </c:pt>
                <c:pt idx="6325">
                  <c:v>52.708333000000003</c:v>
                </c:pt>
                <c:pt idx="6326">
                  <c:v>52.716667000000001</c:v>
                </c:pt>
                <c:pt idx="6327">
                  <c:v>52.725000000000001</c:v>
                </c:pt>
                <c:pt idx="6328">
                  <c:v>52.733333000000002</c:v>
                </c:pt>
                <c:pt idx="6329">
                  <c:v>52.741667</c:v>
                </c:pt>
                <c:pt idx="6330">
                  <c:v>52.75</c:v>
                </c:pt>
                <c:pt idx="6331">
                  <c:v>52.758333</c:v>
                </c:pt>
                <c:pt idx="6332">
                  <c:v>52.766666999999998</c:v>
                </c:pt>
                <c:pt idx="6333">
                  <c:v>52.774999999999999</c:v>
                </c:pt>
                <c:pt idx="6334">
                  <c:v>52.783332999999999</c:v>
                </c:pt>
                <c:pt idx="6335">
                  <c:v>52.791666999999997</c:v>
                </c:pt>
                <c:pt idx="6336">
                  <c:v>52.8</c:v>
                </c:pt>
                <c:pt idx="6337">
                  <c:v>52.808332999999998</c:v>
                </c:pt>
                <c:pt idx="6338">
                  <c:v>52.816667000000002</c:v>
                </c:pt>
                <c:pt idx="6339">
                  <c:v>52.825000000000003</c:v>
                </c:pt>
                <c:pt idx="6340">
                  <c:v>52.833333000000003</c:v>
                </c:pt>
                <c:pt idx="6341">
                  <c:v>52.841667000000001</c:v>
                </c:pt>
                <c:pt idx="6342">
                  <c:v>52.85</c:v>
                </c:pt>
                <c:pt idx="6343">
                  <c:v>52.858333000000002</c:v>
                </c:pt>
                <c:pt idx="6344">
                  <c:v>52.866667</c:v>
                </c:pt>
                <c:pt idx="6345">
                  <c:v>52.875</c:v>
                </c:pt>
                <c:pt idx="6346">
                  <c:v>52.883333</c:v>
                </c:pt>
                <c:pt idx="6347">
                  <c:v>52.891666999999998</c:v>
                </c:pt>
                <c:pt idx="6348">
                  <c:v>52.9</c:v>
                </c:pt>
                <c:pt idx="6349">
                  <c:v>52.908332999999999</c:v>
                </c:pt>
                <c:pt idx="6350">
                  <c:v>52.916666999999997</c:v>
                </c:pt>
                <c:pt idx="6351">
                  <c:v>52.924999999999997</c:v>
                </c:pt>
                <c:pt idx="6352">
                  <c:v>52.933332999999998</c:v>
                </c:pt>
                <c:pt idx="6353">
                  <c:v>52.941667000000002</c:v>
                </c:pt>
                <c:pt idx="6354">
                  <c:v>52.95</c:v>
                </c:pt>
                <c:pt idx="6355">
                  <c:v>52.958333000000003</c:v>
                </c:pt>
                <c:pt idx="6356">
                  <c:v>52.966667000000001</c:v>
                </c:pt>
                <c:pt idx="6357">
                  <c:v>52.975000000000001</c:v>
                </c:pt>
                <c:pt idx="6358">
                  <c:v>52.983333000000002</c:v>
                </c:pt>
                <c:pt idx="6359">
                  <c:v>52.991667</c:v>
                </c:pt>
                <c:pt idx="6360">
                  <c:v>53</c:v>
                </c:pt>
                <c:pt idx="6361">
                  <c:v>53.008333</c:v>
                </c:pt>
                <c:pt idx="6362">
                  <c:v>53.016666999999998</c:v>
                </c:pt>
                <c:pt idx="6363">
                  <c:v>53.024999999999999</c:v>
                </c:pt>
                <c:pt idx="6364">
                  <c:v>53.033332999999999</c:v>
                </c:pt>
                <c:pt idx="6365">
                  <c:v>53.041666999999997</c:v>
                </c:pt>
                <c:pt idx="6366">
                  <c:v>53.05</c:v>
                </c:pt>
                <c:pt idx="6367">
                  <c:v>53.058332999999998</c:v>
                </c:pt>
                <c:pt idx="6368">
                  <c:v>53.066667000000002</c:v>
                </c:pt>
                <c:pt idx="6369">
                  <c:v>53.075000000000003</c:v>
                </c:pt>
                <c:pt idx="6370">
                  <c:v>53.083333000000003</c:v>
                </c:pt>
                <c:pt idx="6371">
                  <c:v>53.091667000000001</c:v>
                </c:pt>
                <c:pt idx="6372">
                  <c:v>53.1</c:v>
                </c:pt>
                <c:pt idx="6373">
                  <c:v>53.108333000000002</c:v>
                </c:pt>
                <c:pt idx="6374">
                  <c:v>53.116667</c:v>
                </c:pt>
                <c:pt idx="6375">
                  <c:v>53.125</c:v>
                </c:pt>
                <c:pt idx="6376">
                  <c:v>53.133333</c:v>
                </c:pt>
                <c:pt idx="6377">
                  <c:v>53.141666999999998</c:v>
                </c:pt>
                <c:pt idx="6378">
                  <c:v>53.15</c:v>
                </c:pt>
                <c:pt idx="6379">
                  <c:v>53.158332999999999</c:v>
                </c:pt>
                <c:pt idx="6380">
                  <c:v>53.166666999999997</c:v>
                </c:pt>
                <c:pt idx="6381">
                  <c:v>53.174999999999997</c:v>
                </c:pt>
                <c:pt idx="6382">
                  <c:v>53.183332999999998</c:v>
                </c:pt>
                <c:pt idx="6383">
                  <c:v>53.191667000000002</c:v>
                </c:pt>
                <c:pt idx="6384">
                  <c:v>53.2</c:v>
                </c:pt>
                <c:pt idx="6385">
                  <c:v>53.208333000000003</c:v>
                </c:pt>
                <c:pt idx="6386">
                  <c:v>53.216667000000001</c:v>
                </c:pt>
                <c:pt idx="6387">
                  <c:v>53.225000000000001</c:v>
                </c:pt>
                <c:pt idx="6388">
                  <c:v>53.233333000000002</c:v>
                </c:pt>
                <c:pt idx="6389">
                  <c:v>53.241667</c:v>
                </c:pt>
                <c:pt idx="6390">
                  <c:v>53.25</c:v>
                </c:pt>
                <c:pt idx="6391">
                  <c:v>53.258333</c:v>
                </c:pt>
                <c:pt idx="6392">
                  <c:v>53.266666999999998</c:v>
                </c:pt>
                <c:pt idx="6393">
                  <c:v>53.274999999999999</c:v>
                </c:pt>
                <c:pt idx="6394">
                  <c:v>53.283332999999999</c:v>
                </c:pt>
                <c:pt idx="6395">
                  <c:v>53.291666999999997</c:v>
                </c:pt>
                <c:pt idx="6396">
                  <c:v>53.3</c:v>
                </c:pt>
                <c:pt idx="6397">
                  <c:v>53.308332999999998</c:v>
                </c:pt>
                <c:pt idx="6398">
                  <c:v>53.316667000000002</c:v>
                </c:pt>
                <c:pt idx="6399">
                  <c:v>53.325000000000003</c:v>
                </c:pt>
                <c:pt idx="6400">
                  <c:v>53.333333000000003</c:v>
                </c:pt>
                <c:pt idx="6401">
                  <c:v>53.341667000000001</c:v>
                </c:pt>
                <c:pt idx="6402">
                  <c:v>53.35</c:v>
                </c:pt>
                <c:pt idx="6403">
                  <c:v>53.358333000000002</c:v>
                </c:pt>
                <c:pt idx="6404">
                  <c:v>53.366667</c:v>
                </c:pt>
                <c:pt idx="6405">
                  <c:v>53.375</c:v>
                </c:pt>
                <c:pt idx="6406">
                  <c:v>53.383333</c:v>
                </c:pt>
                <c:pt idx="6407">
                  <c:v>53.391666999999998</c:v>
                </c:pt>
                <c:pt idx="6408">
                  <c:v>53.4</c:v>
                </c:pt>
                <c:pt idx="6409">
                  <c:v>53.408332999999999</c:v>
                </c:pt>
                <c:pt idx="6410">
                  <c:v>53.416666999999997</c:v>
                </c:pt>
                <c:pt idx="6411">
                  <c:v>53.424999999999997</c:v>
                </c:pt>
                <c:pt idx="6412">
                  <c:v>53.433332999999998</c:v>
                </c:pt>
                <c:pt idx="6413">
                  <c:v>53.441667000000002</c:v>
                </c:pt>
                <c:pt idx="6414">
                  <c:v>53.45</c:v>
                </c:pt>
                <c:pt idx="6415">
                  <c:v>53.458333000000003</c:v>
                </c:pt>
                <c:pt idx="6416">
                  <c:v>53.466667000000001</c:v>
                </c:pt>
                <c:pt idx="6417">
                  <c:v>53.475000000000001</c:v>
                </c:pt>
                <c:pt idx="6418">
                  <c:v>53.483333000000002</c:v>
                </c:pt>
                <c:pt idx="6419">
                  <c:v>53.491667</c:v>
                </c:pt>
                <c:pt idx="6420">
                  <c:v>53.5</c:v>
                </c:pt>
                <c:pt idx="6421">
                  <c:v>53.508333</c:v>
                </c:pt>
                <c:pt idx="6422">
                  <c:v>53.516666999999998</c:v>
                </c:pt>
                <c:pt idx="6423">
                  <c:v>53.524999999999999</c:v>
                </c:pt>
                <c:pt idx="6424">
                  <c:v>53.533332999999999</c:v>
                </c:pt>
                <c:pt idx="6425">
                  <c:v>53.541666999999997</c:v>
                </c:pt>
                <c:pt idx="6426">
                  <c:v>53.55</c:v>
                </c:pt>
                <c:pt idx="6427">
                  <c:v>53.558332999999998</c:v>
                </c:pt>
                <c:pt idx="6428">
                  <c:v>53.566667000000002</c:v>
                </c:pt>
                <c:pt idx="6429">
                  <c:v>53.575000000000003</c:v>
                </c:pt>
                <c:pt idx="6430">
                  <c:v>53.583333000000003</c:v>
                </c:pt>
                <c:pt idx="6431">
                  <c:v>53.591667000000001</c:v>
                </c:pt>
                <c:pt idx="6432">
                  <c:v>53.6</c:v>
                </c:pt>
                <c:pt idx="6433">
                  <c:v>53.608333000000002</c:v>
                </c:pt>
                <c:pt idx="6434">
                  <c:v>53.616667</c:v>
                </c:pt>
                <c:pt idx="6435">
                  <c:v>53.625</c:v>
                </c:pt>
                <c:pt idx="6436">
                  <c:v>53.633333</c:v>
                </c:pt>
                <c:pt idx="6437">
                  <c:v>53.641666999999998</c:v>
                </c:pt>
                <c:pt idx="6438">
                  <c:v>53.65</c:v>
                </c:pt>
                <c:pt idx="6439">
                  <c:v>53.658332999999999</c:v>
                </c:pt>
                <c:pt idx="6440">
                  <c:v>53.666666999999997</c:v>
                </c:pt>
                <c:pt idx="6441">
                  <c:v>53.674999999999997</c:v>
                </c:pt>
                <c:pt idx="6442">
                  <c:v>53.683332999999998</c:v>
                </c:pt>
                <c:pt idx="6443">
                  <c:v>53.691667000000002</c:v>
                </c:pt>
                <c:pt idx="6444">
                  <c:v>53.7</c:v>
                </c:pt>
                <c:pt idx="6445">
                  <c:v>53.708333000000003</c:v>
                </c:pt>
                <c:pt idx="6446">
                  <c:v>53.716667000000001</c:v>
                </c:pt>
                <c:pt idx="6447">
                  <c:v>53.725000000000001</c:v>
                </c:pt>
                <c:pt idx="6448">
                  <c:v>53.733333000000002</c:v>
                </c:pt>
                <c:pt idx="6449">
                  <c:v>53.741667</c:v>
                </c:pt>
                <c:pt idx="6450">
                  <c:v>53.75</c:v>
                </c:pt>
                <c:pt idx="6451">
                  <c:v>53.758333</c:v>
                </c:pt>
                <c:pt idx="6452">
                  <c:v>53.766666999999998</c:v>
                </c:pt>
                <c:pt idx="6453">
                  <c:v>53.774999999999999</c:v>
                </c:pt>
                <c:pt idx="6454">
                  <c:v>53.783332999999999</c:v>
                </c:pt>
                <c:pt idx="6455">
                  <c:v>53.791666999999997</c:v>
                </c:pt>
                <c:pt idx="6456">
                  <c:v>53.8</c:v>
                </c:pt>
                <c:pt idx="6457">
                  <c:v>53.808332999999998</c:v>
                </c:pt>
                <c:pt idx="6458">
                  <c:v>53.816667000000002</c:v>
                </c:pt>
                <c:pt idx="6459">
                  <c:v>53.825000000000003</c:v>
                </c:pt>
                <c:pt idx="6460">
                  <c:v>53.833333000000003</c:v>
                </c:pt>
                <c:pt idx="6461">
                  <c:v>53.841667000000001</c:v>
                </c:pt>
                <c:pt idx="6462">
                  <c:v>53.85</c:v>
                </c:pt>
                <c:pt idx="6463">
                  <c:v>53.858333000000002</c:v>
                </c:pt>
                <c:pt idx="6464">
                  <c:v>53.866667</c:v>
                </c:pt>
                <c:pt idx="6465">
                  <c:v>53.875</c:v>
                </c:pt>
                <c:pt idx="6466">
                  <c:v>53.883333</c:v>
                </c:pt>
                <c:pt idx="6467">
                  <c:v>53.891666999999998</c:v>
                </c:pt>
                <c:pt idx="6468">
                  <c:v>53.9</c:v>
                </c:pt>
                <c:pt idx="6469">
                  <c:v>53.908332999999999</c:v>
                </c:pt>
                <c:pt idx="6470">
                  <c:v>53.916666999999997</c:v>
                </c:pt>
                <c:pt idx="6471">
                  <c:v>53.924999999999997</c:v>
                </c:pt>
                <c:pt idx="6472">
                  <c:v>53.933332999999998</c:v>
                </c:pt>
                <c:pt idx="6473">
                  <c:v>53.941667000000002</c:v>
                </c:pt>
                <c:pt idx="6474">
                  <c:v>53.95</c:v>
                </c:pt>
                <c:pt idx="6475">
                  <c:v>53.958333000000003</c:v>
                </c:pt>
                <c:pt idx="6476">
                  <c:v>53.966667000000001</c:v>
                </c:pt>
                <c:pt idx="6477">
                  <c:v>53.975000000000001</c:v>
                </c:pt>
                <c:pt idx="6478">
                  <c:v>53.983333000000002</c:v>
                </c:pt>
                <c:pt idx="6479">
                  <c:v>53.991667</c:v>
                </c:pt>
                <c:pt idx="6480">
                  <c:v>54</c:v>
                </c:pt>
                <c:pt idx="6481">
                  <c:v>54.008333</c:v>
                </c:pt>
                <c:pt idx="6482">
                  <c:v>54.016666999999998</c:v>
                </c:pt>
                <c:pt idx="6483">
                  <c:v>54.024999999999999</c:v>
                </c:pt>
                <c:pt idx="6484">
                  <c:v>54.033332999999999</c:v>
                </c:pt>
                <c:pt idx="6485">
                  <c:v>54.041666999999997</c:v>
                </c:pt>
                <c:pt idx="6486">
                  <c:v>54.05</c:v>
                </c:pt>
                <c:pt idx="6487">
                  <c:v>54.058332999999998</c:v>
                </c:pt>
                <c:pt idx="6488">
                  <c:v>54.066667000000002</c:v>
                </c:pt>
                <c:pt idx="6489">
                  <c:v>54.075000000000003</c:v>
                </c:pt>
                <c:pt idx="6490">
                  <c:v>54.083333000000003</c:v>
                </c:pt>
                <c:pt idx="6491">
                  <c:v>54.091667000000001</c:v>
                </c:pt>
                <c:pt idx="6492">
                  <c:v>54.1</c:v>
                </c:pt>
                <c:pt idx="6493">
                  <c:v>54.108333000000002</c:v>
                </c:pt>
                <c:pt idx="6494">
                  <c:v>54.116667</c:v>
                </c:pt>
                <c:pt idx="6495">
                  <c:v>54.125</c:v>
                </c:pt>
                <c:pt idx="6496">
                  <c:v>54.133333</c:v>
                </c:pt>
                <c:pt idx="6497">
                  <c:v>54.141666999999998</c:v>
                </c:pt>
                <c:pt idx="6498">
                  <c:v>54.15</c:v>
                </c:pt>
                <c:pt idx="6499">
                  <c:v>54.158332999999999</c:v>
                </c:pt>
                <c:pt idx="6500">
                  <c:v>54.166666999999997</c:v>
                </c:pt>
                <c:pt idx="6501">
                  <c:v>54.174999999999997</c:v>
                </c:pt>
                <c:pt idx="6502">
                  <c:v>54.183332999999998</c:v>
                </c:pt>
                <c:pt idx="6503">
                  <c:v>54.191667000000002</c:v>
                </c:pt>
                <c:pt idx="6504">
                  <c:v>54.2</c:v>
                </c:pt>
                <c:pt idx="6505">
                  <c:v>54.208333000000003</c:v>
                </c:pt>
                <c:pt idx="6506">
                  <c:v>54.216667000000001</c:v>
                </c:pt>
                <c:pt idx="6507">
                  <c:v>54.225000000000001</c:v>
                </c:pt>
                <c:pt idx="6508">
                  <c:v>54.233333000000002</c:v>
                </c:pt>
                <c:pt idx="6509">
                  <c:v>54.241667</c:v>
                </c:pt>
                <c:pt idx="6510">
                  <c:v>54.25</c:v>
                </c:pt>
                <c:pt idx="6511">
                  <c:v>54.258333</c:v>
                </c:pt>
                <c:pt idx="6512">
                  <c:v>54.266666999999998</c:v>
                </c:pt>
                <c:pt idx="6513">
                  <c:v>54.274999999999999</c:v>
                </c:pt>
                <c:pt idx="6514">
                  <c:v>54.283332999999999</c:v>
                </c:pt>
                <c:pt idx="6515">
                  <c:v>54.291666999999997</c:v>
                </c:pt>
                <c:pt idx="6516">
                  <c:v>54.3</c:v>
                </c:pt>
                <c:pt idx="6517">
                  <c:v>54.308332999999998</c:v>
                </c:pt>
                <c:pt idx="6518">
                  <c:v>54.316667000000002</c:v>
                </c:pt>
                <c:pt idx="6519">
                  <c:v>54.325000000000003</c:v>
                </c:pt>
                <c:pt idx="6520">
                  <c:v>54.333333000000003</c:v>
                </c:pt>
                <c:pt idx="6521">
                  <c:v>54.341667000000001</c:v>
                </c:pt>
                <c:pt idx="6522">
                  <c:v>54.35</c:v>
                </c:pt>
                <c:pt idx="6523">
                  <c:v>54.358333000000002</c:v>
                </c:pt>
                <c:pt idx="6524">
                  <c:v>54.366667</c:v>
                </c:pt>
                <c:pt idx="6525">
                  <c:v>54.375</c:v>
                </c:pt>
                <c:pt idx="6526">
                  <c:v>54.383333</c:v>
                </c:pt>
                <c:pt idx="6527">
                  <c:v>54.391666999999998</c:v>
                </c:pt>
                <c:pt idx="6528">
                  <c:v>54.4</c:v>
                </c:pt>
                <c:pt idx="6529">
                  <c:v>54.408332999999999</c:v>
                </c:pt>
                <c:pt idx="6530">
                  <c:v>54.416666999999997</c:v>
                </c:pt>
                <c:pt idx="6531">
                  <c:v>54.424999999999997</c:v>
                </c:pt>
                <c:pt idx="6532">
                  <c:v>54.433332999999998</c:v>
                </c:pt>
                <c:pt idx="6533">
                  <c:v>54.441667000000002</c:v>
                </c:pt>
                <c:pt idx="6534">
                  <c:v>54.45</c:v>
                </c:pt>
                <c:pt idx="6535">
                  <c:v>54.458333000000003</c:v>
                </c:pt>
                <c:pt idx="6536">
                  <c:v>54.466667000000001</c:v>
                </c:pt>
                <c:pt idx="6537">
                  <c:v>54.475000000000001</c:v>
                </c:pt>
                <c:pt idx="6538">
                  <c:v>54.483333000000002</c:v>
                </c:pt>
                <c:pt idx="6539">
                  <c:v>54.491667</c:v>
                </c:pt>
                <c:pt idx="6540">
                  <c:v>54.5</c:v>
                </c:pt>
                <c:pt idx="6541">
                  <c:v>54.508333</c:v>
                </c:pt>
                <c:pt idx="6542">
                  <c:v>54.516666999999998</c:v>
                </c:pt>
                <c:pt idx="6543">
                  <c:v>54.524999999999999</c:v>
                </c:pt>
                <c:pt idx="6544">
                  <c:v>54.533332999999999</c:v>
                </c:pt>
                <c:pt idx="6545">
                  <c:v>54.541666999999997</c:v>
                </c:pt>
                <c:pt idx="6546">
                  <c:v>54.55</c:v>
                </c:pt>
                <c:pt idx="6547">
                  <c:v>54.558332999999998</c:v>
                </c:pt>
                <c:pt idx="6548">
                  <c:v>54.566667000000002</c:v>
                </c:pt>
                <c:pt idx="6549">
                  <c:v>54.575000000000003</c:v>
                </c:pt>
                <c:pt idx="6550">
                  <c:v>54.583333000000003</c:v>
                </c:pt>
                <c:pt idx="6551">
                  <c:v>54.591667000000001</c:v>
                </c:pt>
                <c:pt idx="6552">
                  <c:v>54.6</c:v>
                </c:pt>
                <c:pt idx="6553">
                  <c:v>54.608333000000002</c:v>
                </c:pt>
                <c:pt idx="6554">
                  <c:v>54.616667</c:v>
                </c:pt>
                <c:pt idx="6555">
                  <c:v>54.625</c:v>
                </c:pt>
                <c:pt idx="6556">
                  <c:v>54.633333</c:v>
                </c:pt>
                <c:pt idx="6557">
                  <c:v>54.641666999999998</c:v>
                </c:pt>
                <c:pt idx="6558">
                  <c:v>54.65</c:v>
                </c:pt>
                <c:pt idx="6559">
                  <c:v>54.658332999999999</c:v>
                </c:pt>
                <c:pt idx="6560">
                  <c:v>54.666666999999997</c:v>
                </c:pt>
                <c:pt idx="6561">
                  <c:v>54.674999999999997</c:v>
                </c:pt>
                <c:pt idx="6562">
                  <c:v>54.683332999999998</c:v>
                </c:pt>
                <c:pt idx="6563">
                  <c:v>54.691667000000002</c:v>
                </c:pt>
                <c:pt idx="6564">
                  <c:v>54.7</c:v>
                </c:pt>
                <c:pt idx="6565">
                  <c:v>54.708333000000003</c:v>
                </c:pt>
                <c:pt idx="6566">
                  <c:v>54.716667000000001</c:v>
                </c:pt>
                <c:pt idx="6567">
                  <c:v>54.725000000000001</c:v>
                </c:pt>
                <c:pt idx="6568">
                  <c:v>54.733333000000002</c:v>
                </c:pt>
                <c:pt idx="6569">
                  <c:v>54.741667</c:v>
                </c:pt>
                <c:pt idx="6570">
                  <c:v>54.75</c:v>
                </c:pt>
                <c:pt idx="6571">
                  <c:v>54.758333</c:v>
                </c:pt>
                <c:pt idx="6572">
                  <c:v>54.766666999999998</c:v>
                </c:pt>
                <c:pt idx="6573">
                  <c:v>54.774999999999999</c:v>
                </c:pt>
                <c:pt idx="6574">
                  <c:v>54.783332999999999</c:v>
                </c:pt>
                <c:pt idx="6575">
                  <c:v>54.791666999999997</c:v>
                </c:pt>
                <c:pt idx="6576">
                  <c:v>54.8</c:v>
                </c:pt>
                <c:pt idx="6577">
                  <c:v>54.808332999999998</c:v>
                </c:pt>
                <c:pt idx="6578">
                  <c:v>54.816667000000002</c:v>
                </c:pt>
                <c:pt idx="6579">
                  <c:v>54.825000000000003</c:v>
                </c:pt>
                <c:pt idx="6580">
                  <c:v>54.833333000000003</c:v>
                </c:pt>
                <c:pt idx="6581">
                  <c:v>54.841667000000001</c:v>
                </c:pt>
                <c:pt idx="6582">
                  <c:v>54.85</c:v>
                </c:pt>
                <c:pt idx="6583">
                  <c:v>54.858333000000002</c:v>
                </c:pt>
                <c:pt idx="6584">
                  <c:v>54.866667</c:v>
                </c:pt>
                <c:pt idx="6585">
                  <c:v>54.875</c:v>
                </c:pt>
                <c:pt idx="6586">
                  <c:v>54.883333</c:v>
                </c:pt>
                <c:pt idx="6587">
                  <c:v>54.891666999999998</c:v>
                </c:pt>
                <c:pt idx="6588">
                  <c:v>54.9</c:v>
                </c:pt>
                <c:pt idx="6589">
                  <c:v>54.908332999999999</c:v>
                </c:pt>
                <c:pt idx="6590">
                  <c:v>54.916666999999997</c:v>
                </c:pt>
                <c:pt idx="6591">
                  <c:v>54.924999999999997</c:v>
                </c:pt>
                <c:pt idx="6592">
                  <c:v>54.933332999999998</c:v>
                </c:pt>
                <c:pt idx="6593">
                  <c:v>54.941667000000002</c:v>
                </c:pt>
                <c:pt idx="6594">
                  <c:v>54.95</c:v>
                </c:pt>
                <c:pt idx="6595">
                  <c:v>54.958333000000003</c:v>
                </c:pt>
                <c:pt idx="6596">
                  <c:v>54.966667000000001</c:v>
                </c:pt>
                <c:pt idx="6597">
                  <c:v>54.975000000000001</c:v>
                </c:pt>
                <c:pt idx="6598">
                  <c:v>54.983333000000002</c:v>
                </c:pt>
                <c:pt idx="6599">
                  <c:v>54.991667</c:v>
                </c:pt>
                <c:pt idx="6600">
                  <c:v>55</c:v>
                </c:pt>
                <c:pt idx="6601">
                  <c:v>55.008333</c:v>
                </c:pt>
                <c:pt idx="6602">
                  <c:v>55.016666999999998</c:v>
                </c:pt>
                <c:pt idx="6603">
                  <c:v>55.024999999999999</c:v>
                </c:pt>
                <c:pt idx="6604">
                  <c:v>55.033332999999999</c:v>
                </c:pt>
                <c:pt idx="6605">
                  <c:v>55.041666999999997</c:v>
                </c:pt>
                <c:pt idx="6606">
                  <c:v>55.05</c:v>
                </c:pt>
                <c:pt idx="6607">
                  <c:v>55.058332999999998</c:v>
                </c:pt>
                <c:pt idx="6608">
                  <c:v>55.066667000000002</c:v>
                </c:pt>
                <c:pt idx="6609">
                  <c:v>55.075000000000003</c:v>
                </c:pt>
                <c:pt idx="6610">
                  <c:v>55.083333000000003</c:v>
                </c:pt>
                <c:pt idx="6611">
                  <c:v>55.091667000000001</c:v>
                </c:pt>
                <c:pt idx="6612">
                  <c:v>55.1</c:v>
                </c:pt>
                <c:pt idx="6613">
                  <c:v>55.108333000000002</c:v>
                </c:pt>
                <c:pt idx="6614">
                  <c:v>55.116667</c:v>
                </c:pt>
                <c:pt idx="6615">
                  <c:v>55.125</c:v>
                </c:pt>
                <c:pt idx="6616">
                  <c:v>55.133333</c:v>
                </c:pt>
                <c:pt idx="6617">
                  <c:v>55.141666999999998</c:v>
                </c:pt>
                <c:pt idx="6618">
                  <c:v>55.15</c:v>
                </c:pt>
                <c:pt idx="6619">
                  <c:v>55.158332999999999</c:v>
                </c:pt>
                <c:pt idx="6620">
                  <c:v>55.166666999999997</c:v>
                </c:pt>
                <c:pt idx="6621">
                  <c:v>55.174999999999997</c:v>
                </c:pt>
                <c:pt idx="6622">
                  <c:v>55.183332999999998</c:v>
                </c:pt>
                <c:pt idx="6623">
                  <c:v>55.191667000000002</c:v>
                </c:pt>
                <c:pt idx="6624">
                  <c:v>55.2</c:v>
                </c:pt>
                <c:pt idx="6625">
                  <c:v>55.208333000000003</c:v>
                </c:pt>
                <c:pt idx="6626">
                  <c:v>55.216667000000001</c:v>
                </c:pt>
                <c:pt idx="6627">
                  <c:v>55.225000000000001</c:v>
                </c:pt>
                <c:pt idx="6628">
                  <c:v>55.233333000000002</c:v>
                </c:pt>
                <c:pt idx="6629">
                  <c:v>55.241667</c:v>
                </c:pt>
                <c:pt idx="6630">
                  <c:v>55.25</c:v>
                </c:pt>
                <c:pt idx="6631">
                  <c:v>55.258333</c:v>
                </c:pt>
                <c:pt idx="6632">
                  <c:v>55.266666999999998</c:v>
                </c:pt>
                <c:pt idx="6633">
                  <c:v>55.274999999999999</c:v>
                </c:pt>
                <c:pt idx="6634">
                  <c:v>55.283332999999999</c:v>
                </c:pt>
                <c:pt idx="6635">
                  <c:v>55.291666999999997</c:v>
                </c:pt>
                <c:pt idx="6636">
                  <c:v>55.3</c:v>
                </c:pt>
                <c:pt idx="6637">
                  <c:v>55.308332999999998</c:v>
                </c:pt>
                <c:pt idx="6638">
                  <c:v>55.316667000000002</c:v>
                </c:pt>
                <c:pt idx="6639">
                  <c:v>55.325000000000003</c:v>
                </c:pt>
                <c:pt idx="6640">
                  <c:v>55.333333000000003</c:v>
                </c:pt>
                <c:pt idx="6641">
                  <c:v>55.341667000000001</c:v>
                </c:pt>
                <c:pt idx="6642">
                  <c:v>55.35</c:v>
                </c:pt>
                <c:pt idx="6643">
                  <c:v>55.358333000000002</c:v>
                </c:pt>
                <c:pt idx="6644">
                  <c:v>55.366667</c:v>
                </c:pt>
                <c:pt idx="6645">
                  <c:v>55.375</c:v>
                </c:pt>
                <c:pt idx="6646">
                  <c:v>55.383333</c:v>
                </c:pt>
                <c:pt idx="6647">
                  <c:v>55.391666999999998</c:v>
                </c:pt>
                <c:pt idx="6648">
                  <c:v>55.4</c:v>
                </c:pt>
                <c:pt idx="6649">
                  <c:v>55.408332999999999</c:v>
                </c:pt>
                <c:pt idx="6650">
                  <c:v>55.416666999999997</c:v>
                </c:pt>
                <c:pt idx="6651">
                  <c:v>55.424999999999997</c:v>
                </c:pt>
                <c:pt idx="6652">
                  <c:v>55.433332999999998</c:v>
                </c:pt>
                <c:pt idx="6653">
                  <c:v>55.441667000000002</c:v>
                </c:pt>
                <c:pt idx="6654">
                  <c:v>55.45</c:v>
                </c:pt>
                <c:pt idx="6655">
                  <c:v>55.458333000000003</c:v>
                </c:pt>
                <c:pt idx="6656">
                  <c:v>55.466667000000001</c:v>
                </c:pt>
                <c:pt idx="6657">
                  <c:v>55.475000000000001</c:v>
                </c:pt>
                <c:pt idx="6658">
                  <c:v>55.483333000000002</c:v>
                </c:pt>
                <c:pt idx="6659">
                  <c:v>55.491667</c:v>
                </c:pt>
                <c:pt idx="6660">
                  <c:v>55.5</c:v>
                </c:pt>
                <c:pt idx="6661">
                  <c:v>55.508333</c:v>
                </c:pt>
                <c:pt idx="6662">
                  <c:v>55.516666999999998</c:v>
                </c:pt>
                <c:pt idx="6663">
                  <c:v>55.524999999999999</c:v>
                </c:pt>
                <c:pt idx="6664">
                  <c:v>55.533332999999999</c:v>
                </c:pt>
                <c:pt idx="6665">
                  <c:v>55.541666999999997</c:v>
                </c:pt>
                <c:pt idx="6666">
                  <c:v>55.55</c:v>
                </c:pt>
                <c:pt idx="6667">
                  <c:v>55.558332999999998</c:v>
                </c:pt>
                <c:pt idx="6668">
                  <c:v>55.566667000000002</c:v>
                </c:pt>
                <c:pt idx="6669">
                  <c:v>55.575000000000003</c:v>
                </c:pt>
                <c:pt idx="6670">
                  <c:v>55.583333000000003</c:v>
                </c:pt>
                <c:pt idx="6671">
                  <c:v>55.591667000000001</c:v>
                </c:pt>
                <c:pt idx="6672">
                  <c:v>55.6</c:v>
                </c:pt>
                <c:pt idx="6673">
                  <c:v>55.608333000000002</c:v>
                </c:pt>
                <c:pt idx="6674">
                  <c:v>55.616667</c:v>
                </c:pt>
                <c:pt idx="6675">
                  <c:v>55.625</c:v>
                </c:pt>
                <c:pt idx="6676">
                  <c:v>55.633333</c:v>
                </c:pt>
                <c:pt idx="6677">
                  <c:v>55.641666999999998</c:v>
                </c:pt>
                <c:pt idx="6678">
                  <c:v>55.65</c:v>
                </c:pt>
                <c:pt idx="6679">
                  <c:v>55.658332999999999</c:v>
                </c:pt>
                <c:pt idx="6680">
                  <c:v>55.666666999999997</c:v>
                </c:pt>
                <c:pt idx="6681">
                  <c:v>55.674999999999997</c:v>
                </c:pt>
                <c:pt idx="6682">
                  <c:v>55.683332999999998</c:v>
                </c:pt>
                <c:pt idx="6683">
                  <c:v>55.691667000000002</c:v>
                </c:pt>
                <c:pt idx="6684">
                  <c:v>55.7</c:v>
                </c:pt>
                <c:pt idx="6685">
                  <c:v>55.708333000000003</c:v>
                </c:pt>
                <c:pt idx="6686">
                  <c:v>55.716667000000001</c:v>
                </c:pt>
                <c:pt idx="6687">
                  <c:v>55.725000000000001</c:v>
                </c:pt>
                <c:pt idx="6688">
                  <c:v>55.733333000000002</c:v>
                </c:pt>
                <c:pt idx="6689">
                  <c:v>55.741667</c:v>
                </c:pt>
                <c:pt idx="6690">
                  <c:v>55.75</c:v>
                </c:pt>
                <c:pt idx="6691">
                  <c:v>55.758333</c:v>
                </c:pt>
                <c:pt idx="6692">
                  <c:v>55.766666999999998</c:v>
                </c:pt>
                <c:pt idx="6693">
                  <c:v>55.774999999999999</c:v>
                </c:pt>
                <c:pt idx="6694">
                  <c:v>55.783332999999999</c:v>
                </c:pt>
                <c:pt idx="6695">
                  <c:v>55.791666999999997</c:v>
                </c:pt>
                <c:pt idx="6696">
                  <c:v>55.8</c:v>
                </c:pt>
                <c:pt idx="6697">
                  <c:v>55.808332999999998</c:v>
                </c:pt>
                <c:pt idx="6698">
                  <c:v>55.816667000000002</c:v>
                </c:pt>
                <c:pt idx="6699">
                  <c:v>55.825000000000003</c:v>
                </c:pt>
                <c:pt idx="6700">
                  <c:v>55.833333000000003</c:v>
                </c:pt>
                <c:pt idx="6701">
                  <c:v>55.841667000000001</c:v>
                </c:pt>
                <c:pt idx="6702">
                  <c:v>55.85</c:v>
                </c:pt>
                <c:pt idx="6703">
                  <c:v>55.858333000000002</c:v>
                </c:pt>
                <c:pt idx="6704">
                  <c:v>55.866667</c:v>
                </c:pt>
                <c:pt idx="6705">
                  <c:v>55.875</c:v>
                </c:pt>
                <c:pt idx="6706">
                  <c:v>55.883333</c:v>
                </c:pt>
                <c:pt idx="6707">
                  <c:v>55.891666999999998</c:v>
                </c:pt>
                <c:pt idx="6708">
                  <c:v>55.9</c:v>
                </c:pt>
                <c:pt idx="6709">
                  <c:v>55.908332999999999</c:v>
                </c:pt>
                <c:pt idx="6710">
                  <c:v>55.916666999999997</c:v>
                </c:pt>
                <c:pt idx="6711">
                  <c:v>55.924999999999997</c:v>
                </c:pt>
                <c:pt idx="6712">
                  <c:v>55.933332999999998</c:v>
                </c:pt>
                <c:pt idx="6713">
                  <c:v>55.941667000000002</c:v>
                </c:pt>
                <c:pt idx="6714">
                  <c:v>55.95</c:v>
                </c:pt>
                <c:pt idx="6715">
                  <c:v>55.958333000000003</c:v>
                </c:pt>
                <c:pt idx="6716">
                  <c:v>55.966667000000001</c:v>
                </c:pt>
                <c:pt idx="6717">
                  <c:v>55.975000000000001</c:v>
                </c:pt>
                <c:pt idx="6718">
                  <c:v>55.983333000000002</c:v>
                </c:pt>
                <c:pt idx="6719">
                  <c:v>55.991667</c:v>
                </c:pt>
                <c:pt idx="6720">
                  <c:v>56</c:v>
                </c:pt>
                <c:pt idx="6721">
                  <c:v>56.008333</c:v>
                </c:pt>
                <c:pt idx="6722">
                  <c:v>56.016666999999998</c:v>
                </c:pt>
                <c:pt idx="6723">
                  <c:v>56.024999999999999</c:v>
                </c:pt>
                <c:pt idx="6724">
                  <c:v>56.033332999999999</c:v>
                </c:pt>
                <c:pt idx="6725">
                  <c:v>56.041666999999997</c:v>
                </c:pt>
                <c:pt idx="6726">
                  <c:v>56.05</c:v>
                </c:pt>
                <c:pt idx="6727">
                  <c:v>56.058332999999998</c:v>
                </c:pt>
                <c:pt idx="6728">
                  <c:v>56.066667000000002</c:v>
                </c:pt>
                <c:pt idx="6729">
                  <c:v>56.075000000000003</c:v>
                </c:pt>
                <c:pt idx="6730">
                  <c:v>56.083333000000003</c:v>
                </c:pt>
                <c:pt idx="6731">
                  <c:v>56.091667000000001</c:v>
                </c:pt>
                <c:pt idx="6732">
                  <c:v>56.1</c:v>
                </c:pt>
                <c:pt idx="6733">
                  <c:v>56.108333000000002</c:v>
                </c:pt>
                <c:pt idx="6734">
                  <c:v>56.116667</c:v>
                </c:pt>
                <c:pt idx="6735">
                  <c:v>56.125</c:v>
                </c:pt>
                <c:pt idx="6736">
                  <c:v>56.133333</c:v>
                </c:pt>
                <c:pt idx="6737">
                  <c:v>56.141666999999998</c:v>
                </c:pt>
                <c:pt idx="6738">
                  <c:v>56.15</c:v>
                </c:pt>
                <c:pt idx="6739">
                  <c:v>56.158332999999999</c:v>
                </c:pt>
                <c:pt idx="6740">
                  <c:v>56.166666999999997</c:v>
                </c:pt>
                <c:pt idx="6741">
                  <c:v>56.174999999999997</c:v>
                </c:pt>
                <c:pt idx="6742">
                  <c:v>56.183332999999998</c:v>
                </c:pt>
                <c:pt idx="6743">
                  <c:v>56.191667000000002</c:v>
                </c:pt>
                <c:pt idx="6744">
                  <c:v>56.2</c:v>
                </c:pt>
                <c:pt idx="6745">
                  <c:v>56.208333000000003</c:v>
                </c:pt>
                <c:pt idx="6746">
                  <c:v>56.216667000000001</c:v>
                </c:pt>
                <c:pt idx="6747">
                  <c:v>56.225000000000001</c:v>
                </c:pt>
                <c:pt idx="6748">
                  <c:v>56.233333000000002</c:v>
                </c:pt>
                <c:pt idx="6749">
                  <c:v>56.241667</c:v>
                </c:pt>
                <c:pt idx="6750">
                  <c:v>56.25</c:v>
                </c:pt>
                <c:pt idx="6751">
                  <c:v>56.258333</c:v>
                </c:pt>
                <c:pt idx="6752">
                  <c:v>56.266666999999998</c:v>
                </c:pt>
                <c:pt idx="6753">
                  <c:v>56.274999999999999</c:v>
                </c:pt>
                <c:pt idx="6754">
                  <c:v>56.283332999999999</c:v>
                </c:pt>
                <c:pt idx="6755">
                  <c:v>56.291666999999997</c:v>
                </c:pt>
                <c:pt idx="6756">
                  <c:v>56.3</c:v>
                </c:pt>
                <c:pt idx="6757">
                  <c:v>56.308332999999998</c:v>
                </c:pt>
                <c:pt idx="6758">
                  <c:v>56.316667000000002</c:v>
                </c:pt>
                <c:pt idx="6759">
                  <c:v>56.325000000000003</c:v>
                </c:pt>
                <c:pt idx="6760">
                  <c:v>56.333333000000003</c:v>
                </c:pt>
                <c:pt idx="6761">
                  <c:v>56.341667000000001</c:v>
                </c:pt>
                <c:pt idx="6762">
                  <c:v>56.35</c:v>
                </c:pt>
                <c:pt idx="6763">
                  <c:v>56.358333000000002</c:v>
                </c:pt>
                <c:pt idx="6764">
                  <c:v>56.366667</c:v>
                </c:pt>
                <c:pt idx="6765">
                  <c:v>56.375</c:v>
                </c:pt>
                <c:pt idx="6766">
                  <c:v>56.383333</c:v>
                </c:pt>
                <c:pt idx="6767">
                  <c:v>56.391666999999998</c:v>
                </c:pt>
                <c:pt idx="6768">
                  <c:v>56.4</c:v>
                </c:pt>
                <c:pt idx="6769">
                  <c:v>56.408332999999999</c:v>
                </c:pt>
                <c:pt idx="6770">
                  <c:v>56.416666999999997</c:v>
                </c:pt>
                <c:pt idx="6771">
                  <c:v>56.424999999999997</c:v>
                </c:pt>
                <c:pt idx="6772">
                  <c:v>56.433332999999998</c:v>
                </c:pt>
                <c:pt idx="6773">
                  <c:v>56.441667000000002</c:v>
                </c:pt>
                <c:pt idx="6774">
                  <c:v>56.45</c:v>
                </c:pt>
                <c:pt idx="6775">
                  <c:v>56.458333000000003</c:v>
                </c:pt>
                <c:pt idx="6776">
                  <c:v>56.466667000000001</c:v>
                </c:pt>
                <c:pt idx="6777">
                  <c:v>56.475000000000001</c:v>
                </c:pt>
                <c:pt idx="6778">
                  <c:v>56.483333000000002</c:v>
                </c:pt>
                <c:pt idx="6779">
                  <c:v>56.491667</c:v>
                </c:pt>
                <c:pt idx="6780">
                  <c:v>56.5</c:v>
                </c:pt>
                <c:pt idx="6781">
                  <c:v>56.508333</c:v>
                </c:pt>
                <c:pt idx="6782">
                  <c:v>56.516666999999998</c:v>
                </c:pt>
                <c:pt idx="6783">
                  <c:v>56.524999999999999</c:v>
                </c:pt>
                <c:pt idx="6784">
                  <c:v>56.533332999999999</c:v>
                </c:pt>
                <c:pt idx="6785">
                  <c:v>56.541666999999997</c:v>
                </c:pt>
                <c:pt idx="6786">
                  <c:v>56.55</c:v>
                </c:pt>
                <c:pt idx="6787">
                  <c:v>56.558332999999998</c:v>
                </c:pt>
                <c:pt idx="6788">
                  <c:v>56.566667000000002</c:v>
                </c:pt>
                <c:pt idx="6789">
                  <c:v>56.575000000000003</c:v>
                </c:pt>
                <c:pt idx="6790">
                  <c:v>56.583333000000003</c:v>
                </c:pt>
                <c:pt idx="6791">
                  <c:v>56.591667000000001</c:v>
                </c:pt>
                <c:pt idx="6792">
                  <c:v>56.6</c:v>
                </c:pt>
                <c:pt idx="6793">
                  <c:v>56.608333000000002</c:v>
                </c:pt>
                <c:pt idx="6794">
                  <c:v>56.616667</c:v>
                </c:pt>
                <c:pt idx="6795">
                  <c:v>56.625</c:v>
                </c:pt>
                <c:pt idx="6796">
                  <c:v>56.633333</c:v>
                </c:pt>
                <c:pt idx="6797">
                  <c:v>56.641666999999998</c:v>
                </c:pt>
                <c:pt idx="6798">
                  <c:v>56.65</c:v>
                </c:pt>
                <c:pt idx="6799">
                  <c:v>56.658332999999999</c:v>
                </c:pt>
                <c:pt idx="6800">
                  <c:v>56.666666999999997</c:v>
                </c:pt>
                <c:pt idx="6801">
                  <c:v>56.674999999999997</c:v>
                </c:pt>
                <c:pt idx="6802">
                  <c:v>56.683332999999998</c:v>
                </c:pt>
                <c:pt idx="6803">
                  <c:v>56.691667000000002</c:v>
                </c:pt>
                <c:pt idx="6804">
                  <c:v>56.7</c:v>
                </c:pt>
                <c:pt idx="6805">
                  <c:v>56.708333000000003</c:v>
                </c:pt>
                <c:pt idx="6806">
                  <c:v>56.716667000000001</c:v>
                </c:pt>
                <c:pt idx="6807">
                  <c:v>56.725000000000001</c:v>
                </c:pt>
                <c:pt idx="6808">
                  <c:v>56.733333000000002</c:v>
                </c:pt>
                <c:pt idx="6809">
                  <c:v>56.741667</c:v>
                </c:pt>
                <c:pt idx="6810">
                  <c:v>56.75</c:v>
                </c:pt>
                <c:pt idx="6811">
                  <c:v>56.758333</c:v>
                </c:pt>
                <c:pt idx="6812">
                  <c:v>56.766666999999998</c:v>
                </c:pt>
                <c:pt idx="6813">
                  <c:v>56.774999999999999</c:v>
                </c:pt>
                <c:pt idx="6814">
                  <c:v>56.783332999999999</c:v>
                </c:pt>
                <c:pt idx="6815">
                  <c:v>56.791666999999997</c:v>
                </c:pt>
                <c:pt idx="6816">
                  <c:v>56.8</c:v>
                </c:pt>
                <c:pt idx="6817">
                  <c:v>56.808332999999998</c:v>
                </c:pt>
                <c:pt idx="6818">
                  <c:v>56.816667000000002</c:v>
                </c:pt>
                <c:pt idx="6819">
                  <c:v>56.825000000000003</c:v>
                </c:pt>
                <c:pt idx="6820">
                  <c:v>56.833333000000003</c:v>
                </c:pt>
                <c:pt idx="6821">
                  <c:v>56.841667000000001</c:v>
                </c:pt>
                <c:pt idx="6822">
                  <c:v>56.85</c:v>
                </c:pt>
                <c:pt idx="6823">
                  <c:v>56.858333000000002</c:v>
                </c:pt>
                <c:pt idx="6824">
                  <c:v>56.866667</c:v>
                </c:pt>
                <c:pt idx="6825">
                  <c:v>56.875</c:v>
                </c:pt>
                <c:pt idx="6826">
                  <c:v>56.883333</c:v>
                </c:pt>
                <c:pt idx="6827">
                  <c:v>56.891666999999998</c:v>
                </c:pt>
                <c:pt idx="6828">
                  <c:v>56.9</c:v>
                </c:pt>
                <c:pt idx="6829">
                  <c:v>56.908332999999999</c:v>
                </c:pt>
                <c:pt idx="6830">
                  <c:v>56.916666999999997</c:v>
                </c:pt>
                <c:pt idx="6831">
                  <c:v>56.924999999999997</c:v>
                </c:pt>
                <c:pt idx="6832">
                  <c:v>56.933332999999998</c:v>
                </c:pt>
                <c:pt idx="6833">
                  <c:v>56.941667000000002</c:v>
                </c:pt>
                <c:pt idx="6834">
                  <c:v>56.95</c:v>
                </c:pt>
                <c:pt idx="6835">
                  <c:v>56.958333000000003</c:v>
                </c:pt>
                <c:pt idx="6836">
                  <c:v>56.966667000000001</c:v>
                </c:pt>
                <c:pt idx="6837">
                  <c:v>56.975000000000001</c:v>
                </c:pt>
                <c:pt idx="6838">
                  <c:v>56.983333000000002</c:v>
                </c:pt>
                <c:pt idx="6839">
                  <c:v>56.991667</c:v>
                </c:pt>
                <c:pt idx="6840">
                  <c:v>57</c:v>
                </c:pt>
                <c:pt idx="6841">
                  <c:v>57.008333</c:v>
                </c:pt>
                <c:pt idx="6842">
                  <c:v>57.016666999999998</c:v>
                </c:pt>
                <c:pt idx="6843">
                  <c:v>57.024999999999999</c:v>
                </c:pt>
                <c:pt idx="6844">
                  <c:v>57.033332999999999</c:v>
                </c:pt>
                <c:pt idx="6845">
                  <c:v>57.041666999999997</c:v>
                </c:pt>
                <c:pt idx="6846">
                  <c:v>57.05</c:v>
                </c:pt>
                <c:pt idx="6847">
                  <c:v>57.058332999999998</c:v>
                </c:pt>
                <c:pt idx="6848">
                  <c:v>57.066667000000002</c:v>
                </c:pt>
                <c:pt idx="6849">
                  <c:v>57.075000000000003</c:v>
                </c:pt>
                <c:pt idx="6850">
                  <c:v>57.083333000000003</c:v>
                </c:pt>
                <c:pt idx="6851">
                  <c:v>57.091667000000001</c:v>
                </c:pt>
                <c:pt idx="6852">
                  <c:v>57.1</c:v>
                </c:pt>
                <c:pt idx="6853">
                  <c:v>57.108333000000002</c:v>
                </c:pt>
                <c:pt idx="6854">
                  <c:v>57.116667</c:v>
                </c:pt>
                <c:pt idx="6855">
                  <c:v>57.125</c:v>
                </c:pt>
                <c:pt idx="6856">
                  <c:v>57.133333</c:v>
                </c:pt>
                <c:pt idx="6857">
                  <c:v>57.141666999999998</c:v>
                </c:pt>
                <c:pt idx="6858">
                  <c:v>57.15</c:v>
                </c:pt>
                <c:pt idx="6859">
                  <c:v>57.158332999999999</c:v>
                </c:pt>
                <c:pt idx="6860">
                  <c:v>57.166666999999997</c:v>
                </c:pt>
                <c:pt idx="6861">
                  <c:v>57.174999999999997</c:v>
                </c:pt>
                <c:pt idx="6862">
                  <c:v>57.183332999999998</c:v>
                </c:pt>
                <c:pt idx="6863">
                  <c:v>57.191667000000002</c:v>
                </c:pt>
                <c:pt idx="6864">
                  <c:v>57.2</c:v>
                </c:pt>
                <c:pt idx="6865">
                  <c:v>57.208333000000003</c:v>
                </c:pt>
                <c:pt idx="6866">
                  <c:v>57.216667000000001</c:v>
                </c:pt>
                <c:pt idx="6867">
                  <c:v>57.225000000000001</c:v>
                </c:pt>
                <c:pt idx="6868">
                  <c:v>57.233333000000002</c:v>
                </c:pt>
                <c:pt idx="6869">
                  <c:v>57.241667</c:v>
                </c:pt>
                <c:pt idx="6870">
                  <c:v>57.25</c:v>
                </c:pt>
                <c:pt idx="6871">
                  <c:v>57.258333</c:v>
                </c:pt>
                <c:pt idx="6872">
                  <c:v>57.266666999999998</c:v>
                </c:pt>
                <c:pt idx="6873">
                  <c:v>57.274999999999999</c:v>
                </c:pt>
                <c:pt idx="6874">
                  <c:v>57.283332999999999</c:v>
                </c:pt>
                <c:pt idx="6875">
                  <c:v>57.291666999999997</c:v>
                </c:pt>
                <c:pt idx="6876">
                  <c:v>57.3</c:v>
                </c:pt>
                <c:pt idx="6877">
                  <c:v>57.308332999999998</c:v>
                </c:pt>
                <c:pt idx="6878">
                  <c:v>57.316667000000002</c:v>
                </c:pt>
                <c:pt idx="6879">
                  <c:v>57.325000000000003</c:v>
                </c:pt>
                <c:pt idx="6880">
                  <c:v>57.333333000000003</c:v>
                </c:pt>
                <c:pt idx="6881">
                  <c:v>57.341667000000001</c:v>
                </c:pt>
                <c:pt idx="6882">
                  <c:v>57.35</c:v>
                </c:pt>
                <c:pt idx="6883">
                  <c:v>57.358333000000002</c:v>
                </c:pt>
                <c:pt idx="6884">
                  <c:v>57.366667</c:v>
                </c:pt>
                <c:pt idx="6885">
                  <c:v>57.375</c:v>
                </c:pt>
                <c:pt idx="6886">
                  <c:v>57.383333</c:v>
                </c:pt>
                <c:pt idx="6887">
                  <c:v>57.391666999999998</c:v>
                </c:pt>
                <c:pt idx="6888">
                  <c:v>57.4</c:v>
                </c:pt>
                <c:pt idx="6889">
                  <c:v>57.408332999999999</c:v>
                </c:pt>
                <c:pt idx="6890">
                  <c:v>57.416666999999997</c:v>
                </c:pt>
                <c:pt idx="6891">
                  <c:v>57.424999999999997</c:v>
                </c:pt>
                <c:pt idx="6892">
                  <c:v>57.433332999999998</c:v>
                </c:pt>
                <c:pt idx="6893">
                  <c:v>57.441667000000002</c:v>
                </c:pt>
                <c:pt idx="6894">
                  <c:v>57.45</c:v>
                </c:pt>
                <c:pt idx="6895">
                  <c:v>57.458333000000003</c:v>
                </c:pt>
                <c:pt idx="6896">
                  <c:v>57.466667000000001</c:v>
                </c:pt>
                <c:pt idx="6897">
                  <c:v>57.475000000000001</c:v>
                </c:pt>
                <c:pt idx="6898">
                  <c:v>57.483333000000002</c:v>
                </c:pt>
                <c:pt idx="6899">
                  <c:v>57.491667</c:v>
                </c:pt>
                <c:pt idx="6900">
                  <c:v>57.5</c:v>
                </c:pt>
                <c:pt idx="6901">
                  <c:v>57.508333</c:v>
                </c:pt>
                <c:pt idx="6902">
                  <c:v>57.516666999999998</c:v>
                </c:pt>
                <c:pt idx="6903">
                  <c:v>57.524999999999999</c:v>
                </c:pt>
                <c:pt idx="6904">
                  <c:v>57.533332999999999</c:v>
                </c:pt>
                <c:pt idx="6905">
                  <c:v>57.541666999999997</c:v>
                </c:pt>
                <c:pt idx="6906">
                  <c:v>57.55</c:v>
                </c:pt>
                <c:pt idx="6907">
                  <c:v>57.558332999999998</c:v>
                </c:pt>
                <c:pt idx="6908">
                  <c:v>57.566667000000002</c:v>
                </c:pt>
                <c:pt idx="6909">
                  <c:v>57.575000000000003</c:v>
                </c:pt>
                <c:pt idx="6910">
                  <c:v>57.583333000000003</c:v>
                </c:pt>
                <c:pt idx="6911">
                  <c:v>57.591667000000001</c:v>
                </c:pt>
                <c:pt idx="6912">
                  <c:v>57.6</c:v>
                </c:pt>
                <c:pt idx="6913">
                  <c:v>57.608333000000002</c:v>
                </c:pt>
                <c:pt idx="6914">
                  <c:v>57.616667</c:v>
                </c:pt>
                <c:pt idx="6915">
                  <c:v>57.625</c:v>
                </c:pt>
                <c:pt idx="6916">
                  <c:v>57.633333</c:v>
                </c:pt>
                <c:pt idx="6917">
                  <c:v>57.641666999999998</c:v>
                </c:pt>
                <c:pt idx="6918">
                  <c:v>57.65</c:v>
                </c:pt>
                <c:pt idx="6919">
                  <c:v>57.658332999999999</c:v>
                </c:pt>
                <c:pt idx="6920">
                  <c:v>57.666666999999997</c:v>
                </c:pt>
                <c:pt idx="6921">
                  <c:v>57.674999999999997</c:v>
                </c:pt>
                <c:pt idx="6922">
                  <c:v>57.683332999999998</c:v>
                </c:pt>
                <c:pt idx="6923">
                  <c:v>57.691667000000002</c:v>
                </c:pt>
                <c:pt idx="6924">
                  <c:v>57.7</c:v>
                </c:pt>
                <c:pt idx="6925">
                  <c:v>57.708333000000003</c:v>
                </c:pt>
                <c:pt idx="6926">
                  <c:v>57.716667000000001</c:v>
                </c:pt>
                <c:pt idx="6927">
                  <c:v>57.725000000000001</c:v>
                </c:pt>
                <c:pt idx="6928">
                  <c:v>57.733333000000002</c:v>
                </c:pt>
                <c:pt idx="6929">
                  <c:v>57.741667</c:v>
                </c:pt>
                <c:pt idx="6930">
                  <c:v>57.75</c:v>
                </c:pt>
                <c:pt idx="6931">
                  <c:v>57.758333</c:v>
                </c:pt>
                <c:pt idx="6932">
                  <c:v>57.766666999999998</c:v>
                </c:pt>
                <c:pt idx="6933">
                  <c:v>57.774999999999999</c:v>
                </c:pt>
                <c:pt idx="6934">
                  <c:v>57.783332999999999</c:v>
                </c:pt>
                <c:pt idx="6935">
                  <c:v>57.791666999999997</c:v>
                </c:pt>
                <c:pt idx="6936">
                  <c:v>57.8</c:v>
                </c:pt>
                <c:pt idx="6937">
                  <c:v>57.808332999999998</c:v>
                </c:pt>
                <c:pt idx="6938">
                  <c:v>57.816667000000002</c:v>
                </c:pt>
                <c:pt idx="6939">
                  <c:v>57.825000000000003</c:v>
                </c:pt>
                <c:pt idx="6940">
                  <c:v>57.833333000000003</c:v>
                </c:pt>
                <c:pt idx="6941">
                  <c:v>57.841667000000001</c:v>
                </c:pt>
                <c:pt idx="6942">
                  <c:v>57.85</c:v>
                </c:pt>
                <c:pt idx="6943">
                  <c:v>57.858333000000002</c:v>
                </c:pt>
                <c:pt idx="6944">
                  <c:v>57.866667</c:v>
                </c:pt>
                <c:pt idx="6945">
                  <c:v>57.875</c:v>
                </c:pt>
                <c:pt idx="6946">
                  <c:v>57.883333</c:v>
                </c:pt>
                <c:pt idx="6947">
                  <c:v>57.891666999999998</c:v>
                </c:pt>
                <c:pt idx="6948">
                  <c:v>57.9</c:v>
                </c:pt>
                <c:pt idx="6949">
                  <c:v>57.908332999999999</c:v>
                </c:pt>
                <c:pt idx="6950">
                  <c:v>57.916666999999997</c:v>
                </c:pt>
                <c:pt idx="6951">
                  <c:v>57.924999999999997</c:v>
                </c:pt>
                <c:pt idx="6952">
                  <c:v>57.933332999999998</c:v>
                </c:pt>
                <c:pt idx="6953">
                  <c:v>57.941667000000002</c:v>
                </c:pt>
                <c:pt idx="6954">
                  <c:v>57.95</c:v>
                </c:pt>
                <c:pt idx="6955">
                  <c:v>57.958333000000003</c:v>
                </c:pt>
                <c:pt idx="6956">
                  <c:v>57.966667000000001</c:v>
                </c:pt>
                <c:pt idx="6957">
                  <c:v>57.975000000000001</c:v>
                </c:pt>
                <c:pt idx="6958">
                  <c:v>57.983333000000002</c:v>
                </c:pt>
                <c:pt idx="6959">
                  <c:v>57.991667</c:v>
                </c:pt>
                <c:pt idx="6960">
                  <c:v>58</c:v>
                </c:pt>
                <c:pt idx="6961">
                  <c:v>58.008333</c:v>
                </c:pt>
                <c:pt idx="6962">
                  <c:v>58.016666999999998</c:v>
                </c:pt>
                <c:pt idx="6963">
                  <c:v>58.024999999999999</c:v>
                </c:pt>
                <c:pt idx="6964">
                  <c:v>58.033332999999999</c:v>
                </c:pt>
                <c:pt idx="6965">
                  <c:v>58.041666999999997</c:v>
                </c:pt>
                <c:pt idx="6966">
                  <c:v>58.05</c:v>
                </c:pt>
                <c:pt idx="6967">
                  <c:v>58.058332999999998</c:v>
                </c:pt>
                <c:pt idx="6968">
                  <c:v>58.066667000000002</c:v>
                </c:pt>
                <c:pt idx="6969">
                  <c:v>58.075000000000003</c:v>
                </c:pt>
                <c:pt idx="6970">
                  <c:v>58.083333000000003</c:v>
                </c:pt>
                <c:pt idx="6971">
                  <c:v>58.091667000000001</c:v>
                </c:pt>
                <c:pt idx="6972">
                  <c:v>58.1</c:v>
                </c:pt>
                <c:pt idx="6973">
                  <c:v>58.108333000000002</c:v>
                </c:pt>
                <c:pt idx="6974">
                  <c:v>58.116667</c:v>
                </c:pt>
                <c:pt idx="6975">
                  <c:v>58.125</c:v>
                </c:pt>
                <c:pt idx="6976">
                  <c:v>58.133333</c:v>
                </c:pt>
                <c:pt idx="6977">
                  <c:v>58.141666999999998</c:v>
                </c:pt>
                <c:pt idx="6978">
                  <c:v>58.15</c:v>
                </c:pt>
                <c:pt idx="6979">
                  <c:v>58.158332999999999</c:v>
                </c:pt>
                <c:pt idx="6980">
                  <c:v>58.166666999999997</c:v>
                </c:pt>
                <c:pt idx="6981">
                  <c:v>58.174999999999997</c:v>
                </c:pt>
                <c:pt idx="6982">
                  <c:v>58.183332999999998</c:v>
                </c:pt>
                <c:pt idx="6983">
                  <c:v>58.191667000000002</c:v>
                </c:pt>
                <c:pt idx="6984">
                  <c:v>58.2</c:v>
                </c:pt>
                <c:pt idx="6985">
                  <c:v>58.208333000000003</c:v>
                </c:pt>
                <c:pt idx="6986">
                  <c:v>58.216667000000001</c:v>
                </c:pt>
                <c:pt idx="6987">
                  <c:v>58.225000000000001</c:v>
                </c:pt>
                <c:pt idx="6988">
                  <c:v>58.233333000000002</c:v>
                </c:pt>
                <c:pt idx="6989">
                  <c:v>58.241667</c:v>
                </c:pt>
                <c:pt idx="6990">
                  <c:v>58.25</c:v>
                </c:pt>
                <c:pt idx="6991">
                  <c:v>58.258333</c:v>
                </c:pt>
                <c:pt idx="6992">
                  <c:v>58.266666999999998</c:v>
                </c:pt>
                <c:pt idx="6993">
                  <c:v>58.274999999999999</c:v>
                </c:pt>
                <c:pt idx="6994">
                  <c:v>58.283332999999999</c:v>
                </c:pt>
                <c:pt idx="6995">
                  <c:v>58.291666999999997</c:v>
                </c:pt>
                <c:pt idx="6996">
                  <c:v>58.3</c:v>
                </c:pt>
                <c:pt idx="6997">
                  <c:v>58.308332999999998</c:v>
                </c:pt>
                <c:pt idx="6998">
                  <c:v>58.316667000000002</c:v>
                </c:pt>
                <c:pt idx="6999">
                  <c:v>58.325000000000003</c:v>
                </c:pt>
                <c:pt idx="7000">
                  <c:v>58.333333000000003</c:v>
                </c:pt>
                <c:pt idx="7001">
                  <c:v>58.341667000000001</c:v>
                </c:pt>
                <c:pt idx="7002">
                  <c:v>58.35</c:v>
                </c:pt>
                <c:pt idx="7003">
                  <c:v>58.358333000000002</c:v>
                </c:pt>
                <c:pt idx="7004">
                  <c:v>58.366667</c:v>
                </c:pt>
                <c:pt idx="7005">
                  <c:v>58.375</c:v>
                </c:pt>
                <c:pt idx="7006">
                  <c:v>58.383333</c:v>
                </c:pt>
                <c:pt idx="7007">
                  <c:v>58.391666999999998</c:v>
                </c:pt>
                <c:pt idx="7008">
                  <c:v>58.4</c:v>
                </c:pt>
                <c:pt idx="7009">
                  <c:v>58.408332999999999</c:v>
                </c:pt>
                <c:pt idx="7010">
                  <c:v>58.416666999999997</c:v>
                </c:pt>
                <c:pt idx="7011">
                  <c:v>58.424999999999997</c:v>
                </c:pt>
                <c:pt idx="7012">
                  <c:v>58.433332999999998</c:v>
                </c:pt>
                <c:pt idx="7013">
                  <c:v>58.441667000000002</c:v>
                </c:pt>
                <c:pt idx="7014">
                  <c:v>58.45</c:v>
                </c:pt>
                <c:pt idx="7015">
                  <c:v>58.458333000000003</c:v>
                </c:pt>
                <c:pt idx="7016">
                  <c:v>58.466667000000001</c:v>
                </c:pt>
                <c:pt idx="7017">
                  <c:v>58.475000000000001</c:v>
                </c:pt>
                <c:pt idx="7018">
                  <c:v>58.483333000000002</c:v>
                </c:pt>
                <c:pt idx="7019">
                  <c:v>58.491667</c:v>
                </c:pt>
                <c:pt idx="7020">
                  <c:v>58.5</c:v>
                </c:pt>
                <c:pt idx="7021">
                  <c:v>58.508333</c:v>
                </c:pt>
                <c:pt idx="7022">
                  <c:v>58.516666999999998</c:v>
                </c:pt>
                <c:pt idx="7023">
                  <c:v>58.524999999999999</c:v>
                </c:pt>
                <c:pt idx="7024">
                  <c:v>58.533332999999999</c:v>
                </c:pt>
                <c:pt idx="7025">
                  <c:v>58.541666999999997</c:v>
                </c:pt>
                <c:pt idx="7026">
                  <c:v>58.55</c:v>
                </c:pt>
                <c:pt idx="7027">
                  <c:v>58.558332999999998</c:v>
                </c:pt>
                <c:pt idx="7028">
                  <c:v>58.566667000000002</c:v>
                </c:pt>
                <c:pt idx="7029">
                  <c:v>58.575000000000003</c:v>
                </c:pt>
                <c:pt idx="7030">
                  <c:v>58.583333000000003</c:v>
                </c:pt>
                <c:pt idx="7031">
                  <c:v>58.591667000000001</c:v>
                </c:pt>
                <c:pt idx="7032">
                  <c:v>58.6</c:v>
                </c:pt>
                <c:pt idx="7033">
                  <c:v>58.608333000000002</c:v>
                </c:pt>
                <c:pt idx="7034">
                  <c:v>58.616667</c:v>
                </c:pt>
                <c:pt idx="7035">
                  <c:v>58.625</c:v>
                </c:pt>
                <c:pt idx="7036">
                  <c:v>58.633333</c:v>
                </c:pt>
                <c:pt idx="7037">
                  <c:v>58.641666999999998</c:v>
                </c:pt>
                <c:pt idx="7038">
                  <c:v>58.65</c:v>
                </c:pt>
                <c:pt idx="7039">
                  <c:v>58.658332999999999</c:v>
                </c:pt>
                <c:pt idx="7040">
                  <c:v>58.666666999999997</c:v>
                </c:pt>
                <c:pt idx="7041">
                  <c:v>58.674999999999997</c:v>
                </c:pt>
                <c:pt idx="7042">
                  <c:v>58.683332999999998</c:v>
                </c:pt>
                <c:pt idx="7043">
                  <c:v>58.691667000000002</c:v>
                </c:pt>
                <c:pt idx="7044">
                  <c:v>58.7</c:v>
                </c:pt>
                <c:pt idx="7045">
                  <c:v>58.708333000000003</c:v>
                </c:pt>
                <c:pt idx="7046">
                  <c:v>58.716667000000001</c:v>
                </c:pt>
                <c:pt idx="7047">
                  <c:v>58.725000000000001</c:v>
                </c:pt>
                <c:pt idx="7048">
                  <c:v>58.733333000000002</c:v>
                </c:pt>
                <c:pt idx="7049">
                  <c:v>58.741667</c:v>
                </c:pt>
                <c:pt idx="7050">
                  <c:v>58.75</c:v>
                </c:pt>
                <c:pt idx="7051">
                  <c:v>58.758333</c:v>
                </c:pt>
                <c:pt idx="7052">
                  <c:v>58.766666999999998</c:v>
                </c:pt>
                <c:pt idx="7053">
                  <c:v>58.774999999999999</c:v>
                </c:pt>
                <c:pt idx="7054">
                  <c:v>58.783332999999999</c:v>
                </c:pt>
                <c:pt idx="7055">
                  <c:v>58.791666999999997</c:v>
                </c:pt>
                <c:pt idx="7056">
                  <c:v>58.8</c:v>
                </c:pt>
                <c:pt idx="7057">
                  <c:v>58.808332999999998</c:v>
                </c:pt>
                <c:pt idx="7058">
                  <c:v>58.816667000000002</c:v>
                </c:pt>
                <c:pt idx="7059">
                  <c:v>58.825000000000003</c:v>
                </c:pt>
                <c:pt idx="7060">
                  <c:v>58.833333000000003</c:v>
                </c:pt>
                <c:pt idx="7061">
                  <c:v>58.841667000000001</c:v>
                </c:pt>
                <c:pt idx="7062">
                  <c:v>58.85</c:v>
                </c:pt>
                <c:pt idx="7063">
                  <c:v>58.858333000000002</c:v>
                </c:pt>
                <c:pt idx="7064">
                  <c:v>58.866667</c:v>
                </c:pt>
                <c:pt idx="7065">
                  <c:v>58.875</c:v>
                </c:pt>
                <c:pt idx="7066">
                  <c:v>58.883333</c:v>
                </c:pt>
                <c:pt idx="7067">
                  <c:v>58.891666999999998</c:v>
                </c:pt>
                <c:pt idx="7068">
                  <c:v>58.9</c:v>
                </c:pt>
                <c:pt idx="7069">
                  <c:v>58.908332999999999</c:v>
                </c:pt>
                <c:pt idx="7070">
                  <c:v>58.916666999999997</c:v>
                </c:pt>
                <c:pt idx="7071">
                  <c:v>58.924999999999997</c:v>
                </c:pt>
                <c:pt idx="7072">
                  <c:v>58.933332999999998</c:v>
                </c:pt>
                <c:pt idx="7073">
                  <c:v>58.941667000000002</c:v>
                </c:pt>
                <c:pt idx="7074">
                  <c:v>58.95</c:v>
                </c:pt>
                <c:pt idx="7075">
                  <c:v>58.958333000000003</c:v>
                </c:pt>
                <c:pt idx="7076">
                  <c:v>58.966667000000001</c:v>
                </c:pt>
                <c:pt idx="7077">
                  <c:v>58.975000000000001</c:v>
                </c:pt>
                <c:pt idx="7078">
                  <c:v>58.983333000000002</c:v>
                </c:pt>
                <c:pt idx="7079">
                  <c:v>58.991667</c:v>
                </c:pt>
                <c:pt idx="7080">
                  <c:v>59</c:v>
                </c:pt>
                <c:pt idx="7081">
                  <c:v>59.008333</c:v>
                </c:pt>
                <c:pt idx="7082">
                  <c:v>59.016666999999998</c:v>
                </c:pt>
                <c:pt idx="7083">
                  <c:v>59.024999999999999</c:v>
                </c:pt>
                <c:pt idx="7084">
                  <c:v>59.033332999999999</c:v>
                </c:pt>
                <c:pt idx="7085">
                  <c:v>59.041666999999997</c:v>
                </c:pt>
                <c:pt idx="7086">
                  <c:v>59.05</c:v>
                </c:pt>
                <c:pt idx="7087">
                  <c:v>59.058332999999998</c:v>
                </c:pt>
                <c:pt idx="7088">
                  <c:v>59.066667000000002</c:v>
                </c:pt>
                <c:pt idx="7089">
                  <c:v>59.075000000000003</c:v>
                </c:pt>
                <c:pt idx="7090">
                  <c:v>59.083333000000003</c:v>
                </c:pt>
                <c:pt idx="7091">
                  <c:v>59.091667000000001</c:v>
                </c:pt>
                <c:pt idx="7092">
                  <c:v>59.1</c:v>
                </c:pt>
                <c:pt idx="7093">
                  <c:v>59.108333000000002</c:v>
                </c:pt>
                <c:pt idx="7094">
                  <c:v>59.116667</c:v>
                </c:pt>
                <c:pt idx="7095">
                  <c:v>59.125</c:v>
                </c:pt>
                <c:pt idx="7096">
                  <c:v>59.133333</c:v>
                </c:pt>
                <c:pt idx="7097">
                  <c:v>59.141666999999998</c:v>
                </c:pt>
                <c:pt idx="7098">
                  <c:v>59.15</c:v>
                </c:pt>
                <c:pt idx="7099">
                  <c:v>59.158332999999999</c:v>
                </c:pt>
                <c:pt idx="7100">
                  <c:v>59.166666999999997</c:v>
                </c:pt>
                <c:pt idx="7101">
                  <c:v>59.174999999999997</c:v>
                </c:pt>
                <c:pt idx="7102">
                  <c:v>59.183332999999998</c:v>
                </c:pt>
                <c:pt idx="7103">
                  <c:v>59.191667000000002</c:v>
                </c:pt>
                <c:pt idx="7104">
                  <c:v>59.2</c:v>
                </c:pt>
                <c:pt idx="7105">
                  <c:v>59.208333000000003</c:v>
                </c:pt>
                <c:pt idx="7106">
                  <c:v>59.216667000000001</c:v>
                </c:pt>
                <c:pt idx="7107">
                  <c:v>59.225000000000001</c:v>
                </c:pt>
                <c:pt idx="7108">
                  <c:v>59.233333000000002</c:v>
                </c:pt>
                <c:pt idx="7109">
                  <c:v>59.241667</c:v>
                </c:pt>
                <c:pt idx="7110">
                  <c:v>59.25</c:v>
                </c:pt>
                <c:pt idx="7111">
                  <c:v>59.258333</c:v>
                </c:pt>
                <c:pt idx="7112">
                  <c:v>59.266666999999998</c:v>
                </c:pt>
                <c:pt idx="7113">
                  <c:v>59.274999999999999</c:v>
                </c:pt>
                <c:pt idx="7114">
                  <c:v>59.283332999999999</c:v>
                </c:pt>
                <c:pt idx="7115">
                  <c:v>59.291666999999997</c:v>
                </c:pt>
                <c:pt idx="7116">
                  <c:v>59.3</c:v>
                </c:pt>
                <c:pt idx="7117">
                  <c:v>59.308332999999998</c:v>
                </c:pt>
                <c:pt idx="7118">
                  <c:v>59.316667000000002</c:v>
                </c:pt>
                <c:pt idx="7119">
                  <c:v>59.325000000000003</c:v>
                </c:pt>
                <c:pt idx="7120">
                  <c:v>59.333333000000003</c:v>
                </c:pt>
                <c:pt idx="7121">
                  <c:v>59.341667000000001</c:v>
                </c:pt>
                <c:pt idx="7122">
                  <c:v>59.35</c:v>
                </c:pt>
                <c:pt idx="7123">
                  <c:v>59.358333000000002</c:v>
                </c:pt>
                <c:pt idx="7124">
                  <c:v>59.366667</c:v>
                </c:pt>
                <c:pt idx="7125">
                  <c:v>59.375</c:v>
                </c:pt>
                <c:pt idx="7126">
                  <c:v>59.383333</c:v>
                </c:pt>
                <c:pt idx="7127">
                  <c:v>59.391666999999998</c:v>
                </c:pt>
                <c:pt idx="7128">
                  <c:v>59.4</c:v>
                </c:pt>
                <c:pt idx="7129">
                  <c:v>59.408332999999999</c:v>
                </c:pt>
                <c:pt idx="7130">
                  <c:v>59.416666999999997</c:v>
                </c:pt>
                <c:pt idx="7131">
                  <c:v>59.424999999999997</c:v>
                </c:pt>
                <c:pt idx="7132">
                  <c:v>59.433332999999998</c:v>
                </c:pt>
                <c:pt idx="7133">
                  <c:v>59.441667000000002</c:v>
                </c:pt>
                <c:pt idx="7134">
                  <c:v>59.45</c:v>
                </c:pt>
                <c:pt idx="7135">
                  <c:v>59.458333000000003</c:v>
                </c:pt>
                <c:pt idx="7136">
                  <c:v>59.466667000000001</c:v>
                </c:pt>
                <c:pt idx="7137">
                  <c:v>59.475000000000001</c:v>
                </c:pt>
                <c:pt idx="7138">
                  <c:v>59.483333000000002</c:v>
                </c:pt>
                <c:pt idx="7139">
                  <c:v>59.491667</c:v>
                </c:pt>
                <c:pt idx="7140">
                  <c:v>59.5</c:v>
                </c:pt>
                <c:pt idx="7141">
                  <c:v>59.508333</c:v>
                </c:pt>
                <c:pt idx="7142">
                  <c:v>59.516666999999998</c:v>
                </c:pt>
                <c:pt idx="7143">
                  <c:v>59.524999999999999</c:v>
                </c:pt>
                <c:pt idx="7144">
                  <c:v>59.533332999999999</c:v>
                </c:pt>
                <c:pt idx="7145">
                  <c:v>59.541666999999997</c:v>
                </c:pt>
                <c:pt idx="7146">
                  <c:v>59.55</c:v>
                </c:pt>
                <c:pt idx="7147">
                  <c:v>59.558332999999998</c:v>
                </c:pt>
                <c:pt idx="7148">
                  <c:v>59.566667000000002</c:v>
                </c:pt>
                <c:pt idx="7149">
                  <c:v>59.575000000000003</c:v>
                </c:pt>
                <c:pt idx="7150">
                  <c:v>59.583333000000003</c:v>
                </c:pt>
                <c:pt idx="7151">
                  <c:v>59.591667000000001</c:v>
                </c:pt>
                <c:pt idx="7152">
                  <c:v>59.6</c:v>
                </c:pt>
                <c:pt idx="7153">
                  <c:v>59.608333000000002</c:v>
                </c:pt>
                <c:pt idx="7154">
                  <c:v>59.616667</c:v>
                </c:pt>
                <c:pt idx="7155">
                  <c:v>59.625</c:v>
                </c:pt>
                <c:pt idx="7156">
                  <c:v>59.633333</c:v>
                </c:pt>
                <c:pt idx="7157">
                  <c:v>59.641666999999998</c:v>
                </c:pt>
                <c:pt idx="7158">
                  <c:v>59.65</c:v>
                </c:pt>
                <c:pt idx="7159">
                  <c:v>59.658332999999999</c:v>
                </c:pt>
                <c:pt idx="7160">
                  <c:v>59.666666999999997</c:v>
                </c:pt>
                <c:pt idx="7161">
                  <c:v>59.674999999999997</c:v>
                </c:pt>
                <c:pt idx="7162">
                  <c:v>59.683332999999998</c:v>
                </c:pt>
                <c:pt idx="7163">
                  <c:v>59.691667000000002</c:v>
                </c:pt>
                <c:pt idx="7164">
                  <c:v>59.7</c:v>
                </c:pt>
                <c:pt idx="7165">
                  <c:v>59.708333000000003</c:v>
                </c:pt>
                <c:pt idx="7166">
                  <c:v>59.716667000000001</c:v>
                </c:pt>
                <c:pt idx="7167">
                  <c:v>59.725000000000001</c:v>
                </c:pt>
                <c:pt idx="7168">
                  <c:v>59.733333000000002</c:v>
                </c:pt>
                <c:pt idx="7169">
                  <c:v>59.741667</c:v>
                </c:pt>
                <c:pt idx="7170">
                  <c:v>59.75</c:v>
                </c:pt>
                <c:pt idx="7171">
                  <c:v>59.758333</c:v>
                </c:pt>
                <c:pt idx="7172">
                  <c:v>59.766666999999998</c:v>
                </c:pt>
                <c:pt idx="7173">
                  <c:v>59.774999999999999</c:v>
                </c:pt>
                <c:pt idx="7174">
                  <c:v>59.783332999999999</c:v>
                </c:pt>
                <c:pt idx="7175">
                  <c:v>59.791666999999997</c:v>
                </c:pt>
                <c:pt idx="7176">
                  <c:v>59.8</c:v>
                </c:pt>
                <c:pt idx="7177">
                  <c:v>59.808332999999998</c:v>
                </c:pt>
                <c:pt idx="7178">
                  <c:v>59.816667000000002</c:v>
                </c:pt>
                <c:pt idx="7179">
                  <c:v>59.825000000000003</c:v>
                </c:pt>
                <c:pt idx="7180">
                  <c:v>59.833333000000003</c:v>
                </c:pt>
                <c:pt idx="7181">
                  <c:v>59.841667000000001</c:v>
                </c:pt>
                <c:pt idx="7182">
                  <c:v>59.85</c:v>
                </c:pt>
                <c:pt idx="7183">
                  <c:v>59.858333000000002</c:v>
                </c:pt>
                <c:pt idx="7184">
                  <c:v>59.866667</c:v>
                </c:pt>
                <c:pt idx="7185">
                  <c:v>59.875</c:v>
                </c:pt>
                <c:pt idx="7186">
                  <c:v>59.883333</c:v>
                </c:pt>
                <c:pt idx="7187">
                  <c:v>59.891666999999998</c:v>
                </c:pt>
                <c:pt idx="7188">
                  <c:v>59.9</c:v>
                </c:pt>
                <c:pt idx="7189">
                  <c:v>59.908332999999999</c:v>
                </c:pt>
                <c:pt idx="7190">
                  <c:v>59.916666999999997</c:v>
                </c:pt>
                <c:pt idx="7191">
                  <c:v>59.924999999999997</c:v>
                </c:pt>
                <c:pt idx="7192">
                  <c:v>59.933332999999998</c:v>
                </c:pt>
                <c:pt idx="7193">
                  <c:v>59.941667000000002</c:v>
                </c:pt>
                <c:pt idx="7194">
                  <c:v>59.95</c:v>
                </c:pt>
                <c:pt idx="7195">
                  <c:v>59.958333000000003</c:v>
                </c:pt>
                <c:pt idx="7196">
                  <c:v>59.966667000000001</c:v>
                </c:pt>
                <c:pt idx="7197">
                  <c:v>59.975000000000001</c:v>
                </c:pt>
                <c:pt idx="7198">
                  <c:v>59.983333000000002</c:v>
                </c:pt>
                <c:pt idx="7199">
                  <c:v>59.991667</c:v>
                </c:pt>
                <c:pt idx="7200">
                  <c:v>60</c:v>
                </c:pt>
                <c:pt idx="7201">
                  <c:v>60.008333</c:v>
                </c:pt>
                <c:pt idx="7202">
                  <c:v>60.016666999999998</c:v>
                </c:pt>
                <c:pt idx="7203">
                  <c:v>60.024999999999999</c:v>
                </c:pt>
                <c:pt idx="7204">
                  <c:v>60.033332999999999</c:v>
                </c:pt>
                <c:pt idx="7205">
                  <c:v>60.041666999999997</c:v>
                </c:pt>
                <c:pt idx="7206">
                  <c:v>60.05</c:v>
                </c:pt>
                <c:pt idx="7207">
                  <c:v>60.058332999999998</c:v>
                </c:pt>
                <c:pt idx="7208">
                  <c:v>60.066667000000002</c:v>
                </c:pt>
                <c:pt idx="7209">
                  <c:v>60.075000000000003</c:v>
                </c:pt>
                <c:pt idx="7210">
                  <c:v>60.083333000000003</c:v>
                </c:pt>
                <c:pt idx="7211">
                  <c:v>60.091667000000001</c:v>
                </c:pt>
                <c:pt idx="7212">
                  <c:v>60.1</c:v>
                </c:pt>
                <c:pt idx="7213">
                  <c:v>60.108333000000002</c:v>
                </c:pt>
                <c:pt idx="7214">
                  <c:v>60.116667</c:v>
                </c:pt>
                <c:pt idx="7215">
                  <c:v>60.125</c:v>
                </c:pt>
                <c:pt idx="7216">
                  <c:v>60.133333</c:v>
                </c:pt>
                <c:pt idx="7217">
                  <c:v>60.141666999999998</c:v>
                </c:pt>
                <c:pt idx="7218">
                  <c:v>60.15</c:v>
                </c:pt>
                <c:pt idx="7219">
                  <c:v>60.158332999999999</c:v>
                </c:pt>
                <c:pt idx="7220">
                  <c:v>60.166666999999997</c:v>
                </c:pt>
                <c:pt idx="7221">
                  <c:v>60.174999999999997</c:v>
                </c:pt>
                <c:pt idx="7222">
                  <c:v>60.183332999999998</c:v>
                </c:pt>
                <c:pt idx="7223">
                  <c:v>60.191667000000002</c:v>
                </c:pt>
                <c:pt idx="7224">
                  <c:v>60.2</c:v>
                </c:pt>
                <c:pt idx="7225">
                  <c:v>60.208333000000003</c:v>
                </c:pt>
                <c:pt idx="7226">
                  <c:v>60.216667000000001</c:v>
                </c:pt>
                <c:pt idx="7227">
                  <c:v>60.225000000000001</c:v>
                </c:pt>
                <c:pt idx="7228">
                  <c:v>60.233333000000002</c:v>
                </c:pt>
                <c:pt idx="7229">
                  <c:v>60.241667</c:v>
                </c:pt>
                <c:pt idx="7230">
                  <c:v>60.25</c:v>
                </c:pt>
                <c:pt idx="7231">
                  <c:v>60.258333</c:v>
                </c:pt>
                <c:pt idx="7232">
                  <c:v>60.266666999999998</c:v>
                </c:pt>
                <c:pt idx="7233">
                  <c:v>60.274999999999999</c:v>
                </c:pt>
                <c:pt idx="7234">
                  <c:v>60.283332999999999</c:v>
                </c:pt>
                <c:pt idx="7235">
                  <c:v>60.291666999999997</c:v>
                </c:pt>
                <c:pt idx="7236">
                  <c:v>60.3</c:v>
                </c:pt>
                <c:pt idx="7237">
                  <c:v>60.308332999999998</c:v>
                </c:pt>
                <c:pt idx="7238">
                  <c:v>60.316667000000002</c:v>
                </c:pt>
                <c:pt idx="7239">
                  <c:v>60.325000000000003</c:v>
                </c:pt>
                <c:pt idx="7240">
                  <c:v>60.333333000000003</c:v>
                </c:pt>
                <c:pt idx="7241">
                  <c:v>60.341667000000001</c:v>
                </c:pt>
                <c:pt idx="7242">
                  <c:v>60.35</c:v>
                </c:pt>
                <c:pt idx="7243">
                  <c:v>60.358333000000002</c:v>
                </c:pt>
                <c:pt idx="7244">
                  <c:v>60.366667</c:v>
                </c:pt>
                <c:pt idx="7245">
                  <c:v>60.375</c:v>
                </c:pt>
                <c:pt idx="7246">
                  <c:v>60.383333</c:v>
                </c:pt>
                <c:pt idx="7247">
                  <c:v>60.391666999999998</c:v>
                </c:pt>
                <c:pt idx="7248">
                  <c:v>60.4</c:v>
                </c:pt>
                <c:pt idx="7249">
                  <c:v>60.408332999999999</c:v>
                </c:pt>
                <c:pt idx="7250">
                  <c:v>60.416666999999997</c:v>
                </c:pt>
                <c:pt idx="7251">
                  <c:v>60.424999999999997</c:v>
                </c:pt>
                <c:pt idx="7252">
                  <c:v>60.433332999999998</c:v>
                </c:pt>
                <c:pt idx="7253">
                  <c:v>60.441667000000002</c:v>
                </c:pt>
                <c:pt idx="7254">
                  <c:v>60.45</c:v>
                </c:pt>
                <c:pt idx="7255">
                  <c:v>60.458333000000003</c:v>
                </c:pt>
                <c:pt idx="7256">
                  <c:v>60.466667000000001</c:v>
                </c:pt>
                <c:pt idx="7257">
                  <c:v>60.475000000000001</c:v>
                </c:pt>
                <c:pt idx="7258">
                  <c:v>60.483333000000002</c:v>
                </c:pt>
                <c:pt idx="7259">
                  <c:v>60.491667</c:v>
                </c:pt>
                <c:pt idx="7260">
                  <c:v>60.5</c:v>
                </c:pt>
                <c:pt idx="7261">
                  <c:v>60.508333</c:v>
                </c:pt>
                <c:pt idx="7262">
                  <c:v>60.516666999999998</c:v>
                </c:pt>
                <c:pt idx="7263">
                  <c:v>60.524999999999999</c:v>
                </c:pt>
                <c:pt idx="7264">
                  <c:v>60.533332999999999</c:v>
                </c:pt>
                <c:pt idx="7265">
                  <c:v>60.541666999999997</c:v>
                </c:pt>
                <c:pt idx="7266">
                  <c:v>60.55</c:v>
                </c:pt>
                <c:pt idx="7267">
                  <c:v>60.558332999999998</c:v>
                </c:pt>
                <c:pt idx="7268">
                  <c:v>60.566667000000002</c:v>
                </c:pt>
                <c:pt idx="7269">
                  <c:v>60.575000000000003</c:v>
                </c:pt>
                <c:pt idx="7270">
                  <c:v>60.583333000000003</c:v>
                </c:pt>
                <c:pt idx="7271">
                  <c:v>60.591667000000001</c:v>
                </c:pt>
                <c:pt idx="7272">
                  <c:v>60.6</c:v>
                </c:pt>
                <c:pt idx="7273">
                  <c:v>60.608333000000002</c:v>
                </c:pt>
                <c:pt idx="7274">
                  <c:v>60.616667</c:v>
                </c:pt>
                <c:pt idx="7275">
                  <c:v>60.625</c:v>
                </c:pt>
                <c:pt idx="7276">
                  <c:v>60.633333</c:v>
                </c:pt>
                <c:pt idx="7277">
                  <c:v>60.641666999999998</c:v>
                </c:pt>
                <c:pt idx="7278">
                  <c:v>60.65</c:v>
                </c:pt>
                <c:pt idx="7279">
                  <c:v>60.658332999999999</c:v>
                </c:pt>
                <c:pt idx="7280">
                  <c:v>60.666666999999997</c:v>
                </c:pt>
                <c:pt idx="7281">
                  <c:v>60.674999999999997</c:v>
                </c:pt>
                <c:pt idx="7282">
                  <c:v>60.683332999999998</c:v>
                </c:pt>
                <c:pt idx="7283">
                  <c:v>60.691667000000002</c:v>
                </c:pt>
                <c:pt idx="7284">
                  <c:v>60.7</c:v>
                </c:pt>
                <c:pt idx="7285">
                  <c:v>60.708333000000003</c:v>
                </c:pt>
                <c:pt idx="7286">
                  <c:v>60.716667000000001</c:v>
                </c:pt>
                <c:pt idx="7287">
                  <c:v>60.725000000000001</c:v>
                </c:pt>
                <c:pt idx="7288">
                  <c:v>60.733333000000002</c:v>
                </c:pt>
                <c:pt idx="7289">
                  <c:v>60.741667</c:v>
                </c:pt>
                <c:pt idx="7290">
                  <c:v>60.75</c:v>
                </c:pt>
                <c:pt idx="7291">
                  <c:v>60.758333</c:v>
                </c:pt>
                <c:pt idx="7292">
                  <c:v>60.766666999999998</c:v>
                </c:pt>
                <c:pt idx="7293">
                  <c:v>60.774999999999999</c:v>
                </c:pt>
                <c:pt idx="7294">
                  <c:v>60.783332999999999</c:v>
                </c:pt>
                <c:pt idx="7295">
                  <c:v>60.791666999999997</c:v>
                </c:pt>
                <c:pt idx="7296">
                  <c:v>60.8</c:v>
                </c:pt>
                <c:pt idx="7297">
                  <c:v>60.808332999999998</c:v>
                </c:pt>
                <c:pt idx="7298">
                  <c:v>60.816667000000002</c:v>
                </c:pt>
                <c:pt idx="7299">
                  <c:v>60.825000000000003</c:v>
                </c:pt>
                <c:pt idx="7300">
                  <c:v>60.833333000000003</c:v>
                </c:pt>
                <c:pt idx="7301">
                  <c:v>60.841667000000001</c:v>
                </c:pt>
                <c:pt idx="7302">
                  <c:v>60.85</c:v>
                </c:pt>
                <c:pt idx="7303">
                  <c:v>60.858333000000002</c:v>
                </c:pt>
                <c:pt idx="7304">
                  <c:v>60.866667</c:v>
                </c:pt>
                <c:pt idx="7305">
                  <c:v>60.875</c:v>
                </c:pt>
                <c:pt idx="7306">
                  <c:v>60.883333</c:v>
                </c:pt>
                <c:pt idx="7307">
                  <c:v>60.891666999999998</c:v>
                </c:pt>
                <c:pt idx="7308">
                  <c:v>60.9</c:v>
                </c:pt>
                <c:pt idx="7309">
                  <c:v>60.908332999999999</c:v>
                </c:pt>
                <c:pt idx="7310">
                  <c:v>60.916666999999997</c:v>
                </c:pt>
                <c:pt idx="7311">
                  <c:v>60.924999999999997</c:v>
                </c:pt>
                <c:pt idx="7312">
                  <c:v>60.933332999999998</c:v>
                </c:pt>
                <c:pt idx="7313">
                  <c:v>60.941667000000002</c:v>
                </c:pt>
                <c:pt idx="7314">
                  <c:v>60.95</c:v>
                </c:pt>
                <c:pt idx="7315">
                  <c:v>60.958333000000003</c:v>
                </c:pt>
                <c:pt idx="7316">
                  <c:v>60.966667000000001</c:v>
                </c:pt>
                <c:pt idx="7317">
                  <c:v>60.975000000000001</c:v>
                </c:pt>
                <c:pt idx="7318">
                  <c:v>60.983333000000002</c:v>
                </c:pt>
                <c:pt idx="7319">
                  <c:v>60.991667</c:v>
                </c:pt>
                <c:pt idx="7320">
                  <c:v>61</c:v>
                </c:pt>
                <c:pt idx="7321">
                  <c:v>61.008333</c:v>
                </c:pt>
                <c:pt idx="7322">
                  <c:v>61.016666999999998</c:v>
                </c:pt>
                <c:pt idx="7323">
                  <c:v>61.024999999999999</c:v>
                </c:pt>
                <c:pt idx="7324">
                  <c:v>61.033332999999999</c:v>
                </c:pt>
                <c:pt idx="7325">
                  <c:v>61.041666999999997</c:v>
                </c:pt>
                <c:pt idx="7326">
                  <c:v>61.05</c:v>
                </c:pt>
                <c:pt idx="7327">
                  <c:v>61.058332999999998</c:v>
                </c:pt>
                <c:pt idx="7328">
                  <c:v>61.066667000000002</c:v>
                </c:pt>
                <c:pt idx="7329">
                  <c:v>61.075000000000003</c:v>
                </c:pt>
                <c:pt idx="7330">
                  <c:v>61.083333000000003</c:v>
                </c:pt>
                <c:pt idx="7331">
                  <c:v>61.091667000000001</c:v>
                </c:pt>
                <c:pt idx="7332">
                  <c:v>61.1</c:v>
                </c:pt>
                <c:pt idx="7333">
                  <c:v>61.108333000000002</c:v>
                </c:pt>
                <c:pt idx="7334">
                  <c:v>61.116667</c:v>
                </c:pt>
                <c:pt idx="7335">
                  <c:v>61.125</c:v>
                </c:pt>
                <c:pt idx="7336">
                  <c:v>61.133333</c:v>
                </c:pt>
                <c:pt idx="7337">
                  <c:v>61.141666999999998</c:v>
                </c:pt>
                <c:pt idx="7338">
                  <c:v>61.15</c:v>
                </c:pt>
                <c:pt idx="7339">
                  <c:v>61.158332999999999</c:v>
                </c:pt>
                <c:pt idx="7340">
                  <c:v>61.166666999999997</c:v>
                </c:pt>
                <c:pt idx="7341">
                  <c:v>61.174999999999997</c:v>
                </c:pt>
                <c:pt idx="7342">
                  <c:v>61.183332999999998</c:v>
                </c:pt>
                <c:pt idx="7343">
                  <c:v>61.191667000000002</c:v>
                </c:pt>
                <c:pt idx="7344">
                  <c:v>61.2</c:v>
                </c:pt>
                <c:pt idx="7345">
                  <c:v>61.208333000000003</c:v>
                </c:pt>
                <c:pt idx="7346">
                  <c:v>61.216667000000001</c:v>
                </c:pt>
                <c:pt idx="7347">
                  <c:v>61.225000000000001</c:v>
                </c:pt>
                <c:pt idx="7348">
                  <c:v>61.233333000000002</c:v>
                </c:pt>
                <c:pt idx="7349">
                  <c:v>61.241667</c:v>
                </c:pt>
                <c:pt idx="7350">
                  <c:v>61.25</c:v>
                </c:pt>
                <c:pt idx="7351">
                  <c:v>61.258333</c:v>
                </c:pt>
                <c:pt idx="7352">
                  <c:v>61.266666999999998</c:v>
                </c:pt>
                <c:pt idx="7353">
                  <c:v>61.274999999999999</c:v>
                </c:pt>
                <c:pt idx="7354">
                  <c:v>61.283332999999999</c:v>
                </c:pt>
                <c:pt idx="7355">
                  <c:v>61.291666999999997</c:v>
                </c:pt>
                <c:pt idx="7356">
                  <c:v>61.3</c:v>
                </c:pt>
                <c:pt idx="7357">
                  <c:v>61.308332999999998</c:v>
                </c:pt>
                <c:pt idx="7358">
                  <c:v>61.316667000000002</c:v>
                </c:pt>
                <c:pt idx="7359">
                  <c:v>61.325000000000003</c:v>
                </c:pt>
                <c:pt idx="7360">
                  <c:v>61.333333000000003</c:v>
                </c:pt>
                <c:pt idx="7361">
                  <c:v>61.341667000000001</c:v>
                </c:pt>
                <c:pt idx="7362">
                  <c:v>61.35</c:v>
                </c:pt>
                <c:pt idx="7363">
                  <c:v>61.358333000000002</c:v>
                </c:pt>
                <c:pt idx="7364">
                  <c:v>61.366667</c:v>
                </c:pt>
                <c:pt idx="7365">
                  <c:v>61.375</c:v>
                </c:pt>
                <c:pt idx="7366">
                  <c:v>61.383333</c:v>
                </c:pt>
                <c:pt idx="7367">
                  <c:v>61.391666999999998</c:v>
                </c:pt>
                <c:pt idx="7368">
                  <c:v>61.4</c:v>
                </c:pt>
                <c:pt idx="7369">
                  <c:v>61.408332999999999</c:v>
                </c:pt>
                <c:pt idx="7370">
                  <c:v>61.416666999999997</c:v>
                </c:pt>
                <c:pt idx="7371">
                  <c:v>61.424999999999997</c:v>
                </c:pt>
                <c:pt idx="7372">
                  <c:v>61.433332999999998</c:v>
                </c:pt>
                <c:pt idx="7373">
                  <c:v>61.441667000000002</c:v>
                </c:pt>
                <c:pt idx="7374">
                  <c:v>61.45</c:v>
                </c:pt>
                <c:pt idx="7375">
                  <c:v>61.458333000000003</c:v>
                </c:pt>
                <c:pt idx="7376">
                  <c:v>61.466667000000001</c:v>
                </c:pt>
                <c:pt idx="7377">
                  <c:v>61.475000000000001</c:v>
                </c:pt>
                <c:pt idx="7378">
                  <c:v>61.483333000000002</c:v>
                </c:pt>
                <c:pt idx="7379">
                  <c:v>61.491667</c:v>
                </c:pt>
                <c:pt idx="7380">
                  <c:v>61.5</c:v>
                </c:pt>
                <c:pt idx="7381">
                  <c:v>61.508333</c:v>
                </c:pt>
                <c:pt idx="7382">
                  <c:v>61.516666999999998</c:v>
                </c:pt>
                <c:pt idx="7383">
                  <c:v>61.524999999999999</c:v>
                </c:pt>
                <c:pt idx="7384">
                  <c:v>61.533332999999999</c:v>
                </c:pt>
                <c:pt idx="7385">
                  <c:v>61.541666999999997</c:v>
                </c:pt>
                <c:pt idx="7386">
                  <c:v>61.55</c:v>
                </c:pt>
                <c:pt idx="7387">
                  <c:v>61.558332999999998</c:v>
                </c:pt>
                <c:pt idx="7388">
                  <c:v>61.566667000000002</c:v>
                </c:pt>
                <c:pt idx="7389">
                  <c:v>61.575000000000003</c:v>
                </c:pt>
                <c:pt idx="7390">
                  <c:v>61.583333000000003</c:v>
                </c:pt>
                <c:pt idx="7391">
                  <c:v>61.591667000000001</c:v>
                </c:pt>
                <c:pt idx="7392">
                  <c:v>61.6</c:v>
                </c:pt>
                <c:pt idx="7393">
                  <c:v>61.608333000000002</c:v>
                </c:pt>
                <c:pt idx="7394">
                  <c:v>61.616667</c:v>
                </c:pt>
                <c:pt idx="7395">
                  <c:v>61.625</c:v>
                </c:pt>
                <c:pt idx="7396">
                  <c:v>61.633333</c:v>
                </c:pt>
                <c:pt idx="7397">
                  <c:v>61.641666999999998</c:v>
                </c:pt>
                <c:pt idx="7398">
                  <c:v>61.65</c:v>
                </c:pt>
                <c:pt idx="7399">
                  <c:v>61.658332999999999</c:v>
                </c:pt>
                <c:pt idx="7400">
                  <c:v>61.666666999999997</c:v>
                </c:pt>
                <c:pt idx="7401">
                  <c:v>61.674999999999997</c:v>
                </c:pt>
                <c:pt idx="7402">
                  <c:v>61.683332999999998</c:v>
                </c:pt>
                <c:pt idx="7403">
                  <c:v>61.691667000000002</c:v>
                </c:pt>
                <c:pt idx="7404">
                  <c:v>61.7</c:v>
                </c:pt>
                <c:pt idx="7405">
                  <c:v>61.708333000000003</c:v>
                </c:pt>
                <c:pt idx="7406">
                  <c:v>61.716667000000001</c:v>
                </c:pt>
                <c:pt idx="7407">
                  <c:v>61.725000000000001</c:v>
                </c:pt>
                <c:pt idx="7408">
                  <c:v>61.733333000000002</c:v>
                </c:pt>
                <c:pt idx="7409">
                  <c:v>61.741667</c:v>
                </c:pt>
                <c:pt idx="7410">
                  <c:v>61.75</c:v>
                </c:pt>
                <c:pt idx="7411">
                  <c:v>61.758333</c:v>
                </c:pt>
                <c:pt idx="7412">
                  <c:v>61.766666999999998</c:v>
                </c:pt>
                <c:pt idx="7413">
                  <c:v>61.774999999999999</c:v>
                </c:pt>
                <c:pt idx="7414">
                  <c:v>61.783332999999999</c:v>
                </c:pt>
                <c:pt idx="7415">
                  <c:v>61.791666999999997</c:v>
                </c:pt>
                <c:pt idx="7416">
                  <c:v>61.8</c:v>
                </c:pt>
                <c:pt idx="7417">
                  <c:v>61.808332999999998</c:v>
                </c:pt>
                <c:pt idx="7418">
                  <c:v>61.816667000000002</c:v>
                </c:pt>
                <c:pt idx="7419">
                  <c:v>61.825000000000003</c:v>
                </c:pt>
                <c:pt idx="7420">
                  <c:v>61.833333000000003</c:v>
                </c:pt>
                <c:pt idx="7421">
                  <c:v>61.841667000000001</c:v>
                </c:pt>
                <c:pt idx="7422">
                  <c:v>61.85</c:v>
                </c:pt>
                <c:pt idx="7423">
                  <c:v>61.858333000000002</c:v>
                </c:pt>
                <c:pt idx="7424">
                  <c:v>61.866667</c:v>
                </c:pt>
                <c:pt idx="7425">
                  <c:v>61.875</c:v>
                </c:pt>
                <c:pt idx="7426">
                  <c:v>61.883333</c:v>
                </c:pt>
                <c:pt idx="7427">
                  <c:v>61.891666999999998</c:v>
                </c:pt>
                <c:pt idx="7428">
                  <c:v>61.9</c:v>
                </c:pt>
                <c:pt idx="7429">
                  <c:v>61.908332999999999</c:v>
                </c:pt>
                <c:pt idx="7430">
                  <c:v>61.916666999999997</c:v>
                </c:pt>
                <c:pt idx="7431">
                  <c:v>61.924999999999997</c:v>
                </c:pt>
                <c:pt idx="7432">
                  <c:v>61.933332999999998</c:v>
                </c:pt>
                <c:pt idx="7433">
                  <c:v>61.941667000000002</c:v>
                </c:pt>
                <c:pt idx="7434">
                  <c:v>61.95</c:v>
                </c:pt>
                <c:pt idx="7435">
                  <c:v>61.958333000000003</c:v>
                </c:pt>
                <c:pt idx="7436">
                  <c:v>61.966667000000001</c:v>
                </c:pt>
                <c:pt idx="7437">
                  <c:v>61.975000000000001</c:v>
                </c:pt>
                <c:pt idx="7438">
                  <c:v>61.983333000000002</c:v>
                </c:pt>
                <c:pt idx="7439">
                  <c:v>61.991667</c:v>
                </c:pt>
                <c:pt idx="7440">
                  <c:v>62</c:v>
                </c:pt>
                <c:pt idx="7441">
                  <c:v>62.008333</c:v>
                </c:pt>
                <c:pt idx="7442">
                  <c:v>62.016666999999998</c:v>
                </c:pt>
                <c:pt idx="7443">
                  <c:v>62.024999999999999</c:v>
                </c:pt>
                <c:pt idx="7444">
                  <c:v>62.033332999999999</c:v>
                </c:pt>
                <c:pt idx="7445">
                  <c:v>62.041666999999997</c:v>
                </c:pt>
                <c:pt idx="7446">
                  <c:v>62.05</c:v>
                </c:pt>
                <c:pt idx="7447">
                  <c:v>62.058332999999998</c:v>
                </c:pt>
                <c:pt idx="7448">
                  <c:v>62.066667000000002</c:v>
                </c:pt>
                <c:pt idx="7449">
                  <c:v>62.075000000000003</c:v>
                </c:pt>
                <c:pt idx="7450">
                  <c:v>62.083333000000003</c:v>
                </c:pt>
                <c:pt idx="7451">
                  <c:v>62.091667000000001</c:v>
                </c:pt>
                <c:pt idx="7452">
                  <c:v>62.1</c:v>
                </c:pt>
                <c:pt idx="7453">
                  <c:v>62.108333000000002</c:v>
                </c:pt>
                <c:pt idx="7454">
                  <c:v>62.116667</c:v>
                </c:pt>
                <c:pt idx="7455">
                  <c:v>62.125</c:v>
                </c:pt>
                <c:pt idx="7456">
                  <c:v>62.133333</c:v>
                </c:pt>
                <c:pt idx="7457">
                  <c:v>62.141666999999998</c:v>
                </c:pt>
                <c:pt idx="7458">
                  <c:v>62.15</c:v>
                </c:pt>
                <c:pt idx="7459">
                  <c:v>62.158332999999999</c:v>
                </c:pt>
                <c:pt idx="7460">
                  <c:v>62.166666999999997</c:v>
                </c:pt>
                <c:pt idx="7461">
                  <c:v>62.174999999999997</c:v>
                </c:pt>
                <c:pt idx="7462">
                  <c:v>62.183332999999998</c:v>
                </c:pt>
                <c:pt idx="7463">
                  <c:v>62.191667000000002</c:v>
                </c:pt>
                <c:pt idx="7464">
                  <c:v>62.2</c:v>
                </c:pt>
                <c:pt idx="7465">
                  <c:v>62.208333000000003</c:v>
                </c:pt>
                <c:pt idx="7466">
                  <c:v>62.216667000000001</c:v>
                </c:pt>
                <c:pt idx="7467">
                  <c:v>62.225000000000001</c:v>
                </c:pt>
                <c:pt idx="7468">
                  <c:v>62.233333000000002</c:v>
                </c:pt>
                <c:pt idx="7469">
                  <c:v>62.241667</c:v>
                </c:pt>
                <c:pt idx="7470">
                  <c:v>62.25</c:v>
                </c:pt>
                <c:pt idx="7471">
                  <c:v>62.258333</c:v>
                </c:pt>
                <c:pt idx="7472">
                  <c:v>62.266666999999998</c:v>
                </c:pt>
                <c:pt idx="7473">
                  <c:v>62.274999999999999</c:v>
                </c:pt>
                <c:pt idx="7474">
                  <c:v>62.283332999999999</c:v>
                </c:pt>
                <c:pt idx="7475">
                  <c:v>62.291666999999997</c:v>
                </c:pt>
                <c:pt idx="7476">
                  <c:v>62.3</c:v>
                </c:pt>
                <c:pt idx="7477">
                  <c:v>62.308332999999998</c:v>
                </c:pt>
                <c:pt idx="7478">
                  <c:v>62.316667000000002</c:v>
                </c:pt>
                <c:pt idx="7479">
                  <c:v>62.325000000000003</c:v>
                </c:pt>
                <c:pt idx="7480">
                  <c:v>62.333333000000003</c:v>
                </c:pt>
                <c:pt idx="7481">
                  <c:v>62.341667000000001</c:v>
                </c:pt>
                <c:pt idx="7482">
                  <c:v>62.35</c:v>
                </c:pt>
                <c:pt idx="7483">
                  <c:v>62.358333000000002</c:v>
                </c:pt>
                <c:pt idx="7484">
                  <c:v>62.366667</c:v>
                </c:pt>
                <c:pt idx="7485">
                  <c:v>62.375</c:v>
                </c:pt>
                <c:pt idx="7486">
                  <c:v>62.383333</c:v>
                </c:pt>
                <c:pt idx="7487">
                  <c:v>62.391666999999998</c:v>
                </c:pt>
                <c:pt idx="7488">
                  <c:v>62.4</c:v>
                </c:pt>
                <c:pt idx="7489">
                  <c:v>62.408332999999999</c:v>
                </c:pt>
                <c:pt idx="7490">
                  <c:v>62.416666999999997</c:v>
                </c:pt>
                <c:pt idx="7491">
                  <c:v>62.424999999999997</c:v>
                </c:pt>
                <c:pt idx="7492">
                  <c:v>62.433332999999998</c:v>
                </c:pt>
                <c:pt idx="7493">
                  <c:v>62.441667000000002</c:v>
                </c:pt>
                <c:pt idx="7494">
                  <c:v>62.45</c:v>
                </c:pt>
                <c:pt idx="7495">
                  <c:v>62.458333000000003</c:v>
                </c:pt>
                <c:pt idx="7496">
                  <c:v>62.466667000000001</c:v>
                </c:pt>
                <c:pt idx="7497">
                  <c:v>62.475000000000001</c:v>
                </c:pt>
                <c:pt idx="7498">
                  <c:v>62.483333000000002</c:v>
                </c:pt>
                <c:pt idx="7499">
                  <c:v>62.491667</c:v>
                </c:pt>
                <c:pt idx="7500">
                  <c:v>62.5</c:v>
                </c:pt>
                <c:pt idx="7501">
                  <c:v>62.508333</c:v>
                </c:pt>
                <c:pt idx="7502">
                  <c:v>62.516666999999998</c:v>
                </c:pt>
                <c:pt idx="7503">
                  <c:v>62.524999999999999</c:v>
                </c:pt>
                <c:pt idx="7504">
                  <c:v>62.533332999999999</c:v>
                </c:pt>
                <c:pt idx="7505">
                  <c:v>62.541666999999997</c:v>
                </c:pt>
                <c:pt idx="7506">
                  <c:v>62.55</c:v>
                </c:pt>
                <c:pt idx="7507">
                  <c:v>62.558332999999998</c:v>
                </c:pt>
                <c:pt idx="7508">
                  <c:v>62.566667000000002</c:v>
                </c:pt>
                <c:pt idx="7509">
                  <c:v>62.575000000000003</c:v>
                </c:pt>
                <c:pt idx="7510">
                  <c:v>62.583333000000003</c:v>
                </c:pt>
                <c:pt idx="7511">
                  <c:v>62.591667000000001</c:v>
                </c:pt>
                <c:pt idx="7512">
                  <c:v>62.6</c:v>
                </c:pt>
                <c:pt idx="7513">
                  <c:v>62.608333000000002</c:v>
                </c:pt>
                <c:pt idx="7514">
                  <c:v>62.616667</c:v>
                </c:pt>
                <c:pt idx="7515">
                  <c:v>62.625</c:v>
                </c:pt>
                <c:pt idx="7516">
                  <c:v>62.633333</c:v>
                </c:pt>
                <c:pt idx="7517">
                  <c:v>62.641666999999998</c:v>
                </c:pt>
                <c:pt idx="7518">
                  <c:v>62.65</c:v>
                </c:pt>
                <c:pt idx="7519">
                  <c:v>62.658332999999999</c:v>
                </c:pt>
                <c:pt idx="7520">
                  <c:v>62.666666999999997</c:v>
                </c:pt>
                <c:pt idx="7521">
                  <c:v>62.674999999999997</c:v>
                </c:pt>
                <c:pt idx="7522">
                  <c:v>62.683332999999998</c:v>
                </c:pt>
                <c:pt idx="7523">
                  <c:v>62.691667000000002</c:v>
                </c:pt>
                <c:pt idx="7524">
                  <c:v>62.7</c:v>
                </c:pt>
                <c:pt idx="7525">
                  <c:v>62.708333000000003</c:v>
                </c:pt>
                <c:pt idx="7526">
                  <c:v>62.716667000000001</c:v>
                </c:pt>
                <c:pt idx="7527">
                  <c:v>62.725000000000001</c:v>
                </c:pt>
                <c:pt idx="7528">
                  <c:v>62.733333000000002</c:v>
                </c:pt>
                <c:pt idx="7529">
                  <c:v>62.741667</c:v>
                </c:pt>
                <c:pt idx="7530">
                  <c:v>62.75</c:v>
                </c:pt>
                <c:pt idx="7531">
                  <c:v>62.758333</c:v>
                </c:pt>
                <c:pt idx="7532">
                  <c:v>62.766666999999998</c:v>
                </c:pt>
                <c:pt idx="7533">
                  <c:v>62.774999999999999</c:v>
                </c:pt>
                <c:pt idx="7534">
                  <c:v>62.783332999999999</c:v>
                </c:pt>
                <c:pt idx="7535">
                  <c:v>62.791666999999997</c:v>
                </c:pt>
                <c:pt idx="7536">
                  <c:v>62.8</c:v>
                </c:pt>
                <c:pt idx="7537">
                  <c:v>62.808332999999998</c:v>
                </c:pt>
                <c:pt idx="7538">
                  <c:v>62.816667000000002</c:v>
                </c:pt>
                <c:pt idx="7539">
                  <c:v>62.825000000000003</c:v>
                </c:pt>
                <c:pt idx="7540">
                  <c:v>62.833333000000003</c:v>
                </c:pt>
                <c:pt idx="7541">
                  <c:v>62.841667000000001</c:v>
                </c:pt>
                <c:pt idx="7542">
                  <c:v>62.85</c:v>
                </c:pt>
                <c:pt idx="7543">
                  <c:v>62.858333000000002</c:v>
                </c:pt>
                <c:pt idx="7544">
                  <c:v>62.866667</c:v>
                </c:pt>
                <c:pt idx="7545">
                  <c:v>62.875</c:v>
                </c:pt>
                <c:pt idx="7546">
                  <c:v>62.883333</c:v>
                </c:pt>
                <c:pt idx="7547">
                  <c:v>62.891666999999998</c:v>
                </c:pt>
                <c:pt idx="7548">
                  <c:v>62.9</c:v>
                </c:pt>
                <c:pt idx="7549">
                  <c:v>62.908332999999999</c:v>
                </c:pt>
                <c:pt idx="7550">
                  <c:v>62.916666999999997</c:v>
                </c:pt>
                <c:pt idx="7551">
                  <c:v>62.924999999999997</c:v>
                </c:pt>
                <c:pt idx="7552">
                  <c:v>62.933332999999998</c:v>
                </c:pt>
                <c:pt idx="7553">
                  <c:v>62.941667000000002</c:v>
                </c:pt>
                <c:pt idx="7554">
                  <c:v>62.95</c:v>
                </c:pt>
                <c:pt idx="7555">
                  <c:v>62.958333000000003</c:v>
                </c:pt>
                <c:pt idx="7556">
                  <c:v>62.966667000000001</c:v>
                </c:pt>
                <c:pt idx="7557">
                  <c:v>62.975000000000001</c:v>
                </c:pt>
                <c:pt idx="7558">
                  <c:v>62.983333000000002</c:v>
                </c:pt>
                <c:pt idx="7559">
                  <c:v>62.991667</c:v>
                </c:pt>
                <c:pt idx="7560">
                  <c:v>63</c:v>
                </c:pt>
                <c:pt idx="7561">
                  <c:v>63.008333</c:v>
                </c:pt>
                <c:pt idx="7562">
                  <c:v>63.016666999999998</c:v>
                </c:pt>
                <c:pt idx="7563">
                  <c:v>63.024999999999999</c:v>
                </c:pt>
                <c:pt idx="7564">
                  <c:v>63.033332999999999</c:v>
                </c:pt>
                <c:pt idx="7565">
                  <c:v>63.041666999999997</c:v>
                </c:pt>
                <c:pt idx="7566">
                  <c:v>63.05</c:v>
                </c:pt>
                <c:pt idx="7567">
                  <c:v>63.058332999999998</c:v>
                </c:pt>
                <c:pt idx="7568">
                  <c:v>63.066667000000002</c:v>
                </c:pt>
                <c:pt idx="7569">
                  <c:v>63.075000000000003</c:v>
                </c:pt>
                <c:pt idx="7570">
                  <c:v>63.083333000000003</c:v>
                </c:pt>
                <c:pt idx="7571">
                  <c:v>63.091667000000001</c:v>
                </c:pt>
                <c:pt idx="7572">
                  <c:v>63.1</c:v>
                </c:pt>
                <c:pt idx="7573">
                  <c:v>63.108333000000002</c:v>
                </c:pt>
                <c:pt idx="7574">
                  <c:v>63.116667</c:v>
                </c:pt>
                <c:pt idx="7575">
                  <c:v>63.125</c:v>
                </c:pt>
                <c:pt idx="7576">
                  <c:v>63.133333</c:v>
                </c:pt>
                <c:pt idx="7577">
                  <c:v>63.141666999999998</c:v>
                </c:pt>
                <c:pt idx="7578">
                  <c:v>63.15</c:v>
                </c:pt>
                <c:pt idx="7579">
                  <c:v>63.158332999999999</c:v>
                </c:pt>
                <c:pt idx="7580">
                  <c:v>63.166666999999997</c:v>
                </c:pt>
                <c:pt idx="7581">
                  <c:v>63.174999999999997</c:v>
                </c:pt>
                <c:pt idx="7582">
                  <c:v>63.183332999999998</c:v>
                </c:pt>
                <c:pt idx="7583">
                  <c:v>63.191667000000002</c:v>
                </c:pt>
                <c:pt idx="7584">
                  <c:v>63.2</c:v>
                </c:pt>
                <c:pt idx="7585">
                  <c:v>63.208333000000003</c:v>
                </c:pt>
                <c:pt idx="7586">
                  <c:v>63.216667000000001</c:v>
                </c:pt>
                <c:pt idx="7587">
                  <c:v>63.225000000000001</c:v>
                </c:pt>
                <c:pt idx="7588">
                  <c:v>63.233333000000002</c:v>
                </c:pt>
                <c:pt idx="7589">
                  <c:v>63.241667</c:v>
                </c:pt>
                <c:pt idx="7590">
                  <c:v>63.25</c:v>
                </c:pt>
                <c:pt idx="7591">
                  <c:v>63.258333</c:v>
                </c:pt>
                <c:pt idx="7592">
                  <c:v>63.266666999999998</c:v>
                </c:pt>
                <c:pt idx="7593">
                  <c:v>63.274999999999999</c:v>
                </c:pt>
                <c:pt idx="7594">
                  <c:v>63.283332999999999</c:v>
                </c:pt>
                <c:pt idx="7595">
                  <c:v>63.291666999999997</c:v>
                </c:pt>
                <c:pt idx="7596">
                  <c:v>63.3</c:v>
                </c:pt>
                <c:pt idx="7597">
                  <c:v>63.308332999999998</c:v>
                </c:pt>
                <c:pt idx="7598">
                  <c:v>63.316667000000002</c:v>
                </c:pt>
                <c:pt idx="7599">
                  <c:v>63.325000000000003</c:v>
                </c:pt>
                <c:pt idx="7600">
                  <c:v>63.333333000000003</c:v>
                </c:pt>
                <c:pt idx="7601">
                  <c:v>63.341667000000001</c:v>
                </c:pt>
                <c:pt idx="7602">
                  <c:v>63.35</c:v>
                </c:pt>
                <c:pt idx="7603">
                  <c:v>63.358333000000002</c:v>
                </c:pt>
                <c:pt idx="7604">
                  <c:v>63.366667</c:v>
                </c:pt>
                <c:pt idx="7605">
                  <c:v>63.375</c:v>
                </c:pt>
                <c:pt idx="7606">
                  <c:v>63.383333</c:v>
                </c:pt>
                <c:pt idx="7607">
                  <c:v>63.391666999999998</c:v>
                </c:pt>
                <c:pt idx="7608">
                  <c:v>63.4</c:v>
                </c:pt>
                <c:pt idx="7609">
                  <c:v>63.408332999999999</c:v>
                </c:pt>
                <c:pt idx="7610">
                  <c:v>63.416666999999997</c:v>
                </c:pt>
                <c:pt idx="7611">
                  <c:v>63.424999999999997</c:v>
                </c:pt>
                <c:pt idx="7612">
                  <c:v>63.433332999999998</c:v>
                </c:pt>
                <c:pt idx="7613">
                  <c:v>63.441667000000002</c:v>
                </c:pt>
                <c:pt idx="7614">
                  <c:v>63.45</c:v>
                </c:pt>
                <c:pt idx="7615">
                  <c:v>63.458333000000003</c:v>
                </c:pt>
                <c:pt idx="7616">
                  <c:v>63.466667000000001</c:v>
                </c:pt>
                <c:pt idx="7617">
                  <c:v>63.475000000000001</c:v>
                </c:pt>
                <c:pt idx="7618">
                  <c:v>63.483333000000002</c:v>
                </c:pt>
                <c:pt idx="7619">
                  <c:v>63.491667</c:v>
                </c:pt>
                <c:pt idx="7620">
                  <c:v>63.5</c:v>
                </c:pt>
                <c:pt idx="7621">
                  <c:v>63.508333</c:v>
                </c:pt>
                <c:pt idx="7622">
                  <c:v>63.516666999999998</c:v>
                </c:pt>
                <c:pt idx="7623">
                  <c:v>63.524999999999999</c:v>
                </c:pt>
                <c:pt idx="7624">
                  <c:v>63.533332999999999</c:v>
                </c:pt>
                <c:pt idx="7625">
                  <c:v>63.541666999999997</c:v>
                </c:pt>
                <c:pt idx="7626">
                  <c:v>63.55</c:v>
                </c:pt>
                <c:pt idx="7627">
                  <c:v>63.558332999999998</c:v>
                </c:pt>
                <c:pt idx="7628">
                  <c:v>63.566667000000002</c:v>
                </c:pt>
                <c:pt idx="7629">
                  <c:v>63.575000000000003</c:v>
                </c:pt>
                <c:pt idx="7630">
                  <c:v>63.583333000000003</c:v>
                </c:pt>
                <c:pt idx="7631">
                  <c:v>63.591667000000001</c:v>
                </c:pt>
                <c:pt idx="7632">
                  <c:v>63.6</c:v>
                </c:pt>
                <c:pt idx="7633">
                  <c:v>63.608333000000002</c:v>
                </c:pt>
                <c:pt idx="7634">
                  <c:v>63.616667</c:v>
                </c:pt>
                <c:pt idx="7635">
                  <c:v>63.625</c:v>
                </c:pt>
                <c:pt idx="7636">
                  <c:v>63.633333</c:v>
                </c:pt>
                <c:pt idx="7637">
                  <c:v>63.641666999999998</c:v>
                </c:pt>
                <c:pt idx="7638">
                  <c:v>63.65</c:v>
                </c:pt>
                <c:pt idx="7639">
                  <c:v>63.658332999999999</c:v>
                </c:pt>
                <c:pt idx="7640">
                  <c:v>63.666666999999997</c:v>
                </c:pt>
                <c:pt idx="7641">
                  <c:v>63.674999999999997</c:v>
                </c:pt>
                <c:pt idx="7642">
                  <c:v>63.683332999999998</c:v>
                </c:pt>
                <c:pt idx="7643">
                  <c:v>63.691667000000002</c:v>
                </c:pt>
                <c:pt idx="7644">
                  <c:v>63.7</c:v>
                </c:pt>
                <c:pt idx="7645">
                  <c:v>63.708333000000003</c:v>
                </c:pt>
                <c:pt idx="7646">
                  <c:v>63.716667000000001</c:v>
                </c:pt>
                <c:pt idx="7647">
                  <c:v>63.725000000000001</c:v>
                </c:pt>
                <c:pt idx="7648">
                  <c:v>63.733333000000002</c:v>
                </c:pt>
                <c:pt idx="7649">
                  <c:v>63.741667</c:v>
                </c:pt>
                <c:pt idx="7650">
                  <c:v>63.75</c:v>
                </c:pt>
                <c:pt idx="7651">
                  <c:v>63.758333</c:v>
                </c:pt>
                <c:pt idx="7652">
                  <c:v>63.766666999999998</c:v>
                </c:pt>
                <c:pt idx="7653">
                  <c:v>63.774999999999999</c:v>
                </c:pt>
                <c:pt idx="7654">
                  <c:v>63.783332999999999</c:v>
                </c:pt>
                <c:pt idx="7655">
                  <c:v>63.791666999999997</c:v>
                </c:pt>
                <c:pt idx="7656">
                  <c:v>63.8</c:v>
                </c:pt>
                <c:pt idx="7657">
                  <c:v>63.808332999999998</c:v>
                </c:pt>
                <c:pt idx="7658">
                  <c:v>63.816667000000002</c:v>
                </c:pt>
                <c:pt idx="7659">
                  <c:v>63.825000000000003</c:v>
                </c:pt>
                <c:pt idx="7660">
                  <c:v>63.833333000000003</c:v>
                </c:pt>
                <c:pt idx="7661">
                  <c:v>63.841667000000001</c:v>
                </c:pt>
                <c:pt idx="7662">
                  <c:v>63.85</c:v>
                </c:pt>
                <c:pt idx="7663">
                  <c:v>63.858333000000002</c:v>
                </c:pt>
                <c:pt idx="7664">
                  <c:v>63.866667</c:v>
                </c:pt>
                <c:pt idx="7665">
                  <c:v>63.875</c:v>
                </c:pt>
                <c:pt idx="7666">
                  <c:v>63.883333</c:v>
                </c:pt>
                <c:pt idx="7667">
                  <c:v>63.891666999999998</c:v>
                </c:pt>
                <c:pt idx="7668">
                  <c:v>63.9</c:v>
                </c:pt>
                <c:pt idx="7669">
                  <c:v>63.908332999999999</c:v>
                </c:pt>
                <c:pt idx="7670">
                  <c:v>63.916666999999997</c:v>
                </c:pt>
                <c:pt idx="7671">
                  <c:v>63.924999999999997</c:v>
                </c:pt>
                <c:pt idx="7672">
                  <c:v>63.933332999999998</c:v>
                </c:pt>
                <c:pt idx="7673">
                  <c:v>63.941667000000002</c:v>
                </c:pt>
                <c:pt idx="7674">
                  <c:v>63.95</c:v>
                </c:pt>
                <c:pt idx="7675">
                  <c:v>63.958333000000003</c:v>
                </c:pt>
                <c:pt idx="7676">
                  <c:v>63.966667000000001</c:v>
                </c:pt>
                <c:pt idx="7677">
                  <c:v>63.975000000000001</c:v>
                </c:pt>
                <c:pt idx="7678">
                  <c:v>63.983333000000002</c:v>
                </c:pt>
                <c:pt idx="7679">
                  <c:v>63.991667</c:v>
                </c:pt>
                <c:pt idx="7680">
                  <c:v>64</c:v>
                </c:pt>
                <c:pt idx="7681">
                  <c:v>64.008332999999993</c:v>
                </c:pt>
                <c:pt idx="7682">
                  <c:v>64.016666999999998</c:v>
                </c:pt>
                <c:pt idx="7683">
                  <c:v>64.025000000000006</c:v>
                </c:pt>
                <c:pt idx="7684">
                  <c:v>64.033332999999999</c:v>
                </c:pt>
                <c:pt idx="7685">
                  <c:v>64.041667000000004</c:v>
                </c:pt>
                <c:pt idx="7686">
                  <c:v>64.05</c:v>
                </c:pt>
                <c:pt idx="7687">
                  <c:v>64.058333000000005</c:v>
                </c:pt>
                <c:pt idx="7688">
                  <c:v>64.066666999999995</c:v>
                </c:pt>
                <c:pt idx="7689">
                  <c:v>64.075000000000003</c:v>
                </c:pt>
                <c:pt idx="7690">
                  <c:v>64.083332999999996</c:v>
                </c:pt>
                <c:pt idx="7691">
                  <c:v>64.091667000000001</c:v>
                </c:pt>
                <c:pt idx="7692">
                  <c:v>64.099999999999994</c:v>
                </c:pt>
                <c:pt idx="7693">
                  <c:v>64.108333000000002</c:v>
                </c:pt>
                <c:pt idx="7694">
                  <c:v>64.116667000000007</c:v>
                </c:pt>
                <c:pt idx="7695">
                  <c:v>64.125</c:v>
                </c:pt>
                <c:pt idx="7696">
                  <c:v>64.133332999999993</c:v>
                </c:pt>
                <c:pt idx="7697">
                  <c:v>64.141666999999998</c:v>
                </c:pt>
                <c:pt idx="7698">
                  <c:v>64.150000000000006</c:v>
                </c:pt>
                <c:pt idx="7699">
                  <c:v>64.158332999999999</c:v>
                </c:pt>
                <c:pt idx="7700">
                  <c:v>64.166667000000004</c:v>
                </c:pt>
                <c:pt idx="7701">
                  <c:v>64.174999999999997</c:v>
                </c:pt>
                <c:pt idx="7702">
                  <c:v>64.183333000000005</c:v>
                </c:pt>
                <c:pt idx="7703">
                  <c:v>64.191666999999995</c:v>
                </c:pt>
                <c:pt idx="7704">
                  <c:v>64.2</c:v>
                </c:pt>
                <c:pt idx="7705">
                  <c:v>64.208332999999996</c:v>
                </c:pt>
                <c:pt idx="7706">
                  <c:v>64.216667000000001</c:v>
                </c:pt>
                <c:pt idx="7707">
                  <c:v>64.224999999999994</c:v>
                </c:pt>
                <c:pt idx="7708">
                  <c:v>64.233333000000002</c:v>
                </c:pt>
                <c:pt idx="7709">
                  <c:v>64.241667000000007</c:v>
                </c:pt>
                <c:pt idx="7710">
                  <c:v>64.25</c:v>
                </c:pt>
                <c:pt idx="7711">
                  <c:v>64.258332999999993</c:v>
                </c:pt>
                <c:pt idx="7712">
                  <c:v>64.266666999999998</c:v>
                </c:pt>
                <c:pt idx="7713">
                  <c:v>64.275000000000006</c:v>
                </c:pt>
                <c:pt idx="7714">
                  <c:v>64.283332999999999</c:v>
                </c:pt>
                <c:pt idx="7715">
                  <c:v>64.291667000000004</c:v>
                </c:pt>
                <c:pt idx="7716">
                  <c:v>64.3</c:v>
                </c:pt>
                <c:pt idx="7717">
                  <c:v>64.308333000000005</c:v>
                </c:pt>
                <c:pt idx="7718">
                  <c:v>64.316666999999995</c:v>
                </c:pt>
                <c:pt idx="7719">
                  <c:v>64.325000000000003</c:v>
                </c:pt>
                <c:pt idx="7720">
                  <c:v>64.333332999999996</c:v>
                </c:pt>
                <c:pt idx="7721">
                  <c:v>64.341667000000001</c:v>
                </c:pt>
                <c:pt idx="7722">
                  <c:v>64.349999999999994</c:v>
                </c:pt>
                <c:pt idx="7723">
                  <c:v>64.358333000000002</c:v>
                </c:pt>
                <c:pt idx="7724">
                  <c:v>64.366667000000007</c:v>
                </c:pt>
                <c:pt idx="7725">
                  <c:v>64.375</c:v>
                </c:pt>
                <c:pt idx="7726">
                  <c:v>64.383332999999993</c:v>
                </c:pt>
                <c:pt idx="7727">
                  <c:v>64.391666999999998</c:v>
                </c:pt>
                <c:pt idx="7728">
                  <c:v>64.400000000000006</c:v>
                </c:pt>
                <c:pt idx="7729">
                  <c:v>64.408332999999999</c:v>
                </c:pt>
                <c:pt idx="7730">
                  <c:v>64.416667000000004</c:v>
                </c:pt>
                <c:pt idx="7731">
                  <c:v>64.424999999999997</c:v>
                </c:pt>
                <c:pt idx="7732">
                  <c:v>64.433333000000005</c:v>
                </c:pt>
                <c:pt idx="7733">
                  <c:v>64.441666999999995</c:v>
                </c:pt>
                <c:pt idx="7734">
                  <c:v>64.45</c:v>
                </c:pt>
                <c:pt idx="7735">
                  <c:v>64.458332999999996</c:v>
                </c:pt>
                <c:pt idx="7736">
                  <c:v>64.466667000000001</c:v>
                </c:pt>
                <c:pt idx="7737">
                  <c:v>64.474999999999994</c:v>
                </c:pt>
                <c:pt idx="7738">
                  <c:v>64.483333000000002</c:v>
                </c:pt>
                <c:pt idx="7739">
                  <c:v>64.491667000000007</c:v>
                </c:pt>
                <c:pt idx="7740">
                  <c:v>64.5</c:v>
                </c:pt>
                <c:pt idx="7741">
                  <c:v>64.508332999999993</c:v>
                </c:pt>
                <c:pt idx="7742">
                  <c:v>64.516666999999998</c:v>
                </c:pt>
                <c:pt idx="7743">
                  <c:v>64.525000000000006</c:v>
                </c:pt>
                <c:pt idx="7744">
                  <c:v>64.533332999999999</c:v>
                </c:pt>
                <c:pt idx="7745">
                  <c:v>64.541667000000004</c:v>
                </c:pt>
                <c:pt idx="7746">
                  <c:v>64.55</c:v>
                </c:pt>
                <c:pt idx="7747">
                  <c:v>64.558333000000005</c:v>
                </c:pt>
                <c:pt idx="7748">
                  <c:v>64.566666999999995</c:v>
                </c:pt>
                <c:pt idx="7749">
                  <c:v>64.575000000000003</c:v>
                </c:pt>
                <c:pt idx="7750">
                  <c:v>64.583332999999996</c:v>
                </c:pt>
                <c:pt idx="7751">
                  <c:v>64.591667000000001</c:v>
                </c:pt>
                <c:pt idx="7752">
                  <c:v>64.599999999999994</c:v>
                </c:pt>
                <c:pt idx="7753">
                  <c:v>64.608333000000002</c:v>
                </c:pt>
                <c:pt idx="7754">
                  <c:v>64.616667000000007</c:v>
                </c:pt>
                <c:pt idx="7755">
                  <c:v>64.625</c:v>
                </c:pt>
                <c:pt idx="7756">
                  <c:v>64.633332999999993</c:v>
                </c:pt>
                <c:pt idx="7757">
                  <c:v>64.641666999999998</c:v>
                </c:pt>
                <c:pt idx="7758">
                  <c:v>64.650000000000006</c:v>
                </c:pt>
                <c:pt idx="7759">
                  <c:v>64.658332999999999</c:v>
                </c:pt>
                <c:pt idx="7760">
                  <c:v>64.666667000000004</c:v>
                </c:pt>
                <c:pt idx="7761">
                  <c:v>64.674999999999997</c:v>
                </c:pt>
                <c:pt idx="7762">
                  <c:v>64.683333000000005</c:v>
                </c:pt>
                <c:pt idx="7763">
                  <c:v>64.691666999999995</c:v>
                </c:pt>
                <c:pt idx="7764">
                  <c:v>64.7</c:v>
                </c:pt>
                <c:pt idx="7765">
                  <c:v>64.708332999999996</c:v>
                </c:pt>
                <c:pt idx="7766">
                  <c:v>64.716667000000001</c:v>
                </c:pt>
                <c:pt idx="7767">
                  <c:v>64.724999999999994</c:v>
                </c:pt>
                <c:pt idx="7768">
                  <c:v>64.733333000000002</c:v>
                </c:pt>
                <c:pt idx="7769">
                  <c:v>64.741667000000007</c:v>
                </c:pt>
                <c:pt idx="7770">
                  <c:v>64.75</c:v>
                </c:pt>
                <c:pt idx="7771">
                  <c:v>64.758332999999993</c:v>
                </c:pt>
                <c:pt idx="7772">
                  <c:v>64.766666999999998</c:v>
                </c:pt>
                <c:pt idx="7773">
                  <c:v>64.775000000000006</c:v>
                </c:pt>
                <c:pt idx="7774">
                  <c:v>64.783332999999999</c:v>
                </c:pt>
                <c:pt idx="7775">
                  <c:v>64.791667000000004</c:v>
                </c:pt>
                <c:pt idx="7776">
                  <c:v>64.8</c:v>
                </c:pt>
                <c:pt idx="7777">
                  <c:v>64.808333000000005</c:v>
                </c:pt>
                <c:pt idx="7778">
                  <c:v>64.816666999999995</c:v>
                </c:pt>
                <c:pt idx="7779">
                  <c:v>64.825000000000003</c:v>
                </c:pt>
                <c:pt idx="7780">
                  <c:v>64.833332999999996</c:v>
                </c:pt>
                <c:pt idx="7781">
                  <c:v>64.841667000000001</c:v>
                </c:pt>
                <c:pt idx="7782">
                  <c:v>64.849999999999994</c:v>
                </c:pt>
                <c:pt idx="7783">
                  <c:v>64.858333000000002</c:v>
                </c:pt>
                <c:pt idx="7784">
                  <c:v>64.866667000000007</c:v>
                </c:pt>
                <c:pt idx="7785">
                  <c:v>64.875</c:v>
                </c:pt>
                <c:pt idx="7786">
                  <c:v>64.883332999999993</c:v>
                </c:pt>
                <c:pt idx="7787">
                  <c:v>64.891666999999998</c:v>
                </c:pt>
                <c:pt idx="7788">
                  <c:v>64.900000000000006</c:v>
                </c:pt>
                <c:pt idx="7789">
                  <c:v>64.908332999999999</c:v>
                </c:pt>
                <c:pt idx="7790">
                  <c:v>64.916667000000004</c:v>
                </c:pt>
                <c:pt idx="7791">
                  <c:v>64.924999999999997</c:v>
                </c:pt>
                <c:pt idx="7792">
                  <c:v>64.933333000000005</c:v>
                </c:pt>
                <c:pt idx="7793">
                  <c:v>64.941666999999995</c:v>
                </c:pt>
                <c:pt idx="7794">
                  <c:v>64.95</c:v>
                </c:pt>
                <c:pt idx="7795">
                  <c:v>64.958332999999996</c:v>
                </c:pt>
                <c:pt idx="7796">
                  <c:v>64.966667000000001</c:v>
                </c:pt>
                <c:pt idx="7797">
                  <c:v>64.974999999999994</c:v>
                </c:pt>
                <c:pt idx="7798">
                  <c:v>64.983333000000002</c:v>
                </c:pt>
                <c:pt idx="7799">
                  <c:v>64.991667000000007</c:v>
                </c:pt>
                <c:pt idx="7800">
                  <c:v>65</c:v>
                </c:pt>
                <c:pt idx="7801">
                  <c:v>65.008332999999993</c:v>
                </c:pt>
                <c:pt idx="7802">
                  <c:v>65.016666999999998</c:v>
                </c:pt>
                <c:pt idx="7803">
                  <c:v>65.025000000000006</c:v>
                </c:pt>
                <c:pt idx="7804">
                  <c:v>65.033332999999999</c:v>
                </c:pt>
                <c:pt idx="7805">
                  <c:v>65.041667000000004</c:v>
                </c:pt>
                <c:pt idx="7806">
                  <c:v>65.05</c:v>
                </c:pt>
                <c:pt idx="7807">
                  <c:v>65.058333000000005</c:v>
                </c:pt>
                <c:pt idx="7808">
                  <c:v>65.066666999999995</c:v>
                </c:pt>
                <c:pt idx="7809">
                  <c:v>65.075000000000003</c:v>
                </c:pt>
                <c:pt idx="7810">
                  <c:v>65.083332999999996</c:v>
                </c:pt>
                <c:pt idx="7811">
                  <c:v>65.091667000000001</c:v>
                </c:pt>
                <c:pt idx="7812">
                  <c:v>65.099999999999994</c:v>
                </c:pt>
                <c:pt idx="7813">
                  <c:v>65.108333000000002</c:v>
                </c:pt>
                <c:pt idx="7814">
                  <c:v>65.116667000000007</c:v>
                </c:pt>
                <c:pt idx="7815">
                  <c:v>65.125</c:v>
                </c:pt>
                <c:pt idx="7816">
                  <c:v>65.133332999999993</c:v>
                </c:pt>
                <c:pt idx="7817">
                  <c:v>65.141666999999998</c:v>
                </c:pt>
                <c:pt idx="7818">
                  <c:v>65.150000000000006</c:v>
                </c:pt>
                <c:pt idx="7819">
                  <c:v>65.158332999999999</c:v>
                </c:pt>
                <c:pt idx="7820">
                  <c:v>65.166667000000004</c:v>
                </c:pt>
                <c:pt idx="7821">
                  <c:v>65.174999999999997</c:v>
                </c:pt>
                <c:pt idx="7822">
                  <c:v>65.183333000000005</c:v>
                </c:pt>
                <c:pt idx="7823">
                  <c:v>65.191666999999995</c:v>
                </c:pt>
                <c:pt idx="7824">
                  <c:v>65.2</c:v>
                </c:pt>
                <c:pt idx="7825">
                  <c:v>65.208332999999996</c:v>
                </c:pt>
                <c:pt idx="7826">
                  <c:v>65.216667000000001</c:v>
                </c:pt>
                <c:pt idx="7827">
                  <c:v>65.224999999999994</c:v>
                </c:pt>
                <c:pt idx="7828">
                  <c:v>65.233333000000002</c:v>
                </c:pt>
                <c:pt idx="7829">
                  <c:v>65.241667000000007</c:v>
                </c:pt>
                <c:pt idx="7830">
                  <c:v>65.25</c:v>
                </c:pt>
                <c:pt idx="7831">
                  <c:v>65.258332999999993</c:v>
                </c:pt>
                <c:pt idx="7832">
                  <c:v>65.266666999999998</c:v>
                </c:pt>
                <c:pt idx="7833">
                  <c:v>65.275000000000006</c:v>
                </c:pt>
                <c:pt idx="7834">
                  <c:v>65.283332999999999</c:v>
                </c:pt>
                <c:pt idx="7835">
                  <c:v>65.291667000000004</c:v>
                </c:pt>
                <c:pt idx="7836">
                  <c:v>65.3</c:v>
                </c:pt>
                <c:pt idx="7837">
                  <c:v>65.308333000000005</c:v>
                </c:pt>
                <c:pt idx="7838">
                  <c:v>65.316666999999995</c:v>
                </c:pt>
                <c:pt idx="7839">
                  <c:v>65.325000000000003</c:v>
                </c:pt>
                <c:pt idx="7840">
                  <c:v>65.333332999999996</c:v>
                </c:pt>
                <c:pt idx="7841">
                  <c:v>65.341667000000001</c:v>
                </c:pt>
                <c:pt idx="7842">
                  <c:v>65.349999999999994</c:v>
                </c:pt>
                <c:pt idx="7843">
                  <c:v>65.358333000000002</c:v>
                </c:pt>
                <c:pt idx="7844">
                  <c:v>65.366667000000007</c:v>
                </c:pt>
                <c:pt idx="7845">
                  <c:v>65.375</c:v>
                </c:pt>
                <c:pt idx="7846">
                  <c:v>65.383332999999993</c:v>
                </c:pt>
                <c:pt idx="7847">
                  <c:v>65.391666999999998</c:v>
                </c:pt>
                <c:pt idx="7848">
                  <c:v>65.400000000000006</c:v>
                </c:pt>
                <c:pt idx="7849">
                  <c:v>65.408332999999999</c:v>
                </c:pt>
                <c:pt idx="7850">
                  <c:v>65.416667000000004</c:v>
                </c:pt>
                <c:pt idx="7851">
                  <c:v>65.424999999999997</c:v>
                </c:pt>
                <c:pt idx="7852">
                  <c:v>65.433333000000005</c:v>
                </c:pt>
                <c:pt idx="7853">
                  <c:v>65.441666999999995</c:v>
                </c:pt>
                <c:pt idx="7854">
                  <c:v>65.45</c:v>
                </c:pt>
                <c:pt idx="7855">
                  <c:v>65.458332999999996</c:v>
                </c:pt>
                <c:pt idx="7856">
                  <c:v>65.466667000000001</c:v>
                </c:pt>
                <c:pt idx="7857">
                  <c:v>65.474999999999994</c:v>
                </c:pt>
                <c:pt idx="7858">
                  <c:v>65.483333000000002</c:v>
                </c:pt>
                <c:pt idx="7859">
                  <c:v>65.491667000000007</c:v>
                </c:pt>
                <c:pt idx="7860">
                  <c:v>65.5</c:v>
                </c:pt>
                <c:pt idx="7861">
                  <c:v>65.508332999999993</c:v>
                </c:pt>
                <c:pt idx="7862">
                  <c:v>65.516666999999998</c:v>
                </c:pt>
                <c:pt idx="7863">
                  <c:v>65.525000000000006</c:v>
                </c:pt>
                <c:pt idx="7864">
                  <c:v>65.533332999999999</c:v>
                </c:pt>
                <c:pt idx="7865">
                  <c:v>65.541667000000004</c:v>
                </c:pt>
                <c:pt idx="7866">
                  <c:v>65.55</c:v>
                </c:pt>
                <c:pt idx="7867">
                  <c:v>65.558333000000005</c:v>
                </c:pt>
                <c:pt idx="7868">
                  <c:v>65.566666999999995</c:v>
                </c:pt>
                <c:pt idx="7869">
                  <c:v>65.575000000000003</c:v>
                </c:pt>
                <c:pt idx="7870">
                  <c:v>65.583332999999996</c:v>
                </c:pt>
                <c:pt idx="7871">
                  <c:v>65.591667000000001</c:v>
                </c:pt>
                <c:pt idx="7872">
                  <c:v>65.599999999999994</c:v>
                </c:pt>
                <c:pt idx="7873">
                  <c:v>65.608333000000002</c:v>
                </c:pt>
                <c:pt idx="7874">
                  <c:v>65.616667000000007</c:v>
                </c:pt>
                <c:pt idx="7875">
                  <c:v>65.625</c:v>
                </c:pt>
                <c:pt idx="7876">
                  <c:v>65.633332999999993</c:v>
                </c:pt>
                <c:pt idx="7877">
                  <c:v>65.641666999999998</c:v>
                </c:pt>
                <c:pt idx="7878">
                  <c:v>65.650000000000006</c:v>
                </c:pt>
                <c:pt idx="7879">
                  <c:v>65.658332999999999</c:v>
                </c:pt>
                <c:pt idx="7880">
                  <c:v>65.666667000000004</c:v>
                </c:pt>
                <c:pt idx="7881">
                  <c:v>65.674999999999997</c:v>
                </c:pt>
                <c:pt idx="7882">
                  <c:v>65.683333000000005</c:v>
                </c:pt>
                <c:pt idx="7883">
                  <c:v>65.691666999999995</c:v>
                </c:pt>
                <c:pt idx="7884">
                  <c:v>65.7</c:v>
                </c:pt>
                <c:pt idx="7885">
                  <c:v>65.708332999999996</c:v>
                </c:pt>
                <c:pt idx="7886">
                  <c:v>65.716667000000001</c:v>
                </c:pt>
                <c:pt idx="7887">
                  <c:v>65.724999999999994</c:v>
                </c:pt>
                <c:pt idx="7888">
                  <c:v>65.733333000000002</c:v>
                </c:pt>
                <c:pt idx="7889">
                  <c:v>65.741667000000007</c:v>
                </c:pt>
                <c:pt idx="7890">
                  <c:v>65.75</c:v>
                </c:pt>
                <c:pt idx="7891">
                  <c:v>65.758332999999993</c:v>
                </c:pt>
                <c:pt idx="7892">
                  <c:v>65.766666999999998</c:v>
                </c:pt>
                <c:pt idx="7893">
                  <c:v>65.775000000000006</c:v>
                </c:pt>
                <c:pt idx="7894">
                  <c:v>65.783332999999999</c:v>
                </c:pt>
                <c:pt idx="7895">
                  <c:v>65.791667000000004</c:v>
                </c:pt>
                <c:pt idx="7896">
                  <c:v>65.8</c:v>
                </c:pt>
                <c:pt idx="7897">
                  <c:v>65.808333000000005</c:v>
                </c:pt>
                <c:pt idx="7898">
                  <c:v>65.816666999999995</c:v>
                </c:pt>
                <c:pt idx="7899">
                  <c:v>65.825000000000003</c:v>
                </c:pt>
                <c:pt idx="7900">
                  <c:v>65.833332999999996</c:v>
                </c:pt>
                <c:pt idx="7901">
                  <c:v>65.841667000000001</c:v>
                </c:pt>
                <c:pt idx="7902">
                  <c:v>65.849999999999994</c:v>
                </c:pt>
                <c:pt idx="7903">
                  <c:v>65.858333000000002</c:v>
                </c:pt>
                <c:pt idx="7904">
                  <c:v>65.866667000000007</c:v>
                </c:pt>
                <c:pt idx="7905">
                  <c:v>65.875</c:v>
                </c:pt>
                <c:pt idx="7906">
                  <c:v>65.883332999999993</c:v>
                </c:pt>
                <c:pt idx="7907">
                  <c:v>65.891666999999998</c:v>
                </c:pt>
                <c:pt idx="7908">
                  <c:v>65.900000000000006</c:v>
                </c:pt>
                <c:pt idx="7909">
                  <c:v>65.908332999999999</c:v>
                </c:pt>
                <c:pt idx="7910">
                  <c:v>65.916667000000004</c:v>
                </c:pt>
                <c:pt idx="7911">
                  <c:v>65.924999999999997</c:v>
                </c:pt>
                <c:pt idx="7912">
                  <c:v>65.933333000000005</c:v>
                </c:pt>
                <c:pt idx="7913">
                  <c:v>65.941666999999995</c:v>
                </c:pt>
                <c:pt idx="7914">
                  <c:v>65.95</c:v>
                </c:pt>
                <c:pt idx="7915">
                  <c:v>65.958332999999996</c:v>
                </c:pt>
                <c:pt idx="7916">
                  <c:v>65.966667000000001</c:v>
                </c:pt>
                <c:pt idx="7917">
                  <c:v>65.974999999999994</c:v>
                </c:pt>
                <c:pt idx="7918">
                  <c:v>65.983333000000002</c:v>
                </c:pt>
                <c:pt idx="7919">
                  <c:v>65.991667000000007</c:v>
                </c:pt>
                <c:pt idx="7920">
                  <c:v>66</c:v>
                </c:pt>
                <c:pt idx="7921">
                  <c:v>66.008332999999993</c:v>
                </c:pt>
                <c:pt idx="7922">
                  <c:v>66.016666999999998</c:v>
                </c:pt>
                <c:pt idx="7923">
                  <c:v>66.025000000000006</c:v>
                </c:pt>
                <c:pt idx="7924">
                  <c:v>66.033332999999999</c:v>
                </c:pt>
                <c:pt idx="7925">
                  <c:v>66.041667000000004</c:v>
                </c:pt>
                <c:pt idx="7926">
                  <c:v>66.05</c:v>
                </c:pt>
                <c:pt idx="7927">
                  <c:v>66.058333000000005</c:v>
                </c:pt>
                <c:pt idx="7928">
                  <c:v>66.066666999999995</c:v>
                </c:pt>
                <c:pt idx="7929">
                  <c:v>66.075000000000003</c:v>
                </c:pt>
                <c:pt idx="7930">
                  <c:v>66.083332999999996</c:v>
                </c:pt>
                <c:pt idx="7931">
                  <c:v>66.091667000000001</c:v>
                </c:pt>
                <c:pt idx="7932">
                  <c:v>66.099999999999994</c:v>
                </c:pt>
                <c:pt idx="7933">
                  <c:v>66.108333000000002</c:v>
                </c:pt>
                <c:pt idx="7934">
                  <c:v>66.116667000000007</c:v>
                </c:pt>
                <c:pt idx="7935">
                  <c:v>66.125</c:v>
                </c:pt>
                <c:pt idx="7936">
                  <c:v>66.133332999999993</c:v>
                </c:pt>
                <c:pt idx="7937">
                  <c:v>66.141666999999998</c:v>
                </c:pt>
                <c:pt idx="7938">
                  <c:v>66.150000000000006</c:v>
                </c:pt>
                <c:pt idx="7939">
                  <c:v>66.158332999999999</c:v>
                </c:pt>
                <c:pt idx="7940">
                  <c:v>66.166667000000004</c:v>
                </c:pt>
                <c:pt idx="7941">
                  <c:v>66.174999999999997</c:v>
                </c:pt>
                <c:pt idx="7942">
                  <c:v>66.183333000000005</c:v>
                </c:pt>
                <c:pt idx="7943">
                  <c:v>66.191666999999995</c:v>
                </c:pt>
                <c:pt idx="7944">
                  <c:v>66.2</c:v>
                </c:pt>
                <c:pt idx="7945">
                  <c:v>66.208332999999996</c:v>
                </c:pt>
                <c:pt idx="7946">
                  <c:v>66.216667000000001</c:v>
                </c:pt>
                <c:pt idx="7947">
                  <c:v>66.224999999999994</c:v>
                </c:pt>
                <c:pt idx="7948">
                  <c:v>66.233333000000002</c:v>
                </c:pt>
                <c:pt idx="7949">
                  <c:v>66.241667000000007</c:v>
                </c:pt>
                <c:pt idx="7950">
                  <c:v>66.25</c:v>
                </c:pt>
                <c:pt idx="7951">
                  <c:v>66.258332999999993</c:v>
                </c:pt>
                <c:pt idx="7952">
                  <c:v>66.266666999999998</c:v>
                </c:pt>
                <c:pt idx="7953">
                  <c:v>66.275000000000006</c:v>
                </c:pt>
                <c:pt idx="7954">
                  <c:v>66.283332999999999</c:v>
                </c:pt>
                <c:pt idx="7955">
                  <c:v>66.291667000000004</c:v>
                </c:pt>
                <c:pt idx="7956">
                  <c:v>66.3</c:v>
                </c:pt>
                <c:pt idx="7957">
                  <c:v>66.308333000000005</c:v>
                </c:pt>
                <c:pt idx="7958">
                  <c:v>66.316666999999995</c:v>
                </c:pt>
                <c:pt idx="7959">
                  <c:v>66.325000000000003</c:v>
                </c:pt>
                <c:pt idx="7960">
                  <c:v>66.333332999999996</c:v>
                </c:pt>
                <c:pt idx="7961">
                  <c:v>66.341667000000001</c:v>
                </c:pt>
                <c:pt idx="7962">
                  <c:v>66.349999999999994</c:v>
                </c:pt>
                <c:pt idx="7963">
                  <c:v>66.358333000000002</c:v>
                </c:pt>
                <c:pt idx="7964">
                  <c:v>66.366667000000007</c:v>
                </c:pt>
                <c:pt idx="7965">
                  <c:v>66.375</c:v>
                </c:pt>
                <c:pt idx="7966">
                  <c:v>66.383332999999993</c:v>
                </c:pt>
                <c:pt idx="7967">
                  <c:v>66.391666999999998</c:v>
                </c:pt>
                <c:pt idx="7968">
                  <c:v>66.400000000000006</c:v>
                </c:pt>
                <c:pt idx="7969">
                  <c:v>66.408332999999999</c:v>
                </c:pt>
                <c:pt idx="7970">
                  <c:v>66.416667000000004</c:v>
                </c:pt>
                <c:pt idx="7971">
                  <c:v>66.424999999999997</c:v>
                </c:pt>
                <c:pt idx="7972">
                  <c:v>66.433333000000005</c:v>
                </c:pt>
                <c:pt idx="7973">
                  <c:v>66.441666999999995</c:v>
                </c:pt>
                <c:pt idx="7974">
                  <c:v>66.45</c:v>
                </c:pt>
                <c:pt idx="7975">
                  <c:v>66.458332999999996</c:v>
                </c:pt>
                <c:pt idx="7976">
                  <c:v>66.466667000000001</c:v>
                </c:pt>
                <c:pt idx="7977">
                  <c:v>66.474999999999994</c:v>
                </c:pt>
                <c:pt idx="7978">
                  <c:v>66.483333000000002</c:v>
                </c:pt>
                <c:pt idx="7979">
                  <c:v>66.491667000000007</c:v>
                </c:pt>
                <c:pt idx="7980">
                  <c:v>66.5</c:v>
                </c:pt>
                <c:pt idx="7981">
                  <c:v>66.508332999999993</c:v>
                </c:pt>
                <c:pt idx="7982">
                  <c:v>66.516666999999998</c:v>
                </c:pt>
                <c:pt idx="7983">
                  <c:v>66.525000000000006</c:v>
                </c:pt>
                <c:pt idx="7984">
                  <c:v>66.533332999999999</c:v>
                </c:pt>
                <c:pt idx="7985">
                  <c:v>66.541667000000004</c:v>
                </c:pt>
                <c:pt idx="7986">
                  <c:v>66.55</c:v>
                </c:pt>
                <c:pt idx="7987">
                  <c:v>66.558333000000005</c:v>
                </c:pt>
                <c:pt idx="7988">
                  <c:v>66.566666999999995</c:v>
                </c:pt>
                <c:pt idx="7989">
                  <c:v>66.575000000000003</c:v>
                </c:pt>
                <c:pt idx="7990">
                  <c:v>66.583332999999996</c:v>
                </c:pt>
                <c:pt idx="7991">
                  <c:v>66.591667000000001</c:v>
                </c:pt>
                <c:pt idx="7992">
                  <c:v>66.599999999999994</c:v>
                </c:pt>
                <c:pt idx="7993">
                  <c:v>66.608333000000002</c:v>
                </c:pt>
                <c:pt idx="7994">
                  <c:v>66.616667000000007</c:v>
                </c:pt>
                <c:pt idx="7995">
                  <c:v>66.625</c:v>
                </c:pt>
                <c:pt idx="7996">
                  <c:v>66.633332999999993</c:v>
                </c:pt>
                <c:pt idx="7997">
                  <c:v>66.641666999999998</c:v>
                </c:pt>
                <c:pt idx="7998">
                  <c:v>66.650000000000006</c:v>
                </c:pt>
                <c:pt idx="7999">
                  <c:v>66.658332999999999</c:v>
                </c:pt>
                <c:pt idx="8000">
                  <c:v>66.666667000000004</c:v>
                </c:pt>
                <c:pt idx="8001">
                  <c:v>66.674999999999997</c:v>
                </c:pt>
                <c:pt idx="8002">
                  <c:v>66.683333000000005</c:v>
                </c:pt>
                <c:pt idx="8003">
                  <c:v>66.691666999999995</c:v>
                </c:pt>
                <c:pt idx="8004">
                  <c:v>66.7</c:v>
                </c:pt>
                <c:pt idx="8005">
                  <c:v>66.708332999999996</c:v>
                </c:pt>
                <c:pt idx="8006">
                  <c:v>66.716667000000001</c:v>
                </c:pt>
                <c:pt idx="8007">
                  <c:v>66.724999999999994</c:v>
                </c:pt>
                <c:pt idx="8008">
                  <c:v>66.733333000000002</c:v>
                </c:pt>
                <c:pt idx="8009">
                  <c:v>66.741667000000007</c:v>
                </c:pt>
                <c:pt idx="8010">
                  <c:v>66.75</c:v>
                </c:pt>
                <c:pt idx="8011">
                  <c:v>66.758332999999993</c:v>
                </c:pt>
                <c:pt idx="8012">
                  <c:v>66.766666999999998</c:v>
                </c:pt>
                <c:pt idx="8013">
                  <c:v>66.775000000000006</c:v>
                </c:pt>
                <c:pt idx="8014">
                  <c:v>66.783332999999999</c:v>
                </c:pt>
                <c:pt idx="8015">
                  <c:v>66.791667000000004</c:v>
                </c:pt>
                <c:pt idx="8016">
                  <c:v>66.8</c:v>
                </c:pt>
                <c:pt idx="8017">
                  <c:v>66.808333000000005</c:v>
                </c:pt>
                <c:pt idx="8018">
                  <c:v>66.816666999999995</c:v>
                </c:pt>
                <c:pt idx="8019">
                  <c:v>66.825000000000003</c:v>
                </c:pt>
                <c:pt idx="8020">
                  <c:v>66.833332999999996</c:v>
                </c:pt>
                <c:pt idx="8021">
                  <c:v>66.841667000000001</c:v>
                </c:pt>
                <c:pt idx="8022">
                  <c:v>66.849999999999994</c:v>
                </c:pt>
                <c:pt idx="8023">
                  <c:v>66.858333000000002</c:v>
                </c:pt>
                <c:pt idx="8024">
                  <c:v>66.866667000000007</c:v>
                </c:pt>
                <c:pt idx="8025">
                  <c:v>66.875</c:v>
                </c:pt>
                <c:pt idx="8026">
                  <c:v>66.883332999999993</c:v>
                </c:pt>
                <c:pt idx="8027">
                  <c:v>66.891666999999998</c:v>
                </c:pt>
                <c:pt idx="8028">
                  <c:v>66.900000000000006</c:v>
                </c:pt>
                <c:pt idx="8029">
                  <c:v>66.908332999999999</c:v>
                </c:pt>
                <c:pt idx="8030">
                  <c:v>66.916667000000004</c:v>
                </c:pt>
                <c:pt idx="8031">
                  <c:v>66.924999999999997</c:v>
                </c:pt>
                <c:pt idx="8032">
                  <c:v>66.933333000000005</c:v>
                </c:pt>
                <c:pt idx="8033">
                  <c:v>66.941666999999995</c:v>
                </c:pt>
                <c:pt idx="8034">
                  <c:v>66.95</c:v>
                </c:pt>
                <c:pt idx="8035">
                  <c:v>66.958332999999996</c:v>
                </c:pt>
                <c:pt idx="8036">
                  <c:v>66.966667000000001</c:v>
                </c:pt>
                <c:pt idx="8037">
                  <c:v>66.974999999999994</c:v>
                </c:pt>
                <c:pt idx="8038">
                  <c:v>66.983333000000002</c:v>
                </c:pt>
                <c:pt idx="8039">
                  <c:v>66.991667000000007</c:v>
                </c:pt>
                <c:pt idx="8040">
                  <c:v>67</c:v>
                </c:pt>
                <c:pt idx="8041">
                  <c:v>67.008332999999993</c:v>
                </c:pt>
                <c:pt idx="8042">
                  <c:v>67.016666999999998</c:v>
                </c:pt>
                <c:pt idx="8043">
                  <c:v>67.025000000000006</c:v>
                </c:pt>
                <c:pt idx="8044">
                  <c:v>67.033332999999999</c:v>
                </c:pt>
                <c:pt idx="8045">
                  <c:v>67.041667000000004</c:v>
                </c:pt>
                <c:pt idx="8046">
                  <c:v>67.05</c:v>
                </c:pt>
                <c:pt idx="8047">
                  <c:v>67.058333000000005</c:v>
                </c:pt>
                <c:pt idx="8048">
                  <c:v>67.066666999999995</c:v>
                </c:pt>
                <c:pt idx="8049">
                  <c:v>67.075000000000003</c:v>
                </c:pt>
                <c:pt idx="8050">
                  <c:v>67.083332999999996</c:v>
                </c:pt>
                <c:pt idx="8051">
                  <c:v>67.091667000000001</c:v>
                </c:pt>
                <c:pt idx="8052">
                  <c:v>67.099999999999994</c:v>
                </c:pt>
                <c:pt idx="8053">
                  <c:v>67.108333000000002</c:v>
                </c:pt>
                <c:pt idx="8054">
                  <c:v>67.116667000000007</c:v>
                </c:pt>
                <c:pt idx="8055">
                  <c:v>67.125</c:v>
                </c:pt>
                <c:pt idx="8056">
                  <c:v>67.133332999999993</c:v>
                </c:pt>
                <c:pt idx="8057">
                  <c:v>67.141666999999998</c:v>
                </c:pt>
                <c:pt idx="8058">
                  <c:v>67.150000000000006</c:v>
                </c:pt>
                <c:pt idx="8059">
                  <c:v>67.158332999999999</c:v>
                </c:pt>
                <c:pt idx="8060">
                  <c:v>67.166667000000004</c:v>
                </c:pt>
                <c:pt idx="8061">
                  <c:v>67.174999999999997</c:v>
                </c:pt>
                <c:pt idx="8062">
                  <c:v>67.183333000000005</c:v>
                </c:pt>
                <c:pt idx="8063">
                  <c:v>67.191666999999995</c:v>
                </c:pt>
                <c:pt idx="8064">
                  <c:v>67.2</c:v>
                </c:pt>
                <c:pt idx="8065">
                  <c:v>67.208332999999996</c:v>
                </c:pt>
                <c:pt idx="8066">
                  <c:v>67.216667000000001</c:v>
                </c:pt>
                <c:pt idx="8067">
                  <c:v>67.224999999999994</c:v>
                </c:pt>
                <c:pt idx="8068">
                  <c:v>67.233333000000002</c:v>
                </c:pt>
                <c:pt idx="8069">
                  <c:v>67.241667000000007</c:v>
                </c:pt>
                <c:pt idx="8070">
                  <c:v>67.25</c:v>
                </c:pt>
                <c:pt idx="8071">
                  <c:v>67.258332999999993</c:v>
                </c:pt>
                <c:pt idx="8072">
                  <c:v>67.266666999999998</c:v>
                </c:pt>
                <c:pt idx="8073">
                  <c:v>67.275000000000006</c:v>
                </c:pt>
                <c:pt idx="8074">
                  <c:v>67.283332999999999</c:v>
                </c:pt>
                <c:pt idx="8075">
                  <c:v>67.291667000000004</c:v>
                </c:pt>
                <c:pt idx="8076">
                  <c:v>67.3</c:v>
                </c:pt>
                <c:pt idx="8077">
                  <c:v>67.308333000000005</c:v>
                </c:pt>
                <c:pt idx="8078">
                  <c:v>67.316666999999995</c:v>
                </c:pt>
                <c:pt idx="8079">
                  <c:v>67.325000000000003</c:v>
                </c:pt>
                <c:pt idx="8080">
                  <c:v>67.333332999999996</c:v>
                </c:pt>
                <c:pt idx="8081">
                  <c:v>67.341667000000001</c:v>
                </c:pt>
                <c:pt idx="8082">
                  <c:v>67.349999999999994</c:v>
                </c:pt>
                <c:pt idx="8083">
                  <c:v>67.358333000000002</c:v>
                </c:pt>
                <c:pt idx="8084">
                  <c:v>67.366667000000007</c:v>
                </c:pt>
                <c:pt idx="8085">
                  <c:v>67.375</c:v>
                </c:pt>
                <c:pt idx="8086">
                  <c:v>67.383332999999993</c:v>
                </c:pt>
                <c:pt idx="8087">
                  <c:v>67.391666999999998</c:v>
                </c:pt>
                <c:pt idx="8088">
                  <c:v>67.400000000000006</c:v>
                </c:pt>
                <c:pt idx="8089">
                  <c:v>67.408332999999999</c:v>
                </c:pt>
                <c:pt idx="8090">
                  <c:v>67.416667000000004</c:v>
                </c:pt>
                <c:pt idx="8091">
                  <c:v>67.424999999999997</c:v>
                </c:pt>
                <c:pt idx="8092">
                  <c:v>67.433333000000005</c:v>
                </c:pt>
                <c:pt idx="8093">
                  <c:v>67.441666999999995</c:v>
                </c:pt>
                <c:pt idx="8094">
                  <c:v>67.45</c:v>
                </c:pt>
                <c:pt idx="8095">
                  <c:v>67.458332999999996</c:v>
                </c:pt>
                <c:pt idx="8096">
                  <c:v>67.466667000000001</c:v>
                </c:pt>
                <c:pt idx="8097">
                  <c:v>67.474999999999994</c:v>
                </c:pt>
                <c:pt idx="8098">
                  <c:v>67.483333000000002</c:v>
                </c:pt>
                <c:pt idx="8099">
                  <c:v>67.491667000000007</c:v>
                </c:pt>
                <c:pt idx="8100">
                  <c:v>67.5</c:v>
                </c:pt>
                <c:pt idx="8101">
                  <c:v>67.508332999999993</c:v>
                </c:pt>
                <c:pt idx="8102">
                  <c:v>67.516666999999998</c:v>
                </c:pt>
                <c:pt idx="8103">
                  <c:v>67.525000000000006</c:v>
                </c:pt>
                <c:pt idx="8104">
                  <c:v>67.533332999999999</c:v>
                </c:pt>
                <c:pt idx="8105">
                  <c:v>67.541667000000004</c:v>
                </c:pt>
                <c:pt idx="8106">
                  <c:v>67.55</c:v>
                </c:pt>
                <c:pt idx="8107">
                  <c:v>67.558333000000005</c:v>
                </c:pt>
                <c:pt idx="8108">
                  <c:v>67.566666999999995</c:v>
                </c:pt>
                <c:pt idx="8109">
                  <c:v>67.575000000000003</c:v>
                </c:pt>
                <c:pt idx="8110">
                  <c:v>67.583332999999996</c:v>
                </c:pt>
                <c:pt idx="8111">
                  <c:v>67.591667000000001</c:v>
                </c:pt>
                <c:pt idx="8112">
                  <c:v>67.599999999999994</c:v>
                </c:pt>
                <c:pt idx="8113">
                  <c:v>67.608333000000002</c:v>
                </c:pt>
                <c:pt idx="8114">
                  <c:v>67.616667000000007</c:v>
                </c:pt>
                <c:pt idx="8115">
                  <c:v>67.625</c:v>
                </c:pt>
                <c:pt idx="8116">
                  <c:v>67.633332999999993</c:v>
                </c:pt>
                <c:pt idx="8117">
                  <c:v>67.641666999999998</c:v>
                </c:pt>
                <c:pt idx="8118">
                  <c:v>67.650000000000006</c:v>
                </c:pt>
                <c:pt idx="8119">
                  <c:v>67.658332999999999</c:v>
                </c:pt>
                <c:pt idx="8120">
                  <c:v>67.666667000000004</c:v>
                </c:pt>
                <c:pt idx="8121">
                  <c:v>67.674999999999997</c:v>
                </c:pt>
                <c:pt idx="8122">
                  <c:v>67.683333000000005</c:v>
                </c:pt>
                <c:pt idx="8123">
                  <c:v>67.691666999999995</c:v>
                </c:pt>
                <c:pt idx="8124">
                  <c:v>67.7</c:v>
                </c:pt>
                <c:pt idx="8125">
                  <c:v>67.708332999999996</c:v>
                </c:pt>
                <c:pt idx="8126">
                  <c:v>67.716667000000001</c:v>
                </c:pt>
                <c:pt idx="8127">
                  <c:v>67.724999999999994</c:v>
                </c:pt>
                <c:pt idx="8128">
                  <c:v>67.733333000000002</c:v>
                </c:pt>
                <c:pt idx="8129">
                  <c:v>67.741667000000007</c:v>
                </c:pt>
                <c:pt idx="8130">
                  <c:v>67.75</c:v>
                </c:pt>
                <c:pt idx="8131">
                  <c:v>67.758332999999993</c:v>
                </c:pt>
                <c:pt idx="8132">
                  <c:v>67.766666999999998</c:v>
                </c:pt>
                <c:pt idx="8133">
                  <c:v>67.775000000000006</c:v>
                </c:pt>
                <c:pt idx="8134">
                  <c:v>67.783332999999999</c:v>
                </c:pt>
                <c:pt idx="8135">
                  <c:v>67.791667000000004</c:v>
                </c:pt>
                <c:pt idx="8136">
                  <c:v>67.8</c:v>
                </c:pt>
                <c:pt idx="8137">
                  <c:v>67.808333000000005</c:v>
                </c:pt>
                <c:pt idx="8138">
                  <c:v>67.816666999999995</c:v>
                </c:pt>
                <c:pt idx="8139">
                  <c:v>67.825000000000003</c:v>
                </c:pt>
                <c:pt idx="8140">
                  <c:v>67.833332999999996</c:v>
                </c:pt>
                <c:pt idx="8141">
                  <c:v>67.841667000000001</c:v>
                </c:pt>
                <c:pt idx="8142">
                  <c:v>67.849999999999994</c:v>
                </c:pt>
                <c:pt idx="8143">
                  <c:v>67.858333000000002</c:v>
                </c:pt>
                <c:pt idx="8144">
                  <c:v>67.866667000000007</c:v>
                </c:pt>
                <c:pt idx="8145">
                  <c:v>67.875</c:v>
                </c:pt>
                <c:pt idx="8146">
                  <c:v>67.883332999999993</c:v>
                </c:pt>
                <c:pt idx="8147">
                  <c:v>67.891666999999998</c:v>
                </c:pt>
                <c:pt idx="8148">
                  <c:v>67.900000000000006</c:v>
                </c:pt>
                <c:pt idx="8149">
                  <c:v>67.908332999999999</c:v>
                </c:pt>
                <c:pt idx="8150">
                  <c:v>67.916667000000004</c:v>
                </c:pt>
                <c:pt idx="8151">
                  <c:v>67.924999999999997</c:v>
                </c:pt>
                <c:pt idx="8152">
                  <c:v>67.933333000000005</c:v>
                </c:pt>
                <c:pt idx="8153">
                  <c:v>67.941666999999995</c:v>
                </c:pt>
                <c:pt idx="8154">
                  <c:v>67.95</c:v>
                </c:pt>
                <c:pt idx="8155">
                  <c:v>67.958332999999996</c:v>
                </c:pt>
                <c:pt idx="8156">
                  <c:v>67.966667000000001</c:v>
                </c:pt>
                <c:pt idx="8157">
                  <c:v>67.974999999999994</c:v>
                </c:pt>
                <c:pt idx="8158">
                  <c:v>67.983333000000002</c:v>
                </c:pt>
                <c:pt idx="8159">
                  <c:v>67.991667000000007</c:v>
                </c:pt>
                <c:pt idx="8160">
                  <c:v>68</c:v>
                </c:pt>
                <c:pt idx="8161">
                  <c:v>68.008332999999993</c:v>
                </c:pt>
                <c:pt idx="8162">
                  <c:v>68.016666999999998</c:v>
                </c:pt>
                <c:pt idx="8163">
                  <c:v>68.025000000000006</c:v>
                </c:pt>
                <c:pt idx="8164">
                  <c:v>68.033332999999999</c:v>
                </c:pt>
                <c:pt idx="8165">
                  <c:v>68.041667000000004</c:v>
                </c:pt>
                <c:pt idx="8166">
                  <c:v>68.05</c:v>
                </c:pt>
                <c:pt idx="8167">
                  <c:v>68.058333000000005</c:v>
                </c:pt>
                <c:pt idx="8168">
                  <c:v>68.066666999999995</c:v>
                </c:pt>
                <c:pt idx="8169">
                  <c:v>68.075000000000003</c:v>
                </c:pt>
                <c:pt idx="8170">
                  <c:v>68.083332999999996</c:v>
                </c:pt>
                <c:pt idx="8171">
                  <c:v>68.091667000000001</c:v>
                </c:pt>
                <c:pt idx="8172">
                  <c:v>68.099999999999994</c:v>
                </c:pt>
                <c:pt idx="8173">
                  <c:v>68.108333000000002</c:v>
                </c:pt>
                <c:pt idx="8174">
                  <c:v>68.116667000000007</c:v>
                </c:pt>
                <c:pt idx="8175">
                  <c:v>68.125</c:v>
                </c:pt>
                <c:pt idx="8176">
                  <c:v>68.133332999999993</c:v>
                </c:pt>
                <c:pt idx="8177">
                  <c:v>68.141666999999998</c:v>
                </c:pt>
                <c:pt idx="8178">
                  <c:v>68.150000000000006</c:v>
                </c:pt>
                <c:pt idx="8179">
                  <c:v>68.158332999999999</c:v>
                </c:pt>
                <c:pt idx="8180">
                  <c:v>68.166667000000004</c:v>
                </c:pt>
                <c:pt idx="8181">
                  <c:v>68.174999999999997</c:v>
                </c:pt>
                <c:pt idx="8182">
                  <c:v>68.183333000000005</c:v>
                </c:pt>
                <c:pt idx="8183">
                  <c:v>68.191666999999995</c:v>
                </c:pt>
                <c:pt idx="8184">
                  <c:v>68.2</c:v>
                </c:pt>
                <c:pt idx="8185">
                  <c:v>68.208332999999996</c:v>
                </c:pt>
                <c:pt idx="8186">
                  <c:v>68.216667000000001</c:v>
                </c:pt>
                <c:pt idx="8187">
                  <c:v>68.224999999999994</c:v>
                </c:pt>
                <c:pt idx="8188">
                  <c:v>68.233333000000002</c:v>
                </c:pt>
                <c:pt idx="8189">
                  <c:v>68.241667000000007</c:v>
                </c:pt>
                <c:pt idx="8190">
                  <c:v>68.25</c:v>
                </c:pt>
                <c:pt idx="8191">
                  <c:v>68.258332999999993</c:v>
                </c:pt>
                <c:pt idx="8192">
                  <c:v>68.266666999999998</c:v>
                </c:pt>
                <c:pt idx="8193">
                  <c:v>68.275000000000006</c:v>
                </c:pt>
                <c:pt idx="8194">
                  <c:v>68.283332999999999</c:v>
                </c:pt>
                <c:pt idx="8195">
                  <c:v>68.291667000000004</c:v>
                </c:pt>
                <c:pt idx="8196">
                  <c:v>68.3</c:v>
                </c:pt>
                <c:pt idx="8197">
                  <c:v>68.308333000000005</c:v>
                </c:pt>
                <c:pt idx="8198">
                  <c:v>68.316666999999995</c:v>
                </c:pt>
                <c:pt idx="8199">
                  <c:v>68.325000000000003</c:v>
                </c:pt>
                <c:pt idx="8200">
                  <c:v>68.333332999999996</c:v>
                </c:pt>
                <c:pt idx="8201">
                  <c:v>68.341667000000001</c:v>
                </c:pt>
                <c:pt idx="8202">
                  <c:v>68.349999999999994</c:v>
                </c:pt>
                <c:pt idx="8203">
                  <c:v>68.358333000000002</c:v>
                </c:pt>
                <c:pt idx="8204">
                  <c:v>68.366667000000007</c:v>
                </c:pt>
                <c:pt idx="8205">
                  <c:v>68.375</c:v>
                </c:pt>
                <c:pt idx="8206">
                  <c:v>68.383332999999993</c:v>
                </c:pt>
                <c:pt idx="8207">
                  <c:v>68.391666999999998</c:v>
                </c:pt>
                <c:pt idx="8208">
                  <c:v>68.400000000000006</c:v>
                </c:pt>
                <c:pt idx="8209">
                  <c:v>68.408332999999999</c:v>
                </c:pt>
                <c:pt idx="8210">
                  <c:v>68.416667000000004</c:v>
                </c:pt>
                <c:pt idx="8211">
                  <c:v>68.424999999999997</c:v>
                </c:pt>
                <c:pt idx="8212">
                  <c:v>68.433333000000005</c:v>
                </c:pt>
                <c:pt idx="8213">
                  <c:v>68.441666999999995</c:v>
                </c:pt>
                <c:pt idx="8214">
                  <c:v>68.45</c:v>
                </c:pt>
                <c:pt idx="8215">
                  <c:v>68.458332999999996</c:v>
                </c:pt>
                <c:pt idx="8216">
                  <c:v>68.466667000000001</c:v>
                </c:pt>
                <c:pt idx="8217">
                  <c:v>68.474999999999994</c:v>
                </c:pt>
                <c:pt idx="8218">
                  <c:v>68.483333000000002</c:v>
                </c:pt>
                <c:pt idx="8219">
                  <c:v>68.491667000000007</c:v>
                </c:pt>
                <c:pt idx="8220">
                  <c:v>68.5</c:v>
                </c:pt>
                <c:pt idx="8221">
                  <c:v>68.508332999999993</c:v>
                </c:pt>
                <c:pt idx="8222">
                  <c:v>68.516666999999998</c:v>
                </c:pt>
                <c:pt idx="8223">
                  <c:v>68.525000000000006</c:v>
                </c:pt>
                <c:pt idx="8224">
                  <c:v>68.533332999999999</c:v>
                </c:pt>
                <c:pt idx="8225">
                  <c:v>68.541667000000004</c:v>
                </c:pt>
                <c:pt idx="8226">
                  <c:v>68.55</c:v>
                </c:pt>
                <c:pt idx="8227">
                  <c:v>68.558333000000005</c:v>
                </c:pt>
                <c:pt idx="8228">
                  <c:v>68.566666999999995</c:v>
                </c:pt>
                <c:pt idx="8229">
                  <c:v>68.575000000000003</c:v>
                </c:pt>
                <c:pt idx="8230">
                  <c:v>68.583332999999996</c:v>
                </c:pt>
                <c:pt idx="8231">
                  <c:v>68.591667000000001</c:v>
                </c:pt>
                <c:pt idx="8232">
                  <c:v>68.599999999999994</c:v>
                </c:pt>
                <c:pt idx="8233">
                  <c:v>68.608333000000002</c:v>
                </c:pt>
                <c:pt idx="8234">
                  <c:v>68.616667000000007</c:v>
                </c:pt>
                <c:pt idx="8235">
                  <c:v>68.625</c:v>
                </c:pt>
                <c:pt idx="8236">
                  <c:v>68.633332999999993</c:v>
                </c:pt>
                <c:pt idx="8237">
                  <c:v>68.641666999999998</c:v>
                </c:pt>
                <c:pt idx="8238">
                  <c:v>68.650000000000006</c:v>
                </c:pt>
                <c:pt idx="8239">
                  <c:v>68.658332999999999</c:v>
                </c:pt>
                <c:pt idx="8240">
                  <c:v>68.666667000000004</c:v>
                </c:pt>
                <c:pt idx="8241">
                  <c:v>68.674999999999997</c:v>
                </c:pt>
                <c:pt idx="8242">
                  <c:v>68.683333000000005</c:v>
                </c:pt>
                <c:pt idx="8243">
                  <c:v>68.691666999999995</c:v>
                </c:pt>
                <c:pt idx="8244">
                  <c:v>68.7</c:v>
                </c:pt>
                <c:pt idx="8245">
                  <c:v>68.708332999999996</c:v>
                </c:pt>
                <c:pt idx="8246">
                  <c:v>68.716667000000001</c:v>
                </c:pt>
                <c:pt idx="8247">
                  <c:v>68.724999999999994</c:v>
                </c:pt>
                <c:pt idx="8248">
                  <c:v>68.733333000000002</c:v>
                </c:pt>
                <c:pt idx="8249">
                  <c:v>68.741667000000007</c:v>
                </c:pt>
                <c:pt idx="8250">
                  <c:v>68.75</c:v>
                </c:pt>
                <c:pt idx="8251">
                  <c:v>68.758332999999993</c:v>
                </c:pt>
                <c:pt idx="8252">
                  <c:v>68.766666999999998</c:v>
                </c:pt>
                <c:pt idx="8253">
                  <c:v>68.775000000000006</c:v>
                </c:pt>
                <c:pt idx="8254">
                  <c:v>68.783332999999999</c:v>
                </c:pt>
                <c:pt idx="8255">
                  <c:v>68.791667000000004</c:v>
                </c:pt>
                <c:pt idx="8256">
                  <c:v>68.8</c:v>
                </c:pt>
                <c:pt idx="8257">
                  <c:v>68.808333000000005</c:v>
                </c:pt>
                <c:pt idx="8258">
                  <c:v>68.816666999999995</c:v>
                </c:pt>
                <c:pt idx="8259">
                  <c:v>68.825000000000003</c:v>
                </c:pt>
                <c:pt idx="8260">
                  <c:v>68.833332999999996</c:v>
                </c:pt>
                <c:pt idx="8261">
                  <c:v>68.841667000000001</c:v>
                </c:pt>
                <c:pt idx="8262">
                  <c:v>68.849999999999994</c:v>
                </c:pt>
                <c:pt idx="8263">
                  <c:v>68.858333000000002</c:v>
                </c:pt>
                <c:pt idx="8264">
                  <c:v>68.866667000000007</c:v>
                </c:pt>
                <c:pt idx="8265">
                  <c:v>68.875</c:v>
                </c:pt>
                <c:pt idx="8266">
                  <c:v>68.883332999999993</c:v>
                </c:pt>
                <c:pt idx="8267">
                  <c:v>68.891666999999998</c:v>
                </c:pt>
                <c:pt idx="8268">
                  <c:v>68.900000000000006</c:v>
                </c:pt>
                <c:pt idx="8269">
                  <c:v>68.908332999999999</c:v>
                </c:pt>
                <c:pt idx="8270">
                  <c:v>68.916667000000004</c:v>
                </c:pt>
                <c:pt idx="8271">
                  <c:v>68.924999999999997</c:v>
                </c:pt>
                <c:pt idx="8272">
                  <c:v>68.933333000000005</c:v>
                </c:pt>
                <c:pt idx="8273">
                  <c:v>68.941666999999995</c:v>
                </c:pt>
                <c:pt idx="8274">
                  <c:v>68.95</c:v>
                </c:pt>
                <c:pt idx="8275">
                  <c:v>68.958332999999996</c:v>
                </c:pt>
                <c:pt idx="8276">
                  <c:v>68.966667000000001</c:v>
                </c:pt>
                <c:pt idx="8277">
                  <c:v>68.974999999999994</c:v>
                </c:pt>
                <c:pt idx="8278">
                  <c:v>68.983333000000002</c:v>
                </c:pt>
                <c:pt idx="8279">
                  <c:v>68.991667000000007</c:v>
                </c:pt>
                <c:pt idx="8280">
                  <c:v>69</c:v>
                </c:pt>
                <c:pt idx="8281">
                  <c:v>69.008332999999993</c:v>
                </c:pt>
                <c:pt idx="8282">
                  <c:v>69.016666999999998</c:v>
                </c:pt>
                <c:pt idx="8283">
                  <c:v>69.025000000000006</c:v>
                </c:pt>
                <c:pt idx="8284">
                  <c:v>69.033332999999999</c:v>
                </c:pt>
                <c:pt idx="8285">
                  <c:v>69.041667000000004</c:v>
                </c:pt>
                <c:pt idx="8286">
                  <c:v>69.05</c:v>
                </c:pt>
                <c:pt idx="8287">
                  <c:v>69.058333000000005</c:v>
                </c:pt>
                <c:pt idx="8288">
                  <c:v>69.066666999999995</c:v>
                </c:pt>
                <c:pt idx="8289">
                  <c:v>69.075000000000003</c:v>
                </c:pt>
                <c:pt idx="8290">
                  <c:v>69.083332999999996</c:v>
                </c:pt>
                <c:pt idx="8291">
                  <c:v>69.091667000000001</c:v>
                </c:pt>
                <c:pt idx="8292">
                  <c:v>69.099999999999994</c:v>
                </c:pt>
                <c:pt idx="8293">
                  <c:v>69.108333000000002</c:v>
                </c:pt>
                <c:pt idx="8294">
                  <c:v>69.116667000000007</c:v>
                </c:pt>
                <c:pt idx="8295">
                  <c:v>69.125</c:v>
                </c:pt>
                <c:pt idx="8296">
                  <c:v>69.133332999999993</c:v>
                </c:pt>
                <c:pt idx="8297">
                  <c:v>69.141666999999998</c:v>
                </c:pt>
                <c:pt idx="8298">
                  <c:v>69.150000000000006</c:v>
                </c:pt>
                <c:pt idx="8299">
                  <c:v>69.158332999999999</c:v>
                </c:pt>
                <c:pt idx="8300">
                  <c:v>69.166667000000004</c:v>
                </c:pt>
                <c:pt idx="8301">
                  <c:v>69.174999999999997</c:v>
                </c:pt>
                <c:pt idx="8302">
                  <c:v>69.183333000000005</c:v>
                </c:pt>
                <c:pt idx="8303">
                  <c:v>69.191666999999995</c:v>
                </c:pt>
                <c:pt idx="8304">
                  <c:v>69.2</c:v>
                </c:pt>
                <c:pt idx="8305">
                  <c:v>69.208332999999996</c:v>
                </c:pt>
                <c:pt idx="8306">
                  <c:v>69.216667000000001</c:v>
                </c:pt>
                <c:pt idx="8307">
                  <c:v>69.224999999999994</c:v>
                </c:pt>
                <c:pt idx="8308">
                  <c:v>69.233333000000002</c:v>
                </c:pt>
                <c:pt idx="8309">
                  <c:v>69.241667000000007</c:v>
                </c:pt>
                <c:pt idx="8310">
                  <c:v>69.25</c:v>
                </c:pt>
                <c:pt idx="8311">
                  <c:v>69.258332999999993</c:v>
                </c:pt>
                <c:pt idx="8312">
                  <c:v>69.266666999999998</c:v>
                </c:pt>
                <c:pt idx="8313">
                  <c:v>69.275000000000006</c:v>
                </c:pt>
                <c:pt idx="8314">
                  <c:v>69.283332999999999</c:v>
                </c:pt>
                <c:pt idx="8315">
                  <c:v>69.291667000000004</c:v>
                </c:pt>
                <c:pt idx="8316">
                  <c:v>69.3</c:v>
                </c:pt>
                <c:pt idx="8317">
                  <c:v>69.308333000000005</c:v>
                </c:pt>
                <c:pt idx="8318">
                  <c:v>69.316666999999995</c:v>
                </c:pt>
                <c:pt idx="8319">
                  <c:v>69.325000000000003</c:v>
                </c:pt>
                <c:pt idx="8320">
                  <c:v>69.333332999999996</c:v>
                </c:pt>
                <c:pt idx="8321">
                  <c:v>69.341667000000001</c:v>
                </c:pt>
                <c:pt idx="8322">
                  <c:v>69.349999999999994</c:v>
                </c:pt>
                <c:pt idx="8323">
                  <c:v>69.358333000000002</c:v>
                </c:pt>
                <c:pt idx="8324">
                  <c:v>69.366667000000007</c:v>
                </c:pt>
                <c:pt idx="8325">
                  <c:v>69.375</c:v>
                </c:pt>
                <c:pt idx="8326">
                  <c:v>69.383332999999993</c:v>
                </c:pt>
                <c:pt idx="8327">
                  <c:v>69.391666999999998</c:v>
                </c:pt>
                <c:pt idx="8328">
                  <c:v>69.400000000000006</c:v>
                </c:pt>
                <c:pt idx="8329">
                  <c:v>69.408332999999999</c:v>
                </c:pt>
                <c:pt idx="8330">
                  <c:v>69.416667000000004</c:v>
                </c:pt>
                <c:pt idx="8331">
                  <c:v>69.424999999999997</c:v>
                </c:pt>
                <c:pt idx="8332">
                  <c:v>69.433333000000005</c:v>
                </c:pt>
                <c:pt idx="8333">
                  <c:v>69.441666999999995</c:v>
                </c:pt>
                <c:pt idx="8334">
                  <c:v>69.45</c:v>
                </c:pt>
                <c:pt idx="8335">
                  <c:v>69.458332999999996</c:v>
                </c:pt>
                <c:pt idx="8336">
                  <c:v>69.466667000000001</c:v>
                </c:pt>
                <c:pt idx="8337">
                  <c:v>69.474999999999994</c:v>
                </c:pt>
                <c:pt idx="8338">
                  <c:v>69.483333000000002</c:v>
                </c:pt>
                <c:pt idx="8339">
                  <c:v>69.491667000000007</c:v>
                </c:pt>
                <c:pt idx="8340">
                  <c:v>69.5</c:v>
                </c:pt>
                <c:pt idx="8341">
                  <c:v>69.508332999999993</c:v>
                </c:pt>
                <c:pt idx="8342">
                  <c:v>69.516666999999998</c:v>
                </c:pt>
                <c:pt idx="8343">
                  <c:v>69.525000000000006</c:v>
                </c:pt>
                <c:pt idx="8344">
                  <c:v>69.533332999999999</c:v>
                </c:pt>
                <c:pt idx="8345">
                  <c:v>69.541667000000004</c:v>
                </c:pt>
                <c:pt idx="8346">
                  <c:v>69.55</c:v>
                </c:pt>
                <c:pt idx="8347">
                  <c:v>69.558333000000005</c:v>
                </c:pt>
                <c:pt idx="8348">
                  <c:v>69.566666999999995</c:v>
                </c:pt>
                <c:pt idx="8349">
                  <c:v>69.575000000000003</c:v>
                </c:pt>
                <c:pt idx="8350">
                  <c:v>69.583332999999996</c:v>
                </c:pt>
                <c:pt idx="8351">
                  <c:v>69.591667000000001</c:v>
                </c:pt>
                <c:pt idx="8352">
                  <c:v>69.599999999999994</c:v>
                </c:pt>
                <c:pt idx="8353">
                  <c:v>69.608333000000002</c:v>
                </c:pt>
                <c:pt idx="8354">
                  <c:v>69.616667000000007</c:v>
                </c:pt>
                <c:pt idx="8355">
                  <c:v>69.625</c:v>
                </c:pt>
                <c:pt idx="8356">
                  <c:v>69.633332999999993</c:v>
                </c:pt>
                <c:pt idx="8357">
                  <c:v>69.641666999999998</c:v>
                </c:pt>
                <c:pt idx="8358">
                  <c:v>69.650000000000006</c:v>
                </c:pt>
                <c:pt idx="8359">
                  <c:v>69.658332999999999</c:v>
                </c:pt>
                <c:pt idx="8360">
                  <c:v>69.666667000000004</c:v>
                </c:pt>
                <c:pt idx="8361">
                  <c:v>69.674999999999997</c:v>
                </c:pt>
                <c:pt idx="8362">
                  <c:v>69.683333000000005</c:v>
                </c:pt>
                <c:pt idx="8363">
                  <c:v>69.691666999999995</c:v>
                </c:pt>
                <c:pt idx="8364">
                  <c:v>69.7</c:v>
                </c:pt>
                <c:pt idx="8365">
                  <c:v>69.708332999999996</c:v>
                </c:pt>
                <c:pt idx="8366">
                  <c:v>69.716667000000001</c:v>
                </c:pt>
                <c:pt idx="8367">
                  <c:v>69.724999999999994</c:v>
                </c:pt>
                <c:pt idx="8368">
                  <c:v>69.733333000000002</c:v>
                </c:pt>
                <c:pt idx="8369">
                  <c:v>69.741667000000007</c:v>
                </c:pt>
                <c:pt idx="8370">
                  <c:v>69.75</c:v>
                </c:pt>
                <c:pt idx="8371">
                  <c:v>69.758332999999993</c:v>
                </c:pt>
                <c:pt idx="8372">
                  <c:v>69.766666999999998</c:v>
                </c:pt>
                <c:pt idx="8373">
                  <c:v>69.775000000000006</c:v>
                </c:pt>
                <c:pt idx="8374">
                  <c:v>69.783332999999999</c:v>
                </c:pt>
                <c:pt idx="8375">
                  <c:v>69.791667000000004</c:v>
                </c:pt>
                <c:pt idx="8376">
                  <c:v>69.8</c:v>
                </c:pt>
                <c:pt idx="8377">
                  <c:v>69.808333000000005</c:v>
                </c:pt>
                <c:pt idx="8378">
                  <c:v>69.816666999999995</c:v>
                </c:pt>
                <c:pt idx="8379">
                  <c:v>69.825000000000003</c:v>
                </c:pt>
                <c:pt idx="8380">
                  <c:v>69.833332999999996</c:v>
                </c:pt>
                <c:pt idx="8381">
                  <c:v>69.841667000000001</c:v>
                </c:pt>
                <c:pt idx="8382">
                  <c:v>69.849999999999994</c:v>
                </c:pt>
                <c:pt idx="8383">
                  <c:v>69.858333000000002</c:v>
                </c:pt>
                <c:pt idx="8384">
                  <c:v>69.866667000000007</c:v>
                </c:pt>
                <c:pt idx="8385">
                  <c:v>69.875</c:v>
                </c:pt>
                <c:pt idx="8386">
                  <c:v>69.883332999999993</c:v>
                </c:pt>
                <c:pt idx="8387">
                  <c:v>69.891666999999998</c:v>
                </c:pt>
                <c:pt idx="8388">
                  <c:v>69.900000000000006</c:v>
                </c:pt>
                <c:pt idx="8389">
                  <c:v>69.908332999999999</c:v>
                </c:pt>
                <c:pt idx="8390">
                  <c:v>69.916667000000004</c:v>
                </c:pt>
                <c:pt idx="8391">
                  <c:v>69.924999999999997</c:v>
                </c:pt>
                <c:pt idx="8392">
                  <c:v>69.933333000000005</c:v>
                </c:pt>
                <c:pt idx="8393">
                  <c:v>69.941666999999995</c:v>
                </c:pt>
                <c:pt idx="8394">
                  <c:v>69.95</c:v>
                </c:pt>
                <c:pt idx="8395">
                  <c:v>69.958332999999996</c:v>
                </c:pt>
                <c:pt idx="8396">
                  <c:v>69.966667000000001</c:v>
                </c:pt>
                <c:pt idx="8397">
                  <c:v>69.974999999999994</c:v>
                </c:pt>
                <c:pt idx="8398">
                  <c:v>69.983333000000002</c:v>
                </c:pt>
                <c:pt idx="8399">
                  <c:v>69.991667000000007</c:v>
                </c:pt>
                <c:pt idx="8400">
                  <c:v>70</c:v>
                </c:pt>
                <c:pt idx="8401">
                  <c:v>70.008332999999993</c:v>
                </c:pt>
                <c:pt idx="8402">
                  <c:v>70.016666999999998</c:v>
                </c:pt>
                <c:pt idx="8403">
                  <c:v>70.025000000000006</c:v>
                </c:pt>
                <c:pt idx="8404">
                  <c:v>70.033332999999999</c:v>
                </c:pt>
                <c:pt idx="8405">
                  <c:v>70.041667000000004</c:v>
                </c:pt>
                <c:pt idx="8406">
                  <c:v>70.05</c:v>
                </c:pt>
                <c:pt idx="8407">
                  <c:v>70.058333000000005</c:v>
                </c:pt>
                <c:pt idx="8408">
                  <c:v>70.066666999999995</c:v>
                </c:pt>
                <c:pt idx="8409">
                  <c:v>70.075000000000003</c:v>
                </c:pt>
                <c:pt idx="8410">
                  <c:v>70.083332999999996</c:v>
                </c:pt>
                <c:pt idx="8411">
                  <c:v>70.091667000000001</c:v>
                </c:pt>
                <c:pt idx="8412">
                  <c:v>70.099999999999994</c:v>
                </c:pt>
                <c:pt idx="8413">
                  <c:v>70.108333000000002</c:v>
                </c:pt>
                <c:pt idx="8414">
                  <c:v>70.116667000000007</c:v>
                </c:pt>
                <c:pt idx="8415">
                  <c:v>70.125</c:v>
                </c:pt>
                <c:pt idx="8416">
                  <c:v>70.133332999999993</c:v>
                </c:pt>
                <c:pt idx="8417">
                  <c:v>70.141666999999998</c:v>
                </c:pt>
                <c:pt idx="8418">
                  <c:v>70.150000000000006</c:v>
                </c:pt>
                <c:pt idx="8419">
                  <c:v>70.158332999999999</c:v>
                </c:pt>
                <c:pt idx="8420">
                  <c:v>70.166667000000004</c:v>
                </c:pt>
                <c:pt idx="8421">
                  <c:v>70.174999999999997</c:v>
                </c:pt>
                <c:pt idx="8422">
                  <c:v>70.183333000000005</c:v>
                </c:pt>
                <c:pt idx="8423">
                  <c:v>70.191666999999995</c:v>
                </c:pt>
                <c:pt idx="8424">
                  <c:v>70.2</c:v>
                </c:pt>
                <c:pt idx="8425">
                  <c:v>70.208332999999996</c:v>
                </c:pt>
                <c:pt idx="8426">
                  <c:v>70.216667000000001</c:v>
                </c:pt>
                <c:pt idx="8427">
                  <c:v>70.224999999999994</c:v>
                </c:pt>
                <c:pt idx="8428">
                  <c:v>70.233333000000002</c:v>
                </c:pt>
                <c:pt idx="8429">
                  <c:v>70.241667000000007</c:v>
                </c:pt>
                <c:pt idx="8430">
                  <c:v>70.25</c:v>
                </c:pt>
                <c:pt idx="8431">
                  <c:v>70.258332999999993</c:v>
                </c:pt>
                <c:pt idx="8432">
                  <c:v>70.266666999999998</c:v>
                </c:pt>
                <c:pt idx="8433">
                  <c:v>70.275000000000006</c:v>
                </c:pt>
                <c:pt idx="8434">
                  <c:v>70.283332999999999</c:v>
                </c:pt>
                <c:pt idx="8435">
                  <c:v>70.291667000000004</c:v>
                </c:pt>
                <c:pt idx="8436">
                  <c:v>70.3</c:v>
                </c:pt>
                <c:pt idx="8437">
                  <c:v>70.308333000000005</c:v>
                </c:pt>
                <c:pt idx="8438">
                  <c:v>70.316666999999995</c:v>
                </c:pt>
                <c:pt idx="8439">
                  <c:v>70.325000000000003</c:v>
                </c:pt>
                <c:pt idx="8440">
                  <c:v>70.333332999999996</c:v>
                </c:pt>
                <c:pt idx="8441">
                  <c:v>70.341667000000001</c:v>
                </c:pt>
                <c:pt idx="8442">
                  <c:v>70.349999999999994</c:v>
                </c:pt>
                <c:pt idx="8443">
                  <c:v>70.358333000000002</c:v>
                </c:pt>
                <c:pt idx="8444">
                  <c:v>70.366667000000007</c:v>
                </c:pt>
                <c:pt idx="8445">
                  <c:v>70.375</c:v>
                </c:pt>
                <c:pt idx="8446">
                  <c:v>70.383332999999993</c:v>
                </c:pt>
                <c:pt idx="8447">
                  <c:v>70.391666999999998</c:v>
                </c:pt>
                <c:pt idx="8448">
                  <c:v>70.400000000000006</c:v>
                </c:pt>
                <c:pt idx="8449">
                  <c:v>70.408332999999999</c:v>
                </c:pt>
                <c:pt idx="8450">
                  <c:v>70.416667000000004</c:v>
                </c:pt>
                <c:pt idx="8451">
                  <c:v>70.424999999999997</c:v>
                </c:pt>
                <c:pt idx="8452">
                  <c:v>70.433333000000005</c:v>
                </c:pt>
                <c:pt idx="8453">
                  <c:v>70.441666999999995</c:v>
                </c:pt>
                <c:pt idx="8454">
                  <c:v>70.45</c:v>
                </c:pt>
                <c:pt idx="8455">
                  <c:v>70.458332999999996</c:v>
                </c:pt>
                <c:pt idx="8456">
                  <c:v>70.466667000000001</c:v>
                </c:pt>
                <c:pt idx="8457">
                  <c:v>70.474999999999994</c:v>
                </c:pt>
                <c:pt idx="8458">
                  <c:v>70.483333000000002</c:v>
                </c:pt>
                <c:pt idx="8459">
                  <c:v>70.491667000000007</c:v>
                </c:pt>
                <c:pt idx="8460">
                  <c:v>70.5</c:v>
                </c:pt>
                <c:pt idx="8461">
                  <c:v>70.508332999999993</c:v>
                </c:pt>
                <c:pt idx="8462">
                  <c:v>70.516666999999998</c:v>
                </c:pt>
                <c:pt idx="8463">
                  <c:v>70.525000000000006</c:v>
                </c:pt>
                <c:pt idx="8464">
                  <c:v>70.533332999999999</c:v>
                </c:pt>
                <c:pt idx="8465">
                  <c:v>70.541667000000004</c:v>
                </c:pt>
                <c:pt idx="8466">
                  <c:v>70.55</c:v>
                </c:pt>
                <c:pt idx="8467">
                  <c:v>70.558333000000005</c:v>
                </c:pt>
                <c:pt idx="8468">
                  <c:v>70.566666999999995</c:v>
                </c:pt>
                <c:pt idx="8469">
                  <c:v>70.575000000000003</c:v>
                </c:pt>
                <c:pt idx="8470">
                  <c:v>70.583332999999996</c:v>
                </c:pt>
                <c:pt idx="8471">
                  <c:v>70.591667000000001</c:v>
                </c:pt>
                <c:pt idx="8472">
                  <c:v>70.599999999999994</c:v>
                </c:pt>
                <c:pt idx="8473">
                  <c:v>70.608333000000002</c:v>
                </c:pt>
                <c:pt idx="8474">
                  <c:v>70.616667000000007</c:v>
                </c:pt>
                <c:pt idx="8475">
                  <c:v>70.625</c:v>
                </c:pt>
                <c:pt idx="8476">
                  <c:v>70.633332999999993</c:v>
                </c:pt>
                <c:pt idx="8477">
                  <c:v>70.641666999999998</c:v>
                </c:pt>
                <c:pt idx="8478">
                  <c:v>70.650000000000006</c:v>
                </c:pt>
                <c:pt idx="8479">
                  <c:v>70.658332999999999</c:v>
                </c:pt>
                <c:pt idx="8480">
                  <c:v>70.666667000000004</c:v>
                </c:pt>
                <c:pt idx="8481">
                  <c:v>70.674999999999997</c:v>
                </c:pt>
                <c:pt idx="8482">
                  <c:v>70.683333000000005</c:v>
                </c:pt>
                <c:pt idx="8483">
                  <c:v>70.691666999999995</c:v>
                </c:pt>
                <c:pt idx="8484">
                  <c:v>70.7</c:v>
                </c:pt>
                <c:pt idx="8485">
                  <c:v>70.708332999999996</c:v>
                </c:pt>
                <c:pt idx="8486">
                  <c:v>70.716667000000001</c:v>
                </c:pt>
                <c:pt idx="8487">
                  <c:v>70.724999999999994</c:v>
                </c:pt>
                <c:pt idx="8488">
                  <c:v>70.733333000000002</c:v>
                </c:pt>
                <c:pt idx="8489">
                  <c:v>70.741667000000007</c:v>
                </c:pt>
                <c:pt idx="8490">
                  <c:v>70.75</c:v>
                </c:pt>
                <c:pt idx="8491">
                  <c:v>70.758332999999993</c:v>
                </c:pt>
                <c:pt idx="8492">
                  <c:v>70.766666999999998</c:v>
                </c:pt>
                <c:pt idx="8493">
                  <c:v>70.775000000000006</c:v>
                </c:pt>
                <c:pt idx="8494">
                  <c:v>70.783332999999999</c:v>
                </c:pt>
                <c:pt idx="8495">
                  <c:v>70.791667000000004</c:v>
                </c:pt>
                <c:pt idx="8496">
                  <c:v>70.8</c:v>
                </c:pt>
                <c:pt idx="8497">
                  <c:v>70.808333000000005</c:v>
                </c:pt>
                <c:pt idx="8498">
                  <c:v>70.816666999999995</c:v>
                </c:pt>
                <c:pt idx="8499">
                  <c:v>70.825000000000003</c:v>
                </c:pt>
                <c:pt idx="8500">
                  <c:v>70.833332999999996</c:v>
                </c:pt>
                <c:pt idx="8501">
                  <c:v>70.841667000000001</c:v>
                </c:pt>
                <c:pt idx="8502">
                  <c:v>70.849999999999994</c:v>
                </c:pt>
                <c:pt idx="8503">
                  <c:v>70.858333000000002</c:v>
                </c:pt>
                <c:pt idx="8504">
                  <c:v>70.866667000000007</c:v>
                </c:pt>
                <c:pt idx="8505">
                  <c:v>70.875</c:v>
                </c:pt>
                <c:pt idx="8506">
                  <c:v>70.883332999999993</c:v>
                </c:pt>
                <c:pt idx="8507">
                  <c:v>70.891666999999998</c:v>
                </c:pt>
                <c:pt idx="8508">
                  <c:v>70.900000000000006</c:v>
                </c:pt>
                <c:pt idx="8509">
                  <c:v>70.908332999999999</c:v>
                </c:pt>
                <c:pt idx="8510">
                  <c:v>70.916667000000004</c:v>
                </c:pt>
                <c:pt idx="8511">
                  <c:v>70.924999999999997</c:v>
                </c:pt>
                <c:pt idx="8512">
                  <c:v>70.933333000000005</c:v>
                </c:pt>
                <c:pt idx="8513">
                  <c:v>70.941666999999995</c:v>
                </c:pt>
                <c:pt idx="8514">
                  <c:v>70.95</c:v>
                </c:pt>
                <c:pt idx="8515">
                  <c:v>70.958332999999996</c:v>
                </c:pt>
                <c:pt idx="8516">
                  <c:v>70.966667000000001</c:v>
                </c:pt>
                <c:pt idx="8517">
                  <c:v>70.974999999999994</c:v>
                </c:pt>
                <c:pt idx="8518">
                  <c:v>70.983333000000002</c:v>
                </c:pt>
                <c:pt idx="8519">
                  <c:v>70.991667000000007</c:v>
                </c:pt>
                <c:pt idx="8520">
                  <c:v>71</c:v>
                </c:pt>
                <c:pt idx="8521">
                  <c:v>71.008332999999993</c:v>
                </c:pt>
                <c:pt idx="8522">
                  <c:v>71.016666999999998</c:v>
                </c:pt>
                <c:pt idx="8523">
                  <c:v>71.025000000000006</c:v>
                </c:pt>
                <c:pt idx="8524">
                  <c:v>71.033332999999999</c:v>
                </c:pt>
                <c:pt idx="8525">
                  <c:v>71.041667000000004</c:v>
                </c:pt>
                <c:pt idx="8526">
                  <c:v>71.05</c:v>
                </c:pt>
                <c:pt idx="8527">
                  <c:v>71.058333000000005</c:v>
                </c:pt>
                <c:pt idx="8528">
                  <c:v>71.066666999999995</c:v>
                </c:pt>
                <c:pt idx="8529">
                  <c:v>71.075000000000003</c:v>
                </c:pt>
                <c:pt idx="8530">
                  <c:v>71.083332999999996</c:v>
                </c:pt>
                <c:pt idx="8531">
                  <c:v>71.091667000000001</c:v>
                </c:pt>
                <c:pt idx="8532">
                  <c:v>71.099999999999994</c:v>
                </c:pt>
                <c:pt idx="8533">
                  <c:v>71.108333000000002</c:v>
                </c:pt>
                <c:pt idx="8534">
                  <c:v>71.116667000000007</c:v>
                </c:pt>
                <c:pt idx="8535">
                  <c:v>71.125</c:v>
                </c:pt>
                <c:pt idx="8536">
                  <c:v>71.133332999999993</c:v>
                </c:pt>
                <c:pt idx="8537">
                  <c:v>71.141666999999998</c:v>
                </c:pt>
                <c:pt idx="8538">
                  <c:v>71.150000000000006</c:v>
                </c:pt>
                <c:pt idx="8539">
                  <c:v>71.158332999999999</c:v>
                </c:pt>
                <c:pt idx="8540">
                  <c:v>71.166667000000004</c:v>
                </c:pt>
                <c:pt idx="8541">
                  <c:v>71.174999999999997</c:v>
                </c:pt>
                <c:pt idx="8542">
                  <c:v>71.183333000000005</c:v>
                </c:pt>
                <c:pt idx="8543">
                  <c:v>71.191666999999995</c:v>
                </c:pt>
                <c:pt idx="8544">
                  <c:v>71.2</c:v>
                </c:pt>
                <c:pt idx="8545">
                  <c:v>71.208332999999996</c:v>
                </c:pt>
                <c:pt idx="8546">
                  <c:v>71.216667000000001</c:v>
                </c:pt>
                <c:pt idx="8547">
                  <c:v>71.224999999999994</c:v>
                </c:pt>
                <c:pt idx="8548">
                  <c:v>71.233333000000002</c:v>
                </c:pt>
                <c:pt idx="8549">
                  <c:v>71.241667000000007</c:v>
                </c:pt>
                <c:pt idx="8550">
                  <c:v>71.25</c:v>
                </c:pt>
                <c:pt idx="8551">
                  <c:v>71.258332999999993</c:v>
                </c:pt>
                <c:pt idx="8552">
                  <c:v>71.266666999999998</c:v>
                </c:pt>
                <c:pt idx="8553">
                  <c:v>71.275000000000006</c:v>
                </c:pt>
                <c:pt idx="8554">
                  <c:v>71.283332999999999</c:v>
                </c:pt>
                <c:pt idx="8555">
                  <c:v>71.291667000000004</c:v>
                </c:pt>
                <c:pt idx="8556">
                  <c:v>71.3</c:v>
                </c:pt>
                <c:pt idx="8557">
                  <c:v>71.308333000000005</c:v>
                </c:pt>
                <c:pt idx="8558">
                  <c:v>71.316666999999995</c:v>
                </c:pt>
                <c:pt idx="8559">
                  <c:v>71.325000000000003</c:v>
                </c:pt>
                <c:pt idx="8560">
                  <c:v>71.333332999999996</c:v>
                </c:pt>
                <c:pt idx="8561">
                  <c:v>71.341667000000001</c:v>
                </c:pt>
                <c:pt idx="8562">
                  <c:v>71.349999999999994</c:v>
                </c:pt>
                <c:pt idx="8563">
                  <c:v>71.358333000000002</c:v>
                </c:pt>
                <c:pt idx="8564">
                  <c:v>71.366667000000007</c:v>
                </c:pt>
                <c:pt idx="8565">
                  <c:v>71.375</c:v>
                </c:pt>
                <c:pt idx="8566">
                  <c:v>71.383332999999993</c:v>
                </c:pt>
                <c:pt idx="8567">
                  <c:v>71.391666999999998</c:v>
                </c:pt>
                <c:pt idx="8568">
                  <c:v>71.400000000000006</c:v>
                </c:pt>
                <c:pt idx="8569">
                  <c:v>71.408332999999999</c:v>
                </c:pt>
                <c:pt idx="8570">
                  <c:v>71.416667000000004</c:v>
                </c:pt>
                <c:pt idx="8571">
                  <c:v>71.424999999999997</c:v>
                </c:pt>
                <c:pt idx="8572">
                  <c:v>71.433333000000005</c:v>
                </c:pt>
                <c:pt idx="8573">
                  <c:v>71.441666999999995</c:v>
                </c:pt>
                <c:pt idx="8574">
                  <c:v>71.45</c:v>
                </c:pt>
                <c:pt idx="8575">
                  <c:v>71.458332999999996</c:v>
                </c:pt>
                <c:pt idx="8576">
                  <c:v>71.466667000000001</c:v>
                </c:pt>
                <c:pt idx="8577">
                  <c:v>71.474999999999994</c:v>
                </c:pt>
                <c:pt idx="8578">
                  <c:v>71.483333000000002</c:v>
                </c:pt>
                <c:pt idx="8579">
                  <c:v>71.491667000000007</c:v>
                </c:pt>
                <c:pt idx="8580">
                  <c:v>71.5</c:v>
                </c:pt>
                <c:pt idx="8581">
                  <c:v>71.508332999999993</c:v>
                </c:pt>
                <c:pt idx="8582">
                  <c:v>71.516666999999998</c:v>
                </c:pt>
                <c:pt idx="8583">
                  <c:v>71.525000000000006</c:v>
                </c:pt>
                <c:pt idx="8584">
                  <c:v>71.533332999999999</c:v>
                </c:pt>
                <c:pt idx="8585">
                  <c:v>71.541667000000004</c:v>
                </c:pt>
                <c:pt idx="8586">
                  <c:v>71.55</c:v>
                </c:pt>
                <c:pt idx="8587">
                  <c:v>71.558333000000005</c:v>
                </c:pt>
                <c:pt idx="8588">
                  <c:v>71.566666999999995</c:v>
                </c:pt>
                <c:pt idx="8589">
                  <c:v>71.575000000000003</c:v>
                </c:pt>
                <c:pt idx="8590">
                  <c:v>71.583332999999996</c:v>
                </c:pt>
                <c:pt idx="8591">
                  <c:v>71.591667000000001</c:v>
                </c:pt>
                <c:pt idx="8592">
                  <c:v>71.599999999999994</c:v>
                </c:pt>
                <c:pt idx="8593">
                  <c:v>71.608333000000002</c:v>
                </c:pt>
                <c:pt idx="8594">
                  <c:v>71.616667000000007</c:v>
                </c:pt>
                <c:pt idx="8595">
                  <c:v>71.625</c:v>
                </c:pt>
                <c:pt idx="8596">
                  <c:v>71.633332999999993</c:v>
                </c:pt>
                <c:pt idx="8597">
                  <c:v>71.641666999999998</c:v>
                </c:pt>
                <c:pt idx="8598">
                  <c:v>71.650000000000006</c:v>
                </c:pt>
                <c:pt idx="8599">
                  <c:v>71.658332999999999</c:v>
                </c:pt>
                <c:pt idx="8600">
                  <c:v>71.666667000000004</c:v>
                </c:pt>
                <c:pt idx="8601">
                  <c:v>71.674999999999997</c:v>
                </c:pt>
                <c:pt idx="8602">
                  <c:v>71.683333000000005</c:v>
                </c:pt>
                <c:pt idx="8603">
                  <c:v>71.691666999999995</c:v>
                </c:pt>
                <c:pt idx="8604">
                  <c:v>71.7</c:v>
                </c:pt>
                <c:pt idx="8605">
                  <c:v>71.708332999999996</c:v>
                </c:pt>
                <c:pt idx="8606">
                  <c:v>71.716667000000001</c:v>
                </c:pt>
                <c:pt idx="8607">
                  <c:v>71.724999999999994</c:v>
                </c:pt>
                <c:pt idx="8608">
                  <c:v>71.733333000000002</c:v>
                </c:pt>
                <c:pt idx="8609">
                  <c:v>71.741667000000007</c:v>
                </c:pt>
                <c:pt idx="8610">
                  <c:v>71.75</c:v>
                </c:pt>
                <c:pt idx="8611">
                  <c:v>71.758332999999993</c:v>
                </c:pt>
                <c:pt idx="8612">
                  <c:v>71.766666999999998</c:v>
                </c:pt>
                <c:pt idx="8613">
                  <c:v>71.775000000000006</c:v>
                </c:pt>
                <c:pt idx="8614">
                  <c:v>71.783332999999999</c:v>
                </c:pt>
                <c:pt idx="8615">
                  <c:v>71.791667000000004</c:v>
                </c:pt>
                <c:pt idx="8616">
                  <c:v>71.8</c:v>
                </c:pt>
                <c:pt idx="8617">
                  <c:v>71.808333000000005</c:v>
                </c:pt>
                <c:pt idx="8618">
                  <c:v>71.816666999999995</c:v>
                </c:pt>
                <c:pt idx="8619">
                  <c:v>71.825000000000003</c:v>
                </c:pt>
                <c:pt idx="8620">
                  <c:v>71.833332999999996</c:v>
                </c:pt>
                <c:pt idx="8621">
                  <c:v>71.841667000000001</c:v>
                </c:pt>
                <c:pt idx="8622">
                  <c:v>71.849999999999994</c:v>
                </c:pt>
                <c:pt idx="8623">
                  <c:v>71.858333000000002</c:v>
                </c:pt>
                <c:pt idx="8624">
                  <c:v>71.866667000000007</c:v>
                </c:pt>
                <c:pt idx="8625">
                  <c:v>71.875</c:v>
                </c:pt>
                <c:pt idx="8626">
                  <c:v>71.883332999999993</c:v>
                </c:pt>
                <c:pt idx="8627">
                  <c:v>71.891666999999998</c:v>
                </c:pt>
                <c:pt idx="8628">
                  <c:v>71.900000000000006</c:v>
                </c:pt>
                <c:pt idx="8629">
                  <c:v>71.908332999999999</c:v>
                </c:pt>
                <c:pt idx="8630">
                  <c:v>71.916667000000004</c:v>
                </c:pt>
                <c:pt idx="8631">
                  <c:v>71.924999999999997</c:v>
                </c:pt>
                <c:pt idx="8632">
                  <c:v>71.933333000000005</c:v>
                </c:pt>
                <c:pt idx="8633">
                  <c:v>71.941666999999995</c:v>
                </c:pt>
                <c:pt idx="8634">
                  <c:v>71.95</c:v>
                </c:pt>
                <c:pt idx="8635">
                  <c:v>71.958332999999996</c:v>
                </c:pt>
                <c:pt idx="8636">
                  <c:v>71.966667000000001</c:v>
                </c:pt>
                <c:pt idx="8637">
                  <c:v>71.974999999999994</c:v>
                </c:pt>
                <c:pt idx="8638">
                  <c:v>71.983333000000002</c:v>
                </c:pt>
                <c:pt idx="8639">
                  <c:v>71.991667000000007</c:v>
                </c:pt>
                <c:pt idx="8640">
                  <c:v>72</c:v>
                </c:pt>
                <c:pt idx="8641">
                  <c:v>72.008332999999993</c:v>
                </c:pt>
                <c:pt idx="8642">
                  <c:v>72.016666999999998</c:v>
                </c:pt>
                <c:pt idx="8643">
                  <c:v>72.025000000000006</c:v>
                </c:pt>
                <c:pt idx="8644">
                  <c:v>72.033332999999999</c:v>
                </c:pt>
                <c:pt idx="8645">
                  <c:v>72.041667000000004</c:v>
                </c:pt>
                <c:pt idx="8646">
                  <c:v>72.05</c:v>
                </c:pt>
                <c:pt idx="8647">
                  <c:v>72.058333000000005</c:v>
                </c:pt>
                <c:pt idx="8648">
                  <c:v>72.066666999999995</c:v>
                </c:pt>
                <c:pt idx="8649">
                  <c:v>72.075000000000003</c:v>
                </c:pt>
                <c:pt idx="8650">
                  <c:v>72.083332999999996</c:v>
                </c:pt>
                <c:pt idx="8651">
                  <c:v>72.091667000000001</c:v>
                </c:pt>
                <c:pt idx="8652">
                  <c:v>72.099999999999994</c:v>
                </c:pt>
                <c:pt idx="8653">
                  <c:v>72.108333000000002</c:v>
                </c:pt>
                <c:pt idx="8654">
                  <c:v>72.116667000000007</c:v>
                </c:pt>
                <c:pt idx="8655">
                  <c:v>72.125</c:v>
                </c:pt>
                <c:pt idx="8656">
                  <c:v>72.133332999999993</c:v>
                </c:pt>
                <c:pt idx="8657">
                  <c:v>72.141666999999998</c:v>
                </c:pt>
                <c:pt idx="8658">
                  <c:v>72.150000000000006</c:v>
                </c:pt>
                <c:pt idx="8659">
                  <c:v>72.158332999999999</c:v>
                </c:pt>
                <c:pt idx="8660">
                  <c:v>72.166667000000004</c:v>
                </c:pt>
                <c:pt idx="8661">
                  <c:v>72.174999999999997</c:v>
                </c:pt>
                <c:pt idx="8662">
                  <c:v>72.183333000000005</c:v>
                </c:pt>
                <c:pt idx="8663">
                  <c:v>72.191666999999995</c:v>
                </c:pt>
                <c:pt idx="8664">
                  <c:v>72.2</c:v>
                </c:pt>
                <c:pt idx="8665">
                  <c:v>72.208332999999996</c:v>
                </c:pt>
                <c:pt idx="8666">
                  <c:v>72.216667000000001</c:v>
                </c:pt>
                <c:pt idx="8667">
                  <c:v>72.224999999999994</c:v>
                </c:pt>
                <c:pt idx="8668">
                  <c:v>72.233333000000002</c:v>
                </c:pt>
                <c:pt idx="8669">
                  <c:v>72.241667000000007</c:v>
                </c:pt>
                <c:pt idx="8670">
                  <c:v>72.25</c:v>
                </c:pt>
                <c:pt idx="8671">
                  <c:v>72.258332999999993</c:v>
                </c:pt>
                <c:pt idx="8672">
                  <c:v>72.266666999999998</c:v>
                </c:pt>
                <c:pt idx="8673">
                  <c:v>72.275000000000006</c:v>
                </c:pt>
                <c:pt idx="8674">
                  <c:v>72.283332999999999</c:v>
                </c:pt>
                <c:pt idx="8675">
                  <c:v>72.291667000000004</c:v>
                </c:pt>
                <c:pt idx="8676">
                  <c:v>72.3</c:v>
                </c:pt>
                <c:pt idx="8677">
                  <c:v>72.308333000000005</c:v>
                </c:pt>
                <c:pt idx="8678">
                  <c:v>72.316666999999995</c:v>
                </c:pt>
                <c:pt idx="8679">
                  <c:v>72.325000000000003</c:v>
                </c:pt>
                <c:pt idx="8680">
                  <c:v>72.333332999999996</c:v>
                </c:pt>
                <c:pt idx="8681">
                  <c:v>72.341667000000001</c:v>
                </c:pt>
                <c:pt idx="8682">
                  <c:v>72.349999999999994</c:v>
                </c:pt>
                <c:pt idx="8683">
                  <c:v>72.358333000000002</c:v>
                </c:pt>
                <c:pt idx="8684">
                  <c:v>72.366667000000007</c:v>
                </c:pt>
                <c:pt idx="8685">
                  <c:v>72.375</c:v>
                </c:pt>
                <c:pt idx="8686">
                  <c:v>72.383332999999993</c:v>
                </c:pt>
                <c:pt idx="8687">
                  <c:v>72.391666999999998</c:v>
                </c:pt>
                <c:pt idx="8688">
                  <c:v>72.400000000000006</c:v>
                </c:pt>
                <c:pt idx="8689">
                  <c:v>72.408332999999999</c:v>
                </c:pt>
                <c:pt idx="8690">
                  <c:v>72.416667000000004</c:v>
                </c:pt>
                <c:pt idx="8691">
                  <c:v>72.424999999999997</c:v>
                </c:pt>
                <c:pt idx="8692">
                  <c:v>72.433333000000005</c:v>
                </c:pt>
                <c:pt idx="8693">
                  <c:v>72.441666999999995</c:v>
                </c:pt>
                <c:pt idx="8694">
                  <c:v>72.45</c:v>
                </c:pt>
                <c:pt idx="8695">
                  <c:v>72.458332999999996</c:v>
                </c:pt>
                <c:pt idx="8696">
                  <c:v>72.466667000000001</c:v>
                </c:pt>
                <c:pt idx="8697">
                  <c:v>72.474999999999994</c:v>
                </c:pt>
                <c:pt idx="8698">
                  <c:v>72.483333000000002</c:v>
                </c:pt>
                <c:pt idx="8699">
                  <c:v>72.491667000000007</c:v>
                </c:pt>
                <c:pt idx="8700">
                  <c:v>72.5</c:v>
                </c:pt>
                <c:pt idx="8701">
                  <c:v>72.508332999999993</c:v>
                </c:pt>
                <c:pt idx="8702">
                  <c:v>72.516666999999998</c:v>
                </c:pt>
                <c:pt idx="8703">
                  <c:v>72.525000000000006</c:v>
                </c:pt>
                <c:pt idx="8704">
                  <c:v>72.533332999999999</c:v>
                </c:pt>
                <c:pt idx="8705">
                  <c:v>72.541667000000004</c:v>
                </c:pt>
                <c:pt idx="8706">
                  <c:v>72.55</c:v>
                </c:pt>
                <c:pt idx="8707">
                  <c:v>72.558333000000005</c:v>
                </c:pt>
                <c:pt idx="8708">
                  <c:v>72.566666999999995</c:v>
                </c:pt>
                <c:pt idx="8709">
                  <c:v>72.575000000000003</c:v>
                </c:pt>
                <c:pt idx="8710">
                  <c:v>72.583332999999996</c:v>
                </c:pt>
                <c:pt idx="8711">
                  <c:v>72.591667000000001</c:v>
                </c:pt>
                <c:pt idx="8712">
                  <c:v>72.599999999999994</c:v>
                </c:pt>
                <c:pt idx="8713">
                  <c:v>72.608333000000002</c:v>
                </c:pt>
                <c:pt idx="8714">
                  <c:v>72.616667000000007</c:v>
                </c:pt>
                <c:pt idx="8715">
                  <c:v>72.625</c:v>
                </c:pt>
                <c:pt idx="8716">
                  <c:v>72.633332999999993</c:v>
                </c:pt>
                <c:pt idx="8717">
                  <c:v>72.641666999999998</c:v>
                </c:pt>
                <c:pt idx="8718">
                  <c:v>72.650000000000006</c:v>
                </c:pt>
                <c:pt idx="8719">
                  <c:v>72.658332999999999</c:v>
                </c:pt>
                <c:pt idx="8720">
                  <c:v>72.666667000000004</c:v>
                </c:pt>
                <c:pt idx="8721">
                  <c:v>72.674999999999997</c:v>
                </c:pt>
                <c:pt idx="8722">
                  <c:v>72.683333000000005</c:v>
                </c:pt>
                <c:pt idx="8723">
                  <c:v>72.691666999999995</c:v>
                </c:pt>
                <c:pt idx="8724">
                  <c:v>72.7</c:v>
                </c:pt>
                <c:pt idx="8725">
                  <c:v>72.708332999999996</c:v>
                </c:pt>
                <c:pt idx="8726">
                  <c:v>72.716667000000001</c:v>
                </c:pt>
                <c:pt idx="8727">
                  <c:v>72.724999999999994</c:v>
                </c:pt>
                <c:pt idx="8728">
                  <c:v>72.733333000000002</c:v>
                </c:pt>
                <c:pt idx="8729">
                  <c:v>72.741667000000007</c:v>
                </c:pt>
                <c:pt idx="8730">
                  <c:v>72.75</c:v>
                </c:pt>
                <c:pt idx="8731">
                  <c:v>72.758332999999993</c:v>
                </c:pt>
                <c:pt idx="8732">
                  <c:v>72.766666999999998</c:v>
                </c:pt>
                <c:pt idx="8733">
                  <c:v>72.775000000000006</c:v>
                </c:pt>
                <c:pt idx="8734">
                  <c:v>72.783332999999999</c:v>
                </c:pt>
                <c:pt idx="8735">
                  <c:v>72.791667000000004</c:v>
                </c:pt>
                <c:pt idx="8736">
                  <c:v>72.8</c:v>
                </c:pt>
                <c:pt idx="8737">
                  <c:v>72.808333000000005</c:v>
                </c:pt>
                <c:pt idx="8738">
                  <c:v>72.816666999999995</c:v>
                </c:pt>
                <c:pt idx="8739">
                  <c:v>72.825000000000003</c:v>
                </c:pt>
                <c:pt idx="8740">
                  <c:v>72.833332999999996</c:v>
                </c:pt>
                <c:pt idx="8741">
                  <c:v>72.841667000000001</c:v>
                </c:pt>
                <c:pt idx="8742">
                  <c:v>72.849999999999994</c:v>
                </c:pt>
                <c:pt idx="8743">
                  <c:v>72.858333000000002</c:v>
                </c:pt>
                <c:pt idx="8744">
                  <c:v>72.866667000000007</c:v>
                </c:pt>
                <c:pt idx="8745">
                  <c:v>72.875</c:v>
                </c:pt>
                <c:pt idx="8746">
                  <c:v>72.883332999999993</c:v>
                </c:pt>
                <c:pt idx="8747">
                  <c:v>72.891666999999998</c:v>
                </c:pt>
                <c:pt idx="8748">
                  <c:v>72.900000000000006</c:v>
                </c:pt>
                <c:pt idx="8749">
                  <c:v>72.908332999999999</c:v>
                </c:pt>
                <c:pt idx="8750">
                  <c:v>72.916667000000004</c:v>
                </c:pt>
                <c:pt idx="8751">
                  <c:v>72.924999999999997</c:v>
                </c:pt>
                <c:pt idx="8752">
                  <c:v>72.933333000000005</c:v>
                </c:pt>
                <c:pt idx="8753">
                  <c:v>72.941666999999995</c:v>
                </c:pt>
                <c:pt idx="8754">
                  <c:v>72.95</c:v>
                </c:pt>
                <c:pt idx="8755">
                  <c:v>72.958332999999996</c:v>
                </c:pt>
                <c:pt idx="8756">
                  <c:v>72.966667000000001</c:v>
                </c:pt>
                <c:pt idx="8757">
                  <c:v>72.974999999999994</c:v>
                </c:pt>
                <c:pt idx="8758">
                  <c:v>72.983333000000002</c:v>
                </c:pt>
                <c:pt idx="8759">
                  <c:v>72.991667000000007</c:v>
                </c:pt>
                <c:pt idx="8760">
                  <c:v>73</c:v>
                </c:pt>
                <c:pt idx="8761">
                  <c:v>73.008332999999993</c:v>
                </c:pt>
                <c:pt idx="8762">
                  <c:v>73.016666999999998</c:v>
                </c:pt>
                <c:pt idx="8763">
                  <c:v>73.025000000000006</c:v>
                </c:pt>
                <c:pt idx="8764">
                  <c:v>73.033332999999999</c:v>
                </c:pt>
                <c:pt idx="8765">
                  <c:v>73.041667000000004</c:v>
                </c:pt>
                <c:pt idx="8766">
                  <c:v>73.05</c:v>
                </c:pt>
                <c:pt idx="8767">
                  <c:v>73.058333000000005</c:v>
                </c:pt>
                <c:pt idx="8768">
                  <c:v>73.066666999999995</c:v>
                </c:pt>
                <c:pt idx="8769">
                  <c:v>73.075000000000003</c:v>
                </c:pt>
                <c:pt idx="8770">
                  <c:v>73.083332999999996</c:v>
                </c:pt>
                <c:pt idx="8771">
                  <c:v>73.091667000000001</c:v>
                </c:pt>
                <c:pt idx="8772">
                  <c:v>73.099999999999994</c:v>
                </c:pt>
                <c:pt idx="8773">
                  <c:v>73.108333000000002</c:v>
                </c:pt>
                <c:pt idx="8774">
                  <c:v>73.116667000000007</c:v>
                </c:pt>
                <c:pt idx="8775">
                  <c:v>73.125</c:v>
                </c:pt>
                <c:pt idx="8776">
                  <c:v>73.133332999999993</c:v>
                </c:pt>
                <c:pt idx="8777">
                  <c:v>73.141666999999998</c:v>
                </c:pt>
                <c:pt idx="8778">
                  <c:v>73.150000000000006</c:v>
                </c:pt>
                <c:pt idx="8779">
                  <c:v>73.158332999999999</c:v>
                </c:pt>
                <c:pt idx="8780">
                  <c:v>73.166667000000004</c:v>
                </c:pt>
                <c:pt idx="8781">
                  <c:v>73.174999999999997</c:v>
                </c:pt>
                <c:pt idx="8782">
                  <c:v>73.183333000000005</c:v>
                </c:pt>
                <c:pt idx="8783">
                  <c:v>73.191666999999995</c:v>
                </c:pt>
                <c:pt idx="8784">
                  <c:v>73.2</c:v>
                </c:pt>
                <c:pt idx="8785">
                  <c:v>73.208332999999996</c:v>
                </c:pt>
                <c:pt idx="8786">
                  <c:v>73.216667000000001</c:v>
                </c:pt>
                <c:pt idx="8787">
                  <c:v>73.224999999999994</c:v>
                </c:pt>
                <c:pt idx="8788">
                  <c:v>73.233333000000002</c:v>
                </c:pt>
                <c:pt idx="8789">
                  <c:v>73.241667000000007</c:v>
                </c:pt>
                <c:pt idx="8790">
                  <c:v>73.25</c:v>
                </c:pt>
                <c:pt idx="8791">
                  <c:v>73.258332999999993</c:v>
                </c:pt>
                <c:pt idx="8792">
                  <c:v>73.266666999999998</c:v>
                </c:pt>
                <c:pt idx="8793">
                  <c:v>73.275000000000006</c:v>
                </c:pt>
                <c:pt idx="8794">
                  <c:v>73.283332999999999</c:v>
                </c:pt>
                <c:pt idx="8795">
                  <c:v>73.291667000000004</c:v>
                </c:pt>
                <c:pt idx="8796">
                  <c:v>73.3</c:v>
                </c:pt>
                <c:pt idx="8797">
                  <c:v>73.308333000000005</c:v>
                </c:pt>
                <c:pt idx="8798">
                  <c:v>73.316666999999995</c:v>
                </c:pt>
                <c:pt idx="8799">
                  <c:v>73.325000000000003</c:v>
                </c:pt>
                <c:pt idx="8800">
                  <c:v>73.333332999999996</c:v>
                </c:pt>
                <c:pt idx="8801">
                  <c:v>73.341667000000001</c:v>
                </c:pt>
                <c:pt idx="8802">
                  <c:v>73.349999999999994</c:v>
                </c:pt>
                <c:pt idx="8803">
                  <c:v>73.358333000000002</c:v>
                </c:pt>
                <c:pt idx="8804">
                  <c:v>73.366667000000007</c:v>
                </c:pt>
                <c:pt idx="8805">
                  <c:v>73.375</c:v>
                </c:pt>
                <c:pt idx="8806">
                  <c:v>73.383332999999993</c:v>
                </c:pt>
                <c:pt idx="8807">
                  <c:v>73.391666999999998</c:v>
                </c:pt>
                <c:pt idx="8808">
                  <c:v>73.400000000000006</c:v>
                </c:pt>
                <c:pt idx="8809">
                  <c:v>73.408332999999999</c:v>
                </c:pt>
                <c:pt idx="8810">
                  <c:v>73.416667000000004</c:v>
                </c:pt>
                <c:pt idx="8811">
                  <c:v>73.424999999999997</c:v>
                </c:pt>
                <c:pt idx="8812">
                  <c:v>73.433333000000005</c:v>
                </c:pt>
                <c:pt idx="8813">
                  <c:v>73.441666999999995</c:v>
                </c:pt>
                <c:pt idx="8814">
                  <c:v>73.45</c:v>
                </c:pt>
                <c:pt idx="8815">
                  <c:v>73.458332999999996</c:v>
                </c:pt>
                <c:pt idx="8816">
                  <c:v>73.466667000000001</c:v>
                </c:pt>
                <c:pt idx="8817">
                  <c:v>73.474999999999994</c:v>
                </c:pt>
                <c:pt idx="8818">
                  <c:v>73.483333000000002</c:v>
                </c:pt>
                <c:pt idx="8819">
                  <c:v>73.491667000000007</c:v>
                </c:pt>
                <c:pt idx="8820">
                  <c:v>73.5</c:v>
                </c:pt>
                <c:pt idx="8821">
                  <c:v>73.508332999999993</c:v>
                </c:pt>
                <c:pt idx="8822">
                  <c:v>73.516666999999998</c:v>
                </c:pt>
                <c:pt idx="8823">
                  <c:v>73.525000000000006</c:v>
                </c:pt>
                <c:pt idx="8824">
                  <c:v>73.533332999999999</c:v>
                </c:pt>
                <c:pt idx="8825">
                  <c:v>73.541667000000004</c:v>
                </c:pt>
                <c:pt idx="8826">
                  <c:v>73.55</c:v>
                </c:pt>
                <c:pt idx="8827">
                  <c:v>73.558333000000005</c:v>
                </c:pt>
                <c:pt idx="8828">
                  <c:v>73.566666999999995</c:v>
                </c:pt>
                <c:pt idx="8829">
                  <c:v>73.575000000000003</c:v>
                </c:pt>
                <c:pt idx="8830">
                  <c:v>73.583332999999996</c:v>
                </c:pt>
                <c:pt idx="8831">
                  <c:v>73.591667000000001</c:v>
                </c:pt>
                <c:pt idx="8832">
                  <c:v>73.599999999999994</c:v>
                </c:pt>
                <c:pt idx="8833">
                  <c:v>73.608333000000002</c:v>
                </c:pt>
                <c:pt idx="8834">
                  <c:v>73.616667000000007</c:v>
                </c:pt>
                <c:pt idx="8835">
                  <c:v>73.625</c:v>
                </c:pt>
                <c:pt idx="8836">
                  <c:v>73.633332999999993</c:v>
                </c:pt>
                <c:pt idx="8837">
                  <c:v>73.641666999999998</c:v>
                </c:pt>
                <c:pt idx="8838">
                  <c:v>73.650000000000006</c:v>
                </c:pt>
                <c:pt idx="8839">
                  <c:v>73.658332999999999</c:v>
                </c:pt>
                <c:pt idx="8840">
                  <c:v>73.666667000000004</c:v>
                </c:pt>
                <c:pt idx="8841">
                  <c:v>73.674999999999997</c:v>
                </c:pt>
                <c:pt idx="8842">
                  <c:v>73.683333000000005</c:v>
                </c:pt>
                <c:pt idx="8843">
                  <c:v>73.691666999999995</c:v>
                </c:pt>
                <c:pt idx="8844">
                  <c:v>73.7</c:v>
                </c:pt>
                <c:pt idx="8845">
                  <c:v>73.708332999999996</c:v>
                </c:pt>
                <c:pt idx="8846">
                  <c:v>73.716667000000001</c:v>
                </c:pt>
                <c:pt idx="8847">
                  <c:v>73.724999999999994</c:v>
                </c:pt>
                <c:pt idx="8848">
                  <c:v>73.733333000000002</c:v>
                </c:pt>
                <c:pt idx="8849">
                  <c:v>73.741667000000007</c:v>
                </c:pt>
                <c:pt idx="8850">
                  <c:v>73.75</c:v>
                </c:pt>
                <c:pt idx="8851">
                  <c:v>73.758332999999993</c:v>
                </c:pt>
                <c:pt idx="8852">
                  <c:v>73.766666999999998</c:v>
                </c:pt>
                <c:pt idx="8853">
                  <c:v>73.775000000000006</c:v>
                </c:pt>
                <c:pt idx="8854">
                  <c:v>73.783332999999999</c:v>
                </c:pt>
                <c:pt idx="8855">
                  <c:v>73.791667000000004</c:v>
                </c:pt>
                <c:pt idx="8856">
                  <c:v>73.8</c:v>
                </c:pt>
                <c:pt idx="8857">
                  <c:v>73.808333000000005</c:v>
                </c:pt>
                <c:pt idx="8858">
                  <c:v>73.816666999999995</c:v>
                </c:pt>
                <c:pt idx="8859">
                  <c:v>73.825000000000003</c:v>
                </c:pt>
                <c:pt idx="8860">
                  <c:v>73.833332999999996</c:v>
                </c:pt>
                <c:pt idx="8861">
                  <c:v>73.841667000000001</c:v>
                </c:pt>
                <c:pt idx="8862">
                  <c:v>73.849999999999994</c:v>
                </c:pt>
                <c:pt idx="8863">
                  <c:v>73.858333000000002</c:v>
                </c:pt>
                <c:pt idx="8864">
                  <c:v>73.866667000000007</c:v>
                </c:pt>
                <c:pt idx="8865">
                  <c:v>73.875</c:v>
                </c:pt>
                <c:pt idx="8866">
                  <c:v>73.883332999999993</c:v>
                </c:pt>
                <c:pt idx="8867">
                  <c:v>73.891666999999998</c:v>
                </c:pt>
                <c:pt idx="8868">
                  <c:v>73.900000000000006</c:v>
                </c:pt>
                <c:pt idx="8869">
                  <c:v>73.908332999999999</c:v>
                </c:pt>
                <c:pt idx="8870">
                  <c:v>73.916667000000004</c:v>
                </c:pt>
                <c:pt idx="8871">
                  <c:v>73.924999999999997</c:v>
                </c:pt>
                <c:pt idx="8872">
                  <c:v>73.933333000000005</c:v>
                </c:pt>
                <c:pt idx="8873">
                  <c:v>73.941666999999995</c:v>
                </c:pt>
                <c:pt idx="8874">
                  <c:v>73.95</c:v>
                </c:pt>
                <c:pt idx="8875">
                  <c:v>73.958332999999996</c:v>
                </c:pt>
                <c:pt idx="8876">
                  <c:v>73.966667000000001</c:v>
                </c:pt>
                <c:pt idx="8877">
                  <c:v>73.974999999999994</c:v>
                </c:pt>
                <c:pt idx="8878">
                  <c:v>73.983333000000002</c:v>
                </c:pt>
                <c:pt idx="8879">
                  <c:v>73.991667000000007</c:v>
                </c:pt>
                <c:pt idx="8880">
                  <c:v>74</c:v>
                </c:pt>
                <c:pt idx="8881">
                  <c:v>74.008332999999993</c:v>
                </c:pt>
                <c:pt idx="8882">
                  <c:v>74.016666999999998</c:v>
                </c:pt>
                <c:pt idx="8883">
                  <c:v>74.025000000000006</c:v>
                </c:pt>
                <c:pt idx="8884">
                  <c:v>74.033332999999999</c:v>
                </c:pt>
                <c:pt idx="8885">
                  <c:v>74.041667000000004</c:v>
                </c:pt>
                <c:pt idx="8886">
                  <c:v>74.05</c:v>
                </c:pt>
                <c:pt idx="8887">
                  <c:v>74.058333000000005</c:v>
                </c:pt>
                <c:pt idx="8888">
                  <c:v>74.066666999999995</c:v>
                </c:pt>
                <c:pt idx="8889">
                  <c:v>74.075000000000003</c:v>
                </c:pt>
                <c:pt idx="8890">
                  <c:v>74.083332999999996</c:v>
                </c:pt>
                <c:pt idx="8891">
                  <c:v>74.091667000000001</c:v>
                </c:pt>
                <c:pt idx="8892">
                  <c:v>74.099999999999994</c:v>
                </c:pt>
                <c:pt idx="8893">
                  <c:v>74.108333000000002</c:v>
                </c:pt>
                <c:pt idx="8894">
                  <c:v>74.116667000000007</c:v>
                </c:pt>
                <c:pt idx="8895">
                  <c:v>74.125</c:v>
                </c:pt>
                <c:pt idx="8896">
                  <c:v>74.133332999999993</c:v>
                </c:pt>
                <c:pt idx="8897">
                  <c:v>74.141666999999998</c:v>
                </c:pt>
                <c:pt idx="8898">
                  <c:v>74.150000000000006</c:v>
                </c:pt>
                <c:pt idx="8899">
                  <c:v>74.158332999999999</c:v>
                </c:pt>
                <c:pt idx="8900">
                  <c:v>74.166667000000004</c:v>
                </c:pt>
                <c:pt idx="8901">
                  <c:v>74.174999999999997</c:v>
                </c:pt>
                <c:pt idx="8902">
                  <c:v>74.183333000000005</c:v>
                </c:pt>
                <c:pt idx="8903">
                  <c:v>74.191666999999995</c:v>
                </c:pt>
                <c:pt idx="8904">
                  <c:v>74.2</c:v>
                </c:pt>
                <c:pt idx="8905">
                  <c:v>74.208332999999996</c:v>
                </c:pt>
                <c:pt idx="8906">
                  <c:v>74.216667000000001</c:v>
                </c:pt>
                <c:pt idx="8907">
                  <c:v>74.224999999999994</c:v>
                </c:pt>
                <c:pt idx="8908">
                  <c:v>74.233333000000002</c:v>
                </c:pt>
                <c:pt idx="8909">
                  <c:v>74.241667000000007</c:v>
                </c:pt>
                <c:pt idx="8910">
                  <c:v>74.25</c:v>
                </c:pt>
                <c:pt idx="8911">
                  <c:v>74.258332999999993</c:v>
                </c:pt>
                <c:pt idx="8912">
                  <c:v>74.266666999999998</c:v>
                </c:pt>
                <c:pt idx="8913">
                  <c:v>74.275000000000006</c:v>
                </c:pt>
                <c:pt idx="8914">
                  <c:v>74.283332999999999</c:v>
                </c:pt>
                <c:pt idx="8915">
                  <c:v>74.291667000000004</c:v>
                </c:pt>
                <c:pt idx="8916">
                  <c:v>74.3</c:v>
                </c:pt>
                <c:pt idx="8917">
                  <c:v>74.308333000000005</c:v>
                </c:pt>
                <c:pt idx="8918">
                  <c:v>74.316666999999995</c:v>
                </c:pt>
                <c:pt idx="8919">
                  <c:v>74.325000000000003</c:v>
                </c:pt>
                <c:pt idx="8920">
                  <c:v>74.333332999999996</c:v>
                </c:pt>
                <c:pt idx="8921">
                  <c:v>74.341667000000001</c:v>
                </c:pt>
                <c:pt idx="8922">
                  <c:v>74.349999999999994</c:v>
                </c:pt>
                <c:pt idx="8923">
                  <c:v>74.358333000000002</c:v>
                </c:pt>
                <c:pt idx="8924">
                  <c:v>74.366667000000007</c:v>
                </c:pt>
                <c:pt idx="8925">
                  <c:v>74.375</c:v>
                </c:pt>
                <c:pt idx="8926">
                  <c:v>74.383332999999993</c:v>
                </c:pt>
                <c:pt idx="8927">
                  <c:v>74.391666999999998</c:v>
                </c:pt>
                <c:pt idx="8928">
                  <c:v>74.400000000000006</c:v>
                </c:pt>
                <c:pt idx="8929">
                  <c:v>74.408332999999999</c:v>
                </c:pt>
                <c:pt idx="8930">
                  <c:v>74.416667000000004</c:v>
                </c:pt>
                <c:pt idx="8931">
                  <c:v>74.424999999999997</c:v>
                </c:pt>
                <c:pt idx="8932">
                  <c:v>74.433333000000005</c:v>
                </c:pt>
                <c:pt idx="8933">
                  <c:v>74.441666999999995</c:v>
                </c:pt>
                <c:pt idx="8934">
                  <c:v>74.45</c:v>
                </c:pt>
                <c:pt idx="8935">
                  <c:v>74.458332999999996</c:v>
                </c:pt>
                <c:pt idx="8936">
                  <c:v>74.466667000000001</c:v>
                </c:pt>
                <c:pt idx="8937">
                  <c:v>74.474999999999994</c:v>
                </c:pt>
                <c:pt idx="8938">
                  <c:v>74.483333000000002</c:v>
                </c:pt>
                <c:pt idx="8939">
                  <c:v>74.491667000000007</c:v>
                </c:pt>
                <c:pt idx="8940">
                  <c:v>74.5</c:v>
                </c:pt>
                <c:pt idx="8941">
                  <c:v>74.508332999999993</c:v>
                </c:pt>
                <c:pt idx="8942">
                  <c:v>74.516666999999998</c:v>
                </c:pt>
                <c:pt idx="8943">
                  <c:v>74.525000000000006</c:v>
                </c:pt>
                <c:pt idx="8944">
                  <c:v>74.533332999999999</c:v>
                </c:pt>
                <c:pt idx="8945">
                  <c:v>74.541667000000004</c:v>
                </c:pt>
                <c:pt idx="8946">
                  <c:v>74.55</c:v>
                </c:pt>
                <c:pt idx="8947">
                  <c:v>74.558333000000005</c:v>
                </c:pt>
                <c:pt idx="8948">
                  <c:v>74.566666999999995</c:v>
                </c:pt>
                <c:pt idx="8949">
                  <c:v>74.575000000000003</c:v>
                </c:pt>
                <c:pt idx="8950">
                  <c:v>74.583332999999996</c:v>
                </c:pt>
                <c:pt idx="8951">
                  <c:v>74.591667000000001</c:v>
                </c:pt>
                <c:pt idx="8952">
                  <c:v>74.599999999999994</c:v>
                </c:pt>
                <c:pt idx="8953">
                  <c:v>74.608333000000002</c:v>
                </c:pt>
                <c:pt idx="8954">
                  <c:v>74.616667000000007</c:v>
                </c:pt>
                <c:pt idx="8955">
                  <c:v>74.625</c:v>
                </c:pt>
                <c:pt idx="8956">
                  <c:v>74.633332999999993</c:v>
                </c:pt>
                <c:pt idx="8957">
                  <c:v>74.641666999999998</c:v>
                </c:pt>
                <c:pt idx="8958">
                  <c:v>74.650000000000006</c:v>
                </c:pt>
                <c:pt idx="8959">
                  <c:v>74.658332999999999</c:v>
                </c:pt>
                <c:pt idx="8960">
                  <c:v>74.666667000000004</c:v>
                </c:pt>
                <c:pt idx="8961">
                  <c:v>74.674999999999997</c:v>
                </c:pt>
                <c:pt idx="8962">
                  <c:v>74.683333000000005</c:v>
                </c:pt>
                <c:pt idx="8963">
                  <c:v>74.691666999999995</c:v>
                </c:pt>
                <c:pt idx="8964">
                  <c:v>74.7</c:v>
                </c:pt>
                <c:pt idx="8965">
                  <c:v>74.708332999999996</c:v>
                </c:pt>
                <c:pt idx="8966">
                  <c:v>74.716667000000001</c:v>
                </c:pt>
                <c:pt idx="8967">
                  <c:v>74.724999999999994</c:v>
                </c:pt>
                <c:pt idx="8968">
                  <c:v>74.733333000000002</c:v>
                </c:pt>
                <c:pt idx="8969">
                  <c:v>74.741667000000007</c:v>
                </c:pt>
                <c:pt idx="8970">
                  <c:v>74.75</c:v>
                </c:pt>
                <c:pt idx="8971">
                  <c:v>74.758332999999993</c:v>
                </c:pt>
                <c:pt idx="8972">
                  <c:v>74.766666999999998</c:v>
                </c:pt>
                <c:pt idx="8973">
                  <c:v>74.775000000000006</c:v>
                </c:pt>
                <c:pt idx="8974">
                  <c:v>74.783332999999999</c:v>
                </c:pt>
                <c:pt idx="8975">
                  <c:v>74.791667000000004</c:v>
                </c:pt>
                <c:pt idx="8976">
                  <c:v>74.8</c:v>
                </c:pt>
                <c:pt idx="8977">
                  <c:v>74.808333000000005</c:v>
                </c:pt>
                <c:pt idx="8978">
                  <c:v>74.816666999999995</c:v>
                </c:pt>
                <c:pt idx="8979">
                  <c:v>74.825000000000003</c:v>
                </c:pt>
                <c:pt idx="8980">
                  <c:v>74.833332999999996</c:v>
                </c:pt>
                <c:pt idx="8981">
                  <c:v>74.841667000000001</c:v>
                </c:pt>
                <c:pt idx="8982">
                  <c:v>74.849999999999994</c:v>
                </c:pt>
                <c:pt idx="8983">
                  <c:v>74.858333000000002</c:v>
                </c:pt>
                <c:pt idx="8984">
                  <c:v>74.866667000000007</c:v>
                </c:pt>
                <c:pt idx="8985">
                  <c:v>74.875</c:v>
                </c:pt>
                <c:pt idx="8986">
                  <c:v>74.883332999999993</c:v>
                </c:pt>
                <c:pt idx="8987">
                  <c:v>74.891666999999998</c:v>
                </c:pt>
                <c:pt idx="8988">
                  <c:v>74.900000000000006</c:v>
                </c:pt>
                <c:pt idx="8989">
                  <c:v>74.908332999999999</c:v>
                </c:pt>
                <c:pt idx="8990">
                  <c:v>74.916667000000004</c:v>
                </c:pt>
                <c:pt idx="8991">
                  <c:v>74.924999999999997</c:v>
                </c:pt>
                <c:pt idx="8992">
                  <c:v>74.933333000000005</c:v>
                </c:pt>
                <c:pt idx="8993">
                  <c:v>74.941666999999995</c:v>
                </c:pt>
                <c:pt idx="8994">
                  <c:v>74.95</c:v>
                </c:pt>
                <c:pt idx="8995">
                  <c:v>74.958332999999996</c:v>
                </c:pt>
                <c:pt idx="8996">
                  <c:v>74.966667000000001</c:v>
                </c:pt>
                <c:pt idx="8997">
                  <c:v>74.974999999999994</c:v>
                </c:pt>
                <c:pt idx="8998">
                  <c:v>74.983333000000002</c:v>
                </c:pt>
                <c:pt idx="8999">
                  <c:v>74.991667000000007</c:v>
                </c:pt>
                <c:pt idx="9000">
                  <c:v>75</c:v>
                </c:pt>
                <c:pt idx="9001">
                  <c:v>75.008332999999993</c:v>
                </c:pt>
                <c:pt idx="9002">
                  <c:v>75.016666999999998</c:v>
                </c:pt>
                <c:pt idx="9003">
                  <c:v>75.025000000000006</c:v>
                </c:pt>
                <c:pt idx="9004">
                  <c:v>75.033332999999999</c:v>
                </c:pt>
                <c:pt idx="9005">
                  <c:v>75.041667000000004</c:v>
                </c:pt>
                <c:pt idx="9006">
                  <c:v>75.05</c:v>
                </c:pt>
                <c:pt idx="9007">
                  <c:v>75.058333000000005</c:v>
                </c:pt>
                <c:pt idx="9008">
                  <c:v>75.066666999999995</c:v>
                </c:pt>
                <c:pt idx="9009">
                  <c:v>75.075000000000003</c:v>
                </c:pt>
                <c:pt idx="9010">
                  <c:v>75.083332999999996</c:v>
                </c:pt>
                <c:pt idx="9011">
                  <c:v>75.091667000000001</c:v>
                </c:pt>
                <c:pt idx="9012">
                  <c:v>75.099999999999994</c:v>
                </c:pt>
                <c:pt idx="9013">
                  <c:v>75.108333000000002</c:v>
                </c:pt>
                <c:pt idx="9014">
                  <c:v>75.116667000000007</c:v>
                </c:pt>
                <c:pt idx="9015">
                  <c:v>75.125</c:v>
                </c:pt>
                <c:pt idx="9016">
                  <c:v>75.133332999999993</c:v>
                </c:pt>
                <c:pt idx="9017">
                  <c:v>75.141666999999998</c:v>
                </c:pt>
                <c:pt idx="9018">
                  <c:v>75.150000000000006</c:v>
                </c:pt>
                <c:pt idx="9019">
                  <c:v>75.158332999999999</c:v>
                </c:pt>
                <c:pt idx="9020">
                  <c:v>75.166667000000004</c:v>
                </c:pt>
                <c:pt idx="9021">
                  <c:v>75.174999999999997</c:v>
                </c:pt>
                <c:pt idx="9022">
                  <c:v>75.183333000000005</c:v>
                </c:pt>
                <c:pt idx="9023">
                  <c:v>75.191666999999995</c:v>
                </c:pt>
                <c:pt idx="9024">
                  <c:v>75.2</c:v>
                </c:pt>
                <c:pt idx="9025">
                  <c:v>75.208332999999996</c:v>
                </c:pt>
                <c:pt idx="9026">
                  <c:v>75.216667000000001</c:v>
                </c:pt>
                <c:pt idx="9027">
                  <c:v>75.224999999999994</c:v>
                </c:pt>
                <c:pt idx="9028">
                  <c:v>75.233333000000002</c:v>
                </c:pt>
                <c:pt idx="9029">
                  <c:v>75.241667000000007</c:v>
                </c:pt>
                <c:pt idx="9030">
                  <c:v>75.25</c:v>
                </c:pt>
                <c:pt idx="9031">
                  <c:v>75.258332999999993</c:v>
                </c:pt>
                <c:pt idx="9032">
                  <c:v>75.266666999999998</c:v>
                </c:pt>
                <c:pt idx="9033">
                  <c:v>75.275000000000006</c:v>
                </c:pt>
                <c:pt idx="9034">
                  <c:v>75.283332999999999</c:v>
                </c:pt>
                <c:pt idx="9035">
                  <c:v>75.291667000000004</c:v>
                </c:pt>
                <c:pt idx="9036">
                  <c:v>75.3</c:v>
                </c:pt>
                <c:pt idx="9037">
                  <c:v>75.308333000000005</c:v>
                </c:pt>
                <c:pt idx="9038">
                  <c:v>75.316666999999995</c:v>
                </c:pt>
                <c:pt idx="9039">
                  <c:v>75.325000000000003</c:v>
                </c:pt>
                <c:pt idx="9040">
                  <c:v>75.333332999999996</c:v>
                </c:pt>
                <c:pt idx="9041">
                  <c:v>75.341667000000001</c:v>
                </c:pt>
                <c:pt idx="9042">
                  <c:v>75.349999999999994</c:v>
                </c:pt>
                <c:pt idx="9043">
                  <c:v>75.358333000000002</c:v>
                </c:pt>
                <c:pt idx="9044">
                  <c:v>75.366667000000007</c:v>
                </c:pt>
                <c:pt idx="9045">
                  <c:v>75.375</c:v>
                </c:pt>
                <c:pt idx="9046">
                  <c:v>75.383332999999993</c:v>
                </c:pt>
                <c:pt idx="9047">
                  <c:v>75.391666999999998</c:v>
                </c:pt>
                <c:pt idx="9048">
                  <c:v>75.400000000000006</c:v>
                </c:pt>
                <c:pt idx="9049">
                  <c:v>75.408332999999999</c:v>
                </c:pt>
                <c:pt idx="9050">
                  <c:v>75.416667000000004</c:v>
                </c:pt>
                <c:pt idx="9051">
                  <c:v>75.424999999999997</c:v>
                </c:pt>
                <c:pt idx="9052">
                  <c:v>75.433333000000005</c:v>
                </c:pt>
                <c:pt idx="9053">
                  <c:v>75.441666999999995</c:v>
                </c:pt>
                <c:pt idx="9054">
                  <c:v>75.45</c:v>
                </c:pt>
                <c:pt idx="9055">
                  <c:v>75.458332999999996</c:v>
                </c:pt>
                <c:pt idx="9056">
                  <c:v>75.466667000000001</c:v>
                </c:pt>
                <c:pt idx="9057">
                  <c:v>75.474999999999994</c:v>
                </c:pt>
                <c:pt idx="9058">
                  <c:v>75.483333000000002</c:v>
                </c:pt>
                <c:pt idx="9059">
                  <c:v>75.491667000000007</c:v>
                </c:pt>
                <c:pt idx="9060">
                  <c:v>75.5</c:v>
                </c:pt>
                <c:pt idx="9061">
                  <c:v>75.508332999999993</c:v>
                </c:pt>
                <c:pt idx="9062">
                  <c:v>75.516666999999998</c:v>
                </c:pt>
                <c:pt idx="9063">
                  <c:v>75.525000000000006</c:v>
                </c:pt>
                <c:pt idx="9064">
                  <c:v>75.533332999999999</c:v>
                </c:pt>
                <c:pt idx="9065">
                  <c:v>75.541667000000004</c:v>
                </c:pt>
                <c:pt idx="9066">
                  <c:v>75.55</c:v>
                </c:pt>
                <c:pt idx="9067">
                  <c:v>75.558333000000005</c:v>
                </c:pt>
                <c:pt idx="9068">
                  <c:v>75.566666999999995</c:v>
                </c:pt>
                <c:pt idx="9069">
                  <c:v>75.575000000000003</c:v>
                </c:pt>
                <c:pt idx="9070">
                  <c:v>75.583332999999996</c:v>
                </c:pt>
                <c:pt idx="9071">
                  <c:v>75.591667000000001</c:v>
                </c:pt>
                <c:pt idx="9072">
                  <c:v>75.599999999999994</c:v>
                </c:pt>
                <c:pt idx="9073">
                  <c:v>75.608333000000002</c:v>
                </c:pt>
                <c:pt idx="9074">
                  <c:v>75.616667000000007</c:v>
                </c:pt>
                <c:pt idx="9075">
                  <c:v>75.625</c:v>
                </c:pt>
                <c:pt idx="9076">
                  <c:v>75.633332999999993</c:v>
                </c:pt>
                <c:pt idx="9077">
                  <c:v>75.641666999999998</c:v>
                </c:pt>
                <c:pt idx="9078">
                  <c:v>75.650000000000006</c:v>
                </c:pt>
                <c:pt idx="9079">
                  <c:v>75.658332999999999</c:v>
                </c:pt>
                <c:pt idx="9080">
                  <c:v>75.666667000000004</c:v>
                </c:pt>
                <c:pt idx="9081">
                  <c:v>75.674999999999997</c:v>
                </c:pt>
                <c:pt idx="9082">
                  <c:v>75.683333000000005</c:v>
                </c:pt>
                <c:pt idx="9083">
                  <c:v>75.691666999999995</c:v>
                </c:pt>
                <c:pt idx="9084">
                  <c:v>75.7</c:v>
                </c:pt>
                <c:pt idx="9085">
                  <c:v>75.708332999999996</c:v>
                </c:pt>
                <c:pt idx="9086">
                  <c:v>75.716667000000001</c:v>
                </c:pt>
                <c:pt idx="9087">
                  <c:v>75.724999999999994</c:v>
                </c:pt>
                <c:pt idx="9088">
                  <c:v>75.733333000000002</c:v>
                </c:pt>
                <c:pt idx="9089">
                  <c:v>75.741667000000007</c:v>
                </c:pt>
                <c:pt idx="9090">
                  <c:v>75.75</c:v>
                </c:pt>
                <c:pt idx="9091">
                  <c:v>75.758332999999993</c:v>
                </c:pt>
                <c:pt idx="9092">
                  <c:v>75.766666999999998</c:v>
                </c:pt>
                <c:pt idx="9093">
                  <c:v>75.775000000000006</c:v>
                </c:pt>
                <c:pt idx="9094">
                  <c:v>75.783332999999999</c:v>
                </c:pt>
                <c:pt idx="9095">
                  <c:v>75.791667000000004</c:v>
                </c:pt>
                <c:pt idx="9096">
                  <c:v>75.8</c:v>
                </c:pt>
                <c:pt idx="9097">
                  <c:v>75.808333000000005</c:v>
                </c:pt>
                <c:pt idx="9098">
                  <c:v>75.816666999999995</c:v>
                </c:pt>
                <c:pt idx="9099">
                  <c:v>75.825000000000003</c:v>
                </c:pt>
                <c:pt idx="9100">
                  <c:v>75.833332999999996</c:v>
                </c:pt>
                <c:pt idx="9101">
                  <c:v>75.841667000000001</c:v>
                </c:pt>
                <c:pt idx="9102">
                  <c:v>75.849999999999994</c:v>
                </c:pt>
                <c:pt idx="9103">
                  <c:v>75.858333000000002</c:v>
                </c:pt>
                <c:pt idx="9104">
                  <c:v>75.866667000000007</c:v>
                </c:pt>
                <c:pt idx="9105">
                  <c:v>75.875</c:v>
                </c:pt>
                <c:pt idx="9106">
                  <c:v>75.883332999999993</c:v>
                </c:pt>
                <c:pt idx="9107">
                  <c:v>75.891666999999998</c:v>
                </c:pt>
                <c:pt idx="9108">
                  <c:v>75.900000000000006</c:v>
                </c:pt>
                <c:pt idx="9109">
                  <c:v>75.908332999999999</c:v>
                </c:pt>
                <c:pt idx="9110">
                  <c:v>75.916667000000004</c:v>
                </c:pt>
                <c:pt idx="9111">
                  <c:v>75.924999999999997</c:v>
                </c:pt>
                <c:pt idx="9112">
                  <c:v>75.933333000000005</c:v>
                </c:pt>
                <c:pt idx="9113">
                  <c:v>75.941666999999995</c:v>
                </c:pt>
                <c:pt idx="9114">
                  <c:v>75.95</c:v>
                </c:pt>
                <c:pt idx="9115">
                  <c:v>75.958332999999996</c:v>
                </c:pt>
                <c:pt idx="9116">
                  <c:v>75.966667000000001</c:v>
                </c:pt>
                <c:pt idx="9117">
                  <c:v>75.974999999999994</c:v>
                </c:pt>
                <c:pt idx="9118">
                  <c:v>75.983333000000002</c:v>
                </c:pt>
                <c:pt idx="9119">
                  <c:v>75.991667000000007</c:v>
                </c:pt>
                <c:pt idx="9120">
                  <c:v>76</c:v>
                </c:pt>
                <c:pt idx="9121">
                  <c:v>76.008332999999993</c:v>
                </c:pt>
                <c:pt idx="9122">
                  <c:v>76.016666999999998</c:v>
                </c:pt>
                <c:pt idx="9123">
                  <c:v>76.025000000000006</c:v>
                </c:pt>
                <c:pt idx="9124">
                  <c:v>76.033332999999999</c:v>
                </c:pt>
                <c:pt idx="9125">
                  <c:v>76.041667000000004</c:v>
                </c:pt>
                <c:pt idx="9126">
                  <c:v>76.05</c:v>
                </c:pt>
                <c:pt idx="9127">
                  <c:v>76.058333000000005</c:v>
                </c:pt>
                <c:pt idx="9128">
                  <c:v>76.066666999999995</c:v>
                </c:pt>
                <c:pt idx="9129">
                  <c:v>76.075000000000003</c:v>
                </c:pt>
                <c:pt idx="9130">
                  <c:v>76.083332999999996</c:v>
                </c:pt>
                <c:pt idx="9131">
                  <c:v>76.091667000000001</c:v>
                </c:pt>
                <c:pt idx="9132">
                  <c:v>76.099999999999994</c:v>
                </c:pt>
                <c:pt idx="9133">
                  <c:v>76.108333000000002</c:v>
                </c:pt>
                <c:pt idx="9134">
                  <c:v>76.116667000000007</c:v>
                </c:pt>
                <c:pt idx="9135">
                  <c:v>76.125</c:v>
                </c:pt>
                <c:pt idx="9136">
                  <c:v>76.133332999999993</c:v>
                </c:pt>
                <c:pt idx="9137">
                  <c:v>76.141666999999998</c:v>
                </c:pt>
                <c:pt idx="9138">
                  <c:v>76.150000000000006</c:v>
                </c:pt>
                <c:pt idx="9139">
                  <c:v>76.158332999999999</c:v>
                </c:pt>
                <c:pt idx="9140">
                  <c:v>76.166667000000004</c:v>
                </c:pt>
                <c:pt idx="9141">
                  <c:v>76.174999999999997</c:v>
                </c:pt>
                <c:pt idx="9142">
                  <c:v>76.183333000000005</c:v>
                </c:pt>
                <c:pt idx="9143">
                  <c:v>76.191666999999995</c:v>
                </c:pt>
                <c:pt idx="9144">
                  <c:v>76.2</c:v>
                </c:pt>
                <c:pt idx="9145">
                  <c:v>76.208332999999996</c:v>
                </c:pt>
                <c:pt idx="9146">
                  <c:v>76.216667000000001</c:v>
                </c:pt>
                <c:pt idx="9147">
                  <c:v>76.224999999999994</c:v>
                </c:pt>
                <c:pt idx="9148">
                  <c:v>76.233333000000002</c:v>
                </c:pt>
                <c:pt idx="9149">
                  <c:v>76.241667000000007</c:v>
                </c:pt>
                <c:pt idx="9150">
                  <c:v>76.25</c:v>
                </c:pt>
                <c:pt idx="9151">
                  <c:v>76.258332999999993</c:v>
                </c:pt>
                <c:pt idx="9152">
                  <c:v>76.266666999999998</c:v>
                </c:pt>
                <c:pt idx="9153">
                  <c:v>76.275000000000006</c:v>
                </c:pt>
                <c:pt idx="9154">
                  <c:v>76.283332999999999</c:v>
                </c:pt>
                <c:pt idx="9155">
                  <c:v>76.291667000000004</c:v>
                </c:pt>
                <c:pt idx="9156">
                  <c:v>76.3</c:v>
                </c:pt>
                <c:pt idx="9157">
                  <c:v>76.308333000000005</c:v>
                </c:pt>
                <c:pt idx="9158">
                  <c:v>76.316666999999995</c:v>
                </c:pt>
                <c:pt idx="9159">
                  <c:v>76.325000000000003</c:v>
                </c:pt>
                <c:pt idx="9160">
                  <c:v>76.333332999999996</c:v>
                </c:pt>
                <c:pt idx="9161">
                  <c:v>76.341667000000001</c:v>
                </c:pt>
                <c:pt idx="9162">
                  <c:v>76.349999999999994</c:v>
                </c:pt>
                <c:pt idx="9163">
                  <c:v>76.358333000000002</c:v>
                </c:pt>
                <c:pt idx="9164">
                  <c:v>76.366667000000007</c:v>
                </c:pt>
                <c:pt idx="9165">
                  <c:v>76.375</c:v>
                </c:pt>
                <c:pt idx="9166">
                  <c:v>76.383332999999993</c:v>
                </c:pt>
                <c:pt idx="9167">
                  <c:v>76.391666999999998</c:v>
                </c:pt>
                <c:pt idx="9168">
                  <c:v>76.400000000000006</c:v>
                </c:pt>
                <c:pt idx="9169">
                  <c:v>76.408332999999999</c:v>
                </c:pt>
                <c:pt idx="9170">
                  <c:v>76.416667000000004</c:v>
                </c:pt>
                <c:pt idx="9171">
                  <c:v>76.424999999999997</c:v>
                </c:pt>
                <c:pt idx="9172">
                  <c:v>76.433333000000005</c:v>
                </c:pt>
                <c:pt idx="9173">
                  <c:v>76.441666999999995</c:v>
                </c:pt>
                <c:pt idx="9174">
                  <c:v>76.45</c:v>
                </c:pt>
                <c:pt idx="9175">
                  <c:v>76.458332999999996</c:v>
                </c:pt>
                <c:pt idx="9176">
                  <c:v>76.466667000000001</c:v>
                </c:pt>
                <c:pt idx="9177">
                  <c:v>76.474999999999994</c:v>
                </c:pt>
                <c:pt idx="9178">
                  <c:v>76.483333000000002</c:v>
                </c:pt>
                <c:pt idx="9179">
                  <c:v>76.491667000000007</c:v>
                </c:pt>
                <c:pt idx="9180">
                  <c:v>76.5</c:v>
                </c:pt>
                <c:pt idx="9181">
                  <c:v>76.508332999999993</c:v>
                </c:pt>
                <c:pt idx="9182">
                  <c:v>76.516666999999998</c:v>
                </c:pt>
                <c:pt idx="9183">
                  <c:v>76.525000000000006</c:v>
                </c:pt>
                <c:pt idx="9184">
                  <c:v>76.533332999999999</c:v>
                </c:pt>
                <c:pt idx="9185">
                  <c:v>76.541667000000004</c:v>
                </c:pt>
                <c:pt idx="9186">
                  <c:v>76.55</c:v>
                </c:pt>
                <c:pt idx="9187">
                  <c:v>76.558333000000005</c:v>
                </c:pt>
                <c:pt idx="9188">
                  <c:v>76.566666999999995</c:v>
                </c:pt>
                <c:pt idx="9189">
                  <c:v>76.575000000000003</c:v>
                </c:pt>
                <c:pt idx="9190">
                  <c:v>76.583332999999996</c:v>
                </c:pt>
                <c:pt idx="9191">
                  <c:v>76.591667000000001</c:v>
                </c:pt>
                <c:pt idx="9192">
                  <c:v>76.599999999999994</c:v>
                </c:pt>
                <c:pt idx="9193">
                  <c:v>76.608333000000002</c:v>
                </c:pt>
                <c:pt idx="9194">
                  <c:v>76.616667000000007</c:v>
                </c:pt>
                <c:pt idx="9195">
                  <c:v>76.625</c:v>
                </c:pt>
                <c:pt idx="9196">
                  <c:v>76.633332999999993</c:v>
                </c:pt>
                <c:pt idx="9197">
                  <c:v>76.641666999999998</c:v>
                </c:pt>
                <c:pt idx="9198">
                  <c:v>76.650000000000006</c:v>
                </c:pt>
                <c:pt idx="9199">
                  <c:v>76.658332999999999</c:v>
                </c:pt>
                <c:pt idx="9200">
                  <c:v>76.666667000000004</c:v>
                </c:pt>
                <c:pt idx="9201">
                  <c:v>76.674999999999997</c:v>
                </c:pt>
                <c:pt idx="9202">
                  <c:v>76.683333000000005</c:v>
                </c:pt>
                <c:pt idx="9203">
                  <c:v>76.691666999999995</c:v>
                </c:pt>
                <c:pt idx="9204">
                  <c:v>76.7</c:v>
                </c:pt>
                <c:pt idx="9205">
                  <c:v>76.708332999999996</c:v>
                </c:pt>
                <c:pt idx="9206">
                  <c:v>76.716667000000001</c:v>
                </c:pt>
                <c:pt idx="9207">
                  <c:v>76.724999999999994</c:v>
                </c:pt>
                <c:pt idx="9208">
                  <c:v>76.733333000000002</c:v>
                </c:pt>
                <c:pt idx="9209">
                  <c:v>76.741667000000007</c:v>
                </c:pt>
                <c:pt idx="9210">
                  <c:v>76.75</c:v>
                </c:pt>
                <c:pt idx="9211">
                  <c:v>76.758332999999993</c:v>
                </c:pt>
                <c:pt idx="9212">
                  <c:v>76.766666999999998</c:v>
                </c:pt>
                <c:pt idx="9213">
                  <c:v>76.775000000000006</c:v>
                </c:pt>
                <c:pt idx="9214">
                  <c:v>76.783332999999999</c:v>
                </c:pt>
                <c:pt idx="9215">
                  <c:v>76.791667000000004</c:v>
                </c:pt>
                <c:pt idx="9216">
                  <c:v>76.8</c:v>
                </c:pt>
                <c:pt idx="9217">
                  <c:v>76.808333000000005</c:v>
                </c:pt>
                <c:pt idx="9218">
                  <c:v>76.816666999999995</c:v>
                </c:pt>
                <c:pt idx="9219">
                  <c:v>76.825000000000003</c:v>
                </c:pt>
                <c:pt idx="9220">
                  <c:v>76.833332999999996</c:v>
                </c:pt>
                <c:pt idx="9221">
                  <c:v>76.841667000000001</c:v>
                </c:pt>
                <c:pt idx="9222">
                  <c:v>76.849999999999994</c:v>
                </c:pt>
                <c:pt idx="9223">
                  <c:v>76.858333000000002</c:v>
                </c:pt>
                <c:pt idx="9224">
                  <c:v>76.866667000000007</c:v>
                </c:pt>
                <c:pt idx="9225">
                  <c:v>76.875</c:v>
                </c:pt>
                <c:pt idx="9226">
                  <c:v>76.883332999999993</c:v>
                </c:pt>
                <c:pt idx="9227">
                  <c:v>76.891666999999998</c:v>
                </c:pt>
                <c:pt idx="9228">
                  <c:v>76.900000000000006</c:v>
                </c:pt>
                <c:pt idx="9229">
                  <c:v>76.908332999999999</c:v>
                </c:pt>
                <c:pt idx="9230">
                  <c:v>76.916667000000004</c:v>
                </c:pt>
                <c:pt idx="9231">
                  <c:v>76.924999999999997</c:v>
                </c:pt>
                <c:pt idx="9232">
                  <c:v>76.933333000000005</c:v>
                </c:pt>
                <c:pt idx="9233">
                  <c:v>76.941666999999995</c:v>
                </c:pt>
                <c:pt idx="9234">
                  <c:v>76.95</c:v>
                </c:pt>
                <c:pt idx="9235">
                  <c:v>76.958332999999996</c:v>
                </c:pt>
                <c:pt idx="9236">
                  <c:v>76.966667000000001</c:v>
                </c:pt>
                <c:pt idx="9237">
                  <c:v>76.974999999999994</c:v>
                </c:pt>
                <c:pt idx="9238">
                  <c:v>76.983333000000002</c:v>
                </c:pt>
                <c:pt idx="9239">
                  <c:v>76.991667000000007</c:v>
                </c:pt>
                <c:pt idx="9240">
                  <c:v>77</c:v>
                </c:pt>
                <c:pt idx="9241">
                  <c:v>77.008332999999993</c:v>
                </c:pt>
                <c:pt idx="9242">
                  <c:v>77.016666999999998</c:v>
                </c:pt>
                <c:pt idx="9243">
                  <c:v>77.025000000000006</c:v>
                </c:pt>
                <c:pt idx="9244">
                  <c:v>77.033332999999999</c:v>
                </c:pt>
                <c:pt idx="9245">
                  <c:v>77.041667000000004</c:v>
                </c:pt>
                <c:pt idx="9246">
                  <c:v>77.05</c:v>
                </c:pt>
                <c:pt idx="9247">
                  <c:v>77.058333000000005</c:v>
                </c:pt>
                <c:pt idx="9248">
                  <c:v>77.066666999999995</c:v>
                </c:pt>
                <c:pt idx="9249">
                  <c:v>77.075000000000003</c:v>
                </c:pt>
                <c:pt idx="9250">
                  <c:v>77.083332999999996</c:v>
                </c:pt>
                <c:pt idx="9251">
                  <c:v>77.091667000000001</c:v>
                </c:pt>
                <c:pt idx="9252">
                  <c:v>77.099999999999994</c:v>
                </c:pt>
                <c:pt idx="9253">
                  <c:v>77.108333000000002</c:v>
                </c:pt>
                <c:pt idx="9254">
                  <c:v>77.116667000000007</c:v>
                </c:pt>
                <c:pt idx="9255">
                  <c:v>77.125</c:v>
                </c:pt>
                <c:pt idx="9256">
                  <c:v>77.133332999999993</c:v>
                </c:pt>
                <c:pt idx="9257">
                  <c:v>77.141666999999998</c:v>
                </c:pt>
                <c:pt idx="9258">
                  <c:v>77.150000000000006</c:v>
                </c:pt>
                <c:pt idx="9259">
                  <c:v>77.158332999999999</c:v>
                </c:pt>
                <c:pt idx="9260">
                  <c:v>77.166667000000004</c:v>
                </c:pt>
                <c:pt idx="9261">
                  <c:v>77.174999999999997</c:v>
                </c:pt>
                <c:pt idx="9262">
                  <c:v>77.183333000000005</c:v>
                </c:pt>
                <c:pt idx="9263">
                  <c:v>77.191666999999995</c:v>
                </c:pt>
                <c:pt idx="9264">
                  <c:v>77.2</c:v>
                </c:pt>
                <c:pt idx="9265">
                  <c:v>77.208332999999996</c:v>
                </c:pt>
                <c:pt idx="9266">
                  <c:v>77.216667000000001</c:v>
                </c:pt>
                <c:pt idx="9267">
                  <c:v>77.224999999999994</c:v>
                </c:pt>
                <c:pt idx="9268">
                  <c:v>77.233333000000002</c:v>
                </c:pt>
                <c:pt idx="9269">
                  <c:v>77.241667000000007</c:v>
                </c:pt>
                <c:pt idx="9270">
                  <c:v>77.25</c:v>
                </c:pt>
                <c:pt idx="9271">
                  <c:v>77.258332999999993</c:v>
                </c:pt>
                <c:pt idx="9272">
                  <c:v>77.266666999999998</c:v>
                </c:pt>
                <c:pt idx="9273">
                  <c:v>77.275000000000006</c:v>
                </c:pt>
                <c:pt idx="9274">
                  <c:v>77.283332999999999</c:v>
                </c:pt>
                <c:pt idx="9275">
                  <c:v>77.291667000000004</c:v>
                </c:pt>
                <c:pt idx="9276">
                  <c:v>77.3</c:v>
                </c:pt>
                <c:pt idx="9277">
                  <c:v>77.308333000000005</c:v>
                </c:pt>
                <c:pt idx="9278">
                  <c:v>77.316666999999995</c:v>
                </c:pt>
                <c:pt idx="9279">
                  <c:v>77.325000000000003</c:v>
                </c:pt>
                <c:pt idx="9280">
                  <c:v>77.333332999999996</c:v>
                </c:pt>
                <c:pt idx="9281">
                  <c:v>77.341667000000001</c:v>
                </c:pt>
                <c:pt idx="9282">
                  <c:v>77.349999999999994</c:v>
                </c:pt>
                <c:pt idx="9283">
                  <c:v>77.358333000000002</c:v>
                </c:pt>
                <c:pt idx="9284">
                  <c:v>77.366667000000007</c:v>
                </c:pt>
                <c:pt idx="9285">
                  <c:v>77.375</c:v>
                </c:pt>
                <c:pt idx="9286">
                  <c:v>77.383332999999993</c:v>
                </c:pt>
                <c:pt idx="9287">
                  <c:v>77.391666999999998</c:v>
                </c:pt>
                <c:pt idx="9288">
                  <c:v>77.400000000000006</c:v>
                </c:pt>
                <c:pt idx="9289">
                  <c:v>77.408332999999999</c:v>
                </c:pt>
                <c:pt idx="9290">
                  <c:v>77.416667000000004</c:v>
                </c:pt>
                <c:pt idx="9291">
                  <c:v>77.424999999999997</c:v>
                </c:pt>
                <c:pt idx="9292">
                  <c:v>77.433333000000005</c:v>
                </c:pt>
                <c:pt idx="9293">
                  <c:v>77.441666999999995</c:v>
                </c:pt>
                <c:pt idx="9294">
                  <c:v>77.45</c:v>
                </c:pt>
                <c:pt idx="9295">
                  <c:v>77.458332999999996</c:v>
                </c:pt>
                <c:pt idx="9296">
                  <c:v>77.466667000000001</c:v>
                </c:pt>
                <c:pt idx="9297">
                  <c:v>77.474999999999994</c:v>
                </c:pt>
                <c:pt idx="9298">
                  <c:v>77.483333000000002</c:v>
                </c:pt>
                <c:pt idx="9299">
                  <c:v>77.491667000000007</c:v>
                </c:pt>
                <c:pt idx="9300">
                  <c:v>77.5</c:v>
                </c:pt>
                <c:pt idx="9301">
                  <c:v>77.508332999999993</c:v>
                </c:pt>
                <c:pt idx="9302">
                  <c:v>77.516666999999998</c:v>
                </c:pt>
                <c:pt idx="9303">
                  <c:v>77.525000000000006</c:v>
                </c:pt>
                <c:pt idx="9304">
                  <c:v>77.533332999999999</c:v>
                </c:pt>
                <c:pt idx="9305">
                  <c:v>77.541667000000004</c:v>
                </c:pt>
                <c:pt idx="9306">
                  <c:v>77.55</c:v>
                </c:pt>
                <c:pt idx="9307">
                  <c:v>77.558333000000005</c:v>
                </c:pt>
                <c:pt idx="9308">
                  <c:v>77.566666999999995</c:v>
                </c:pt>
                <c:pt idx="9309">
                  <c:v>77.575000000000003</c:v>
                </c:pt>
                <c:pt idx="9310">
                  <c:v>77.583332999999996</c:v>
                </c:pt>
                <c:pt idx="9311">
                  <c:v>77.591667000000001</c:v>
                </c:pt>
                <c:pt idx="9312">
                  <c:v>77.599999999999994</c:v>
                </c:pt>
                <c:pt idx="9313">
                  <c:v>77.608333000000002</c:v>
                </c:pt>
                <c:pt idx="9314">
                  <c:v>77.616667000000007</c:v>
                </c:pt>
                <c:pt idx="9315">
                  <c:v>77.625</c:v>
                </c:pt>
                <c:pt idx="9316">
                  <c:v>77.633332999999993</c:v>
                </c:pt>
                <c:pt idx="9317">
                  <c:v>77.641666999999998</c:v>
                </c:pt>
                <c:pt idx="9318">
                  <c:v>77.650000000000006</c:v>
                </c:pt>
                <c:pt idx="9319">
                  <c:v>77.658332999999999</c:v>
                </c:pt>
                <c:pt idx="9320">
                  <c:v>77.666667000000004</c:v>
                </c:pt>
                <c:pt idx="9321">
                  <c:v>77.674999999999997</c:v>
                </c:pt>
                <c:pt idx="9322">
                  <c:v>77.683333000000005</c:v>
                </c:pt>
                <c:pt idx="9323">
                  <c:v>77.691666999999995</c:v>
                </c:pt>
                <c:pt idx="9324">
                  <c:v>77.7</c:v>
                </c:pt>
                <c:pt idx="9325">
                  <c:v>77.708332999999996</c:v>
                </c:pt>
                <c:pt idx="9326">
                  <c:v>77.716667000000001</c:v>
                </c:pt>
                <c:pt idx="9327">
                  <c:v>77.724999999999994</c:v>
                </c:pt>
                <c:pt idx="9328">
                  <c:v>77.733333000000002</c:v>
                </c:pt>
                <c:pt idx="9329">
                  <c:v>77.741667000000007</c:v>
                </c:pt>
                <c:pt idx="9330">
                  <c:v>77.75</c:v>
                </c:pt>
                <c:pt idx="9331">
                  <c:v>77.758332999999993</c:v>
                </c:pt>
                <c:pt idx="9332">
                  <c:v>77.766666999999998</c:v>
                </c:pt>
                <c:pt idx="9333">
                  <c:v>77.775000000000006</c:v>
                </c:pt>
                <c:pt idx="9334">
                  <c:v>77.783332999999999</c:v>
                </c:pt>
                <c:pt idx="9335">
                  <c:v>77.791667000000004</c:v>
                </c:pt>
                <c:pt idx="9336">
                  <c:v>77.8</c:v>
                </c:pt>
                <c:pt idx="9337">
                  <c:v>77.808333000000005</c:v>
                </c:pt>
                <c:pt idx="9338">
                  <c:v>77.816666999999995</c:v>
                </c:pt>
                <c:pt idx="9339">
                  <c:v>77.825000000000003</c:v>
                </c:pt>
                <c:pt idx="9340">
                  <c:v>77.833332999999996</c:v>
                </c:pt>
                <c:pt idx="9341">
                  <c:v>77.841667000000001</c:v>
                </c:pt>
                <c:pt idx="9342">
                  <c:v>77.849999999999994</c:v>
                </c:pt>
                <c:pt idx="9343">
                  <c:v>77.858333000000002</c:v>
                </c:pt>
                <c:pt idx="9344">
                  <c:v>77.866667000000007</c:v>
                </c:pt>
                <c:pt idx="9345">
                  <c:v>77.875</c:v>
                </c:pt>
                <c:pt idx="9346">
                  <c:v>77.883332999999993</c:v>
                </c:pt>
                <c:pt idx="9347">
                  <c:v>77.891666999999998</c:v>
                </c:pt>
                <c:pt idx="9348">
                  <c:v>77.900000000000006</c:v>
                </c:pt>
                <c:pt idx="9349">
                  <c:v>77.908332999999999</c:v>
                </c:pt>
                <c:pt idx="9350">
                  <c:v>77.916667000000004</c:v>
                </c:pt>
                <c:pt idx="9351">
                  <c:v>77.924999999999997</c:v>
                </c:pt>
                <c:pt idx="9352">
                  <c:v>77.933333000000005</c:v>
                </c:pt>
                <c:pt idx="9353">
                  <c:v>77.941666999999995</c:v>
                </c:pt>
                <c:pt idx="9354">
                  <c:v>77.95</c:v>
                </c:pt>
                <c:pt idx="9355">
                  <c:v>77.958332999999996</c:v>
                </c:pt>
                <c:pt idx="9356">
                  <c:v>77.966667000000001</c:v>
                </c:pt>
                <c:pt idx="9357">
                  <c:v>77.974999999999994</c:v>
                </c:pt>
                <c:pt idx="9358">
                  <c:v>77.983333000000002</c:v>
                </c:pt>
                <c:pt idx="9359">
                  <c:v>77.991667000000007</c:v>
                </c:pt>
                <c:pt idx="9360">
                  <c:v>78</c:v>
                </c:pt>
                <c:pt idx="9361">
                  <c:v>78.008332999999993</c:v>
                </c:pt>
                <c:pt idx="9362">
                  <c:v>78.016666999999998</c:v>
                </c:pt>
                <c:pt idx="9363">
                  <c:v>78.025000000000006</c:v>
                </c:pt>
                <c:pt idx="9364">
                  <c:v>78.033332999999999</c:v>
                </c:pt>
                <c:pt idx="9365">
                  <c:v>78.041667000000004</c:v>
                </c:pt>
                <c:pt idx="9366">
                  <c:v>78.05</c:v>
                </c:pt>
                <c:pt idx="9367">
                  <c:v>78.058333000000005</c:v>
                </c:pt>
                <c:pt idx="9368">
                  <c:v>78.066666999999995</c:v>
                </c:pt>
                <c:pt idx="9369">
                  <c:v>78.075000000000003</c:v>
                </c:pt>
                <c:pt idx="9370">
                  <c:v>78.083332999999996</c:v>
                </c:pt>
                <c:pt idx="9371">
                  <c:v>78.091667000000001</c:v>
                </c:pt>
                <c:pt idx="9372">
                  <c:v>78.099999999999994</c:v>
                </c:pt>
                <c:pt idx="9373">
                  <c:v>78.108333000000002</c:v>
                </c:pt>
                <c:pt idx="9374">
                  <c:v>78.116667000000007</c:v>
                </c:pt>
                <c:pt idx="9375">
                  <c:v>78.125</c:v>
                </c:pt>
                <c:pt idx="9376">
                  <c:v>78.133332999999993</c:v>
                </c:pt>
                <c:pt idx="9377">
                  <c:v>78.141666999999998</c:v>
                </c:pt>
                <c:pt idx="9378">
                  <c:v>78.150000000000006</c:v>
                </c:pt>
                <c:pt idx="9379">
                  <c:v>78.158332999999999</c:v>
                </c:pt>
                <c:pt idx="9380">
                  <c:v>78.166667000000004</c:v>
                </c:pt>
                <c:pt idx="9381">
                  <c:v>78.174999999999997</c:v>
                </c:pt>
                <c:pt idx="9382">
                  <c:v>78.183333000000005</c:v>
                </c:pt>
                <c:pt idx="9383">
                  <c:v>78.191666999999995</c:v>
                </c:pt>
                <c:pt idx="9384">
                  <c:v>78.2</c:v>
                </c:pt>
                <c:pt idx="9385">
                  <c:v>78.208332999999996</c:v>
                </c:pt>
                <c:pt idx="9386">
                  <c:v>78.216667000000001</c:v>
                </c:pt>
                <c:pt idx="9387">
                  <c:v>78.224999999999994</c:v>
                </c:pt>
                <c:pt idx="9388">
                  <c:v>78.233333000000002</c:v>
                </c:pt>
                <c:pt idx="9389">
                  <c:v>78.241667000000007</c:v>
                </c:pt>
                <c:pt idx="9390">
                  <c:v>78.25</c:v>
                </c:pt>
                <c:pt idx="9391">
                  <c:v>78.258332999999993</c:v>
                </c:pt>
                <c:pt idx="9392">
                  <c:v>78.266666999999998</c:v>
                </c:pt>
                <c:pt idx="9393">
                  <c:v>78.275000000000006</c:v>
                </c:pt>
                <c:pt idx="9394">
                  <c:v>78.283332999999999</c:v>
                </c:pt>
                <c:pt idx="9395">
                  <c:v>78.291667000000004</c:v>
                </c:pt>
                <c:pt idx="9396">
                  <c:v>78.3</c:v>
                </c:pt>
                <c:pt idx="9397">
                  <c:v>78.308333000000005</c:v>
                </c:pt>
                <c:pt idx="9398">
                  <c:v>78.316666999999995</c:v>
                </c:pt>
                <c:pt idx="9399">
                  <c:v>78.325000000000003</c:v>
                </c:pt>
                <c:pt idx="9400">
                  <c:v>78.333332999999996</c:v>
                </c:pt>
                <c:pt idx="9401">
                  <c:v>78.341667000000001</c:v>
                </c:pt>
                <c:pt idx="9402">
                  <c:v>78.349999999999994</c:v>
                </c:pt>
                <c:pt idx="9403">
                  <c:v>78.358333000000002</c:v>
                </c:pt>
                <c:pt idx="9404">
                  <c:v>78.366667000000007</c:v>
                </c:pt>
                <c:pt idx="9405">
                  <c:v>78.375</c:v>
                </c:pt>
                <c:pt idx="9406">
                  <c:v>78.383332999999993</c:v>
                </c:pt>
                <c:pt idx="9407">
                  <c:v>78.391666999999998</c:v>
                </c:pt>
                <c:pt idx="9408">
                  <c:v>78.400000000000006</c:v>
                </c:pt>
                <c:pt idx="9409">
                  <c:v>78.408332999999999</c:v>
                </c:pt>
                <c:pt idx="9410">
                  <c:v>78.416667000000004</c:v>
                </c:pt>
                <c:pt idx="9411">
                  <c:v>78.424999999999997</c:v>
                </c:pt>
                <c:pt idx="9412">
                  <c:v>78.433333000000005</c:v>
                </c:pt>
                <c:pt idx="9413">
                  <c:v>78.441666999999995</c:v>
                </c:pt>
                <c:pt idx="9414">
                  <c:v>78.45</c:v>
                </c:pt>
                <c:pt idx="9415">
                  <c:v>78.458332999999996</c:v>
                </c:pt>
                <c:pt idx="9416">
                  <c:v>78.466667000000001</c:v>
                </c:pt>
                <c:pt idx="9417">
                  <c:v>78.474999999999994</c:v>
                </c:pt>
                <c:pt idx="9418">
                  <c:v>78.483333000000002</c:v>
                </c:pt>
                <c:pt idx="9419">
                  <c:v>78.491667000000007</c:v>
                </c:pt>
                <c:pt idx="9420">
                  <c:v>78.5</c:v>
                </c:pt>
                <c:pt idx="9421">
                  <c:v>78.508332999999993</c:v>
                </c:pt>
                <c:pt idx="9422">
                  <c:v>78.516666999999998</c:v>
                </c:pt>
                <c:pt idx="9423">
                  <c:v>78.525000000000006</c:v>
                </c:pt>
                <c:pt idx="9424">
                  <c:v>78.533332999999999</c:v>
                </c:pt>
                <c:pt idx="9425">
                  <c:v>78.541667000000004</c:v>
                </c:pt>
                <c:pt idx="9426">
                  <c:v>78.55</c:v>
                </c:pt>
                <c:pt idx="9427">
                  <c:v>78.558333000000005</c:v>
                </c:pt>
                <c:pt idx="9428">
                  <c:v>78.566666999999995</c:v>
                </c:pt>
                <c:pt idx="9429">
                  <c:v>78.575000000000003</c:v>
                </c:pt>
                <c:pt idx="9430">
                  <c:v>78.583332999999996</c:v>
                </c:pt>
                <c:pt idx="9431">
                  <c:v>78.591667000000001</c:v>
                </c:pt>
                <c:pt idx="9432">
                  <c:v>78.599999999999994</c:v>
                </c:pt>
                <c:pt idx="9433">
                  <c:v>78.608333000000002</c:v>
                </c:pt>
                <c:pt idx="9434">
                  <c:v>78.616667000000007</c:v>
                </c:pt>
                <c:pt idx="9435">
                  <c:v>78.625</c:v>
                </c:pt>
                <c:pt idx="9436">
                  <c:v>78.633332999999993</c:v>
                </c:pt>
                <c:pt idx="9437">
                  <c:v>78.641666999999998</c:v>
                </c:pt>
                <c:pt idx="9438">
                  <c:v>78.650000000000006</c:v>
                </c:pt>
                <c:pt idx="9439">
                  <c:v>78.658332999999999</c:v>
                </c:pt>
                <c:pt idx="9440">
                  <c:v>78.666667000000004</c:v>
                </c:pt>
                <c:pt idx="9441">
                  <c:v>78.674999999999997</c:v>
                </c:pt>
                <c:pt idx="9442">
                  <c:v>78.683333000000005</c:v>
                </c:pt>
                <c:pt idx="9443">
                  <c:v>78.691666999999995</c:v>
                </c:pt>
                <c:pt idx="9444">
                  <c:v>78.7</c:v>
                </c:pt>
                <c:pt idx="9445">
                  <c:v>78.708332999999996</c:v>
                </c:pt>
                <c:pt idx="9446">
                  <c:v>78.716667000000001</c:v>
                </c:pt>
                <c:pt idx="9447">
                  <c:v>78.724999999999994</c:v>
                </c:pt>
                <c:pt idx="9448">
                  <c:v>78.733333000000002</c:v>
                </c:pt>
                <c:pt idx="9449">
                  <c:v>78.741667000000007</c:v>
                </c:pt>
                <c:pt idx="9450">
                  <c:v>78.75</c:v>
                </c:pt>
                <c:pt idx="9451">
                  <c:v>78.758332999999993</c:v>
                </c:pt>
                <c:pt idx="9452">
                  <c:v>78.766666999999998</c:v>
                </c:pt>
                <c:pt idx="9453">
                  <c:v>78.775000000000006</c:v>
                </c:pt>
                <c:pt idx="9454">
                  <c:v>78.783332999999999</c:v>
                </c:pt>
                <c:pt idx="9455">
                  <c:v>78.791667000000004</c:v>
                </c:pt>
                <c:pt idx="9456">
                  <c:v>78.8</c:v>
                </c:pt>
                <c:pt idx="9457">
                  <c:v>78.808333000000005</c:v>
                </c:pt>
                <c:pt idx="9458">
                  <c:v>78.816666999999995</c:v>
                </c:pt>
                <c:pt idx="9459">
                  <c:v>78.825000000000003</c:v>
                </c:pt>
                <c:pt idx="9460">
                  <c:v>78.833332999999996</c:v>
                </c:pt>
                <c:pt idx="9461">
                  <c:v>78.841667000000001</c:v>
                </c:pt>
                <c:pt idx="9462">
                  <c:v>78.849999999999994</c:v>
                </c:pt>
                <c:pt idx="9463">
                  <c:v>78.858333000000002</c:v>
                </c:pt>
                <c:pt idx="9464">
                  <c:v>78.866667000000007</c:v>
                </c:pt>
                <c:pt idx="9465">
                  <c:v>78.875</c:v>
                </c:pt>
                <c:pt idx="9466">
                  <c:v>78.883332999999993</c:v>
                </c:pt>
                <c:pt idx="9467">
                  <c:v>78.891666999999998</c:v>
                </c:pt>
                <c:pt idx="9468">
                  <c:v>78.900000000000006</c:v>
                </c:pt>
                <c:pt idx="9469">
                  <c:v>78.908332999999999</c:v>
                </c:pt>
                <c:pt idx="9470">
                  <c:v>78.916667000000004</c:v>
                </c:pt>
                <c:pt idx="9471">
                  <c:v>78.924999999999997</c:v>
                </c:pt>
                <c:pt idx="9472">
                  <c:v>78.933333000000005</c:v>
                </c:pt>
                <c:pt idx="9473">
                  <c:v>78.941666999999995</c:v>
                </c:pt>
                <c:pt idx="9474">
                  <c:v>78.95</c:v>
                </c:pt>
                <c:pt idx="9475">
                  <c:v>78.958332999999996</c:v>
                </c:pt>
                <c:pt idx="9476">
                  <c:v>78.966667000000001</c:v>
                </c:pt>
                <c:pt idx="9477">
                  <c:v>78.974999999999994</c:v>
                </c:pt>
                <c:pt idx="9478">
                  <c:v>78.983333000000002</c:v>
                </c:pt>
                <c:pt idx="9479">
                  <c:v>78.991667000000007</c:v>
                </c:pt>
                <c:pt idx="9480">
                  <c:v>79</c:v>
                </c:pt>
                <c:pt idx="9481">
                  <c:v>79.008332999999993</c:v>
                </c:pt>
                <c:pt idx="9482">
                  <c:v>79.016666999999998</c:v>
                </c:pt>
                <c:pt idx="9483">
                  <c:v>79.025000000000006</c:v>
                </c:pt>
                <c:pt idx="9484">
                  <c:v>79.033332999999999</c:v>
                </c:pt>
                <c:pt idx="9485">
                  <c:v>79.041667000000004</c:v>
                </c:pt>
                <c:pt idx="9486">
                  <c:v>79.05</c:v>
                </c:pt>
                <c:pt idx="9487">
                  <c:v>79.058333000000005</c:v>
                </c:pt>
                <c:pt idx="9488">
                  <c:v>79.066666999999995</c:v>
                </c:pt>
                <c:pt idx="9489">
                  <c:v>79.075000000000003</c:v>
                </c:pt>
                <c:pt idx="9490">
                  <c:v>79.083332999999996</c:v>
                </c:pt>
                <c:pt idx="9491">
                  <c:v>79.091667000000001</c:v>
                </c:pt>
                <c:pt idx="9492">
                  <c:v>79.099999999999994</c:v>
                </c:pt>
                <c:pt idx="9493">
                  <c:v>79.108333000000002</c:v>
                </c:pt>
                <c:pt idx="9494">
                  <c:v>79.116667000000007</c:v>
                </c:pt>
                <c:pt idx="9495">
                  <c:v>79.125</c:v>
                </c:pt>
                <c:pt idx="9496">
                  <c:v>79.133332999999993</c:v>
                </c:pt>
                <c:pt idx="9497">
                  <c:v>79.141666999999998</c:v>
                </c:pt>
                <c:pt idx="9498">
                  <c:v>79.150000000000006</c:v>
                </c:pt>
                <c:pt idx="9499">
                  <c:v>79.158332999999999</c:v>
                </c:pt>
                <c:pt idx="9500">
                  <c:v>79.166667000000004</c:v>
                </c:pt>
                <c:pt idx="9501">
                  <c:v>79.174999999999997</c:v>
                </c:pt>
                <c:pt idx="9502">
                  <c:v>79.183333000000005</c:v>
                </c:pt>
                <c:pt idx="9503">
                  <c:v>79.191666999999995</c:v>
                </c:pt>
                <c:pt idx="9504">
                  <c:v>79.2</c:v>
                </c:pt>
                <c:pt idx="9505">
                  <c:v>79.208332999999996</c:v>
                </c:pt>
                <c:pt idx="9506">
                  <c:v>79.216667000000001</c:v>
                </c:pt>
                <c:pt idx="9507">
                  <c:v>79.224999999999994</c:v>
                </c:pt>
                <c:pt idx="9508">
                  <c:v>79.233333000000002</c:v>
                </c:pt>
                <c:pt idx="9509">
                  <c:v>79.241667000000007</c:v>
                </c:pt>
                <c:pt idx="9510">
                  <c:v>79.25</c:v>
                </c:pt>
                <c:pt idx="9511">
                  <c:v>79.258332999999993</c:v>
                </c:pt>
                <c:pt idx="9512">
                  <c:v>79.266666999999998</c:v>
                </c:pt>
                <c:pt idx="9513">
                  <c:v>79.275000000000006</c:v>
                </c:pt>
                <c:pt idx="9514">
                  <c:v>79.283332999999999</c:v>
                </c:pt>
                <c:pt idx="9515">
                  <c:v>79.291667000000004</c:v>
                </c:pt>
                <c:pt idx="9516">
                  <c:v>79.3</c:v>
                </c:pt>
                <c:pt idx="9517">
                  <c:v>79.308333000000005</c:v>
                </c:pt>
                <c:pt idx="9518">
                  <c:v>79.316666999999995</c:v>
                </c:pt>
                <c:pt idx="9519">
                  <c:v>79.325000000000003</c:v>
                </c:pt>
                <c:pt idx="9520">
                  <c:v>79.333332999999996</c:v>
                </c:pt>
                <c:pt idx="9521">
                  <c:v>79.341667000000001</c:v>
                </c:pt>
                <c:pt idx="9522">
                  <c:v>79.349999999999994</c:v>
                </c:pt>
                <c:pt idx="9523">
                  <c:v>79.358333000000002</c:v>
                </c:pt>
                <c:pt idx="9524">
                  <c:v>79.366667000000007</c:v>
                </c:pt>
                <c:pt idx="9525">
                  <c:v>79.375</c:v>
                </c:pt>
                <c:pt idx="9526">
                  <c:v>79.383332999999993</c:v>
                </c:pt>
                <c:pt idx="9527">
                  <c:v>79.391666999999998</c:v>
                </c:pt>
                <c:pt idx="9528">
                  <c:v>79.400000000000006</c:v>
                </c:pt>
                <c:pt idx="9529">
                  <c:v>79.408332999999999</c:v>
                </c:pt>
                <c:pt idx="9530">
                  <c:v>79.416667000000004</c:v>
                </c:pt>
                <c:pt idx="9531">
                  <c:v>79.424999999999997</c:v>
                </c:pt>
                <c:pt idx="9532">
                  <c:v>79.433333000000005</c:v>
                </c:pt>
                <c:pt idx="9533">
                  <c:v>79.441666999999995</c:v>
                </c:pt>
                <c:pt idx="9534">
                  <c:v>79.45</c:v>
                </c:pt>
                <c:pt idx="9535">
                  <c:v>79.458332999999996</c:v>
                </c:pt>
                <c:pt idx="9536">
                  <c:v>79.466667000000001</c:v>
                </c:pt>
                <c:pt idx="9537">
                  <c:v>79.474999999999994</c:v>
                </c:pt>
                <c:pt idx="9538">
                  <c:v>79.483333000000002</c:v>
                </c:pt>
                <c:pt idx="9539">
                  <c:v>79.491667000000007</c:v>
                </c:pt>
                <c:pt idx="9540">
                  <c:v>79.5</c:v>
                </c:pt>
                <c:pt idx="9541">
                  <c:v>79.508332999999993</c:v>
                </c:pt>
                <c:pt idx="9542">
                  <c:v>79.516666999999998</c:v>
                </c:pt>
                <c:pt idx="9543">
                  <c:v>79.525000000000006</c:v>
                </c:pt>
                <c:pt idx="9544">
                  <c:v>79.533332999999999</c:v>
                </c:pt>
                <c:pt idx="9545">
                  <c:v>79.541667000000004</c:v>
                </c:pt>
                <c:pt idx="9546">
                  <c:v>79.55</c:v>
                </c:pt>
                <c:pt idx="9547">
                  <c:v>79.558333000000005</c:v>
                </c:pt>
                <c:pt idx="9548">
                  <c:v>79.566666999999995</c:v>
                </c:pt>
                <c:pt idx="9549">
                  <c:v>79.575000000000003</c:v>
                </c:pt>
                <c:pt idx="9550">
                  <c:v>79.583332999999996</c:v>
                </c:pt>
                <c:pt idx="9551">
                  <c:v>79.591667000000001</c:v>
                </c:pt>
                <c:pt idx="9552">
                  <c:v>79.599999999999994</c:v>
                </c:pt>
                <c:pt idx="9553">
                  <c:v>79.608333000000002</c:v>
                </c:pt>
                <c:pt idx="9554">
                  <c:v>79.616667000000007</c:v>
                </c:pt>
                <c:pt idx="9555">
                  <c:v>79.625</c:v>
                </c:pt>
                <c:pt idx="9556">
                  <c:v>79.633332999999993</c:v>
                </c:pt>
                <c:pt idx="9557">
                  <c:v>79.641666999999998</c:v>
                </c:pt>
                <c:pt idx="9558">
                  <c:v>79.650000000000006</c:v>
                </c:pt>
                <c:pt idx="9559">
                  <c:v>79.658332999999999</c:v>
                </c:pt>
                <c:pt idx="9560">
                  <c:v>79.666667000000004</c:v>
                </c:pt>
                <c:pt idx="9561">
                  <c:v>79.674999999999997</c:v>
                </c:pt>
                <c:pt idx="9562">
                  <c:v>79.683333000000005</c:v>
                </c:pt>
                <c:pt idx="9563">
                  <c:v>79.691666999999995</c:v>
                </c:pt>
                <c:pt idx="9564">
                  <c:v>79.7</c:v>
                </c:pt>
                <c:pt idx="9565">
                  <c:v>79.708332999999996</c:v>
                </c:pt>
                <c:pt idx="9566">
                  <c:v>79.716667000000001</c:v>
                </c:pt>
                <c:pt idx="9567">
                  <c:v>79.724999999999994</c:v>
                </c:pt>
                <c:pt idx="9568">
                  <c:v>79.733333000000002</c:v>
                </c:pt>
                <c:pt idx="9569">
                  <c:v>79.741667000000007</c:v>
                </c:pt>
                <c:pt idx="9570">
                  <c:v>79.75</c:v>
                </c:pt>
                <c:pt idx="9571">
                  <c:v>79.758332999999993</c:v>
                </c:pt>
                <c:pt idx="9572">
                  <c:v>79.766666999999998</c:v>
                </c:pt>
                <c:pt idx="9573">
                  <c:v>79.775000000000006</c:v>
                </c:pt>
                <c:pt idx="9574">
                  <c:v>79.783332999999999</c:v>
                </c:pt>
                <c:pt idx="9575">
                  <c:v>79.791667000000004</c:v>
                </c:pt>
                <c:pt idx="9576">
                  <c:v>79.8</c:v>
                </c:pt>
                <c:pt idx="9577">
                  <c:v>79.808333000000005</c:v>
                </c:pt>
                <c:pt idx="9578">
                  <c:v>79.816666999999995</c:v>
                </c:pt>
                <c:pt idx="9579">
                  <c:v>79.825000000000003</c:v>
                </c:pt>
                <c:pt idx="9580">
                  <c:v>79.833332999999996</c:v>
                </c:pt>
                <c:pt idx="9581">
                  <c:v>79.841667000000001</c:v>
                </c:pt>
                <c:pt idx="9582">
                  <c:v>79.849999999999994</c:v>
                </c:pt>
                <c:pt idx="9583">
                  <c:v>79.858333000000002</c:v>
                </c:pt>
                <c:pt idx="9584">
                  <c:v>79.866667000000007</c:v>
                </c:pt>
                <c:pt idx="9585">
                  <c:v>79.875</c:v>
                </c:pt>
                <c:pt idx="9586">
                  <c:v>79.883332999999993</c:v>
                </c:pt>
                <c:pt idx="9587">
                  <c:v>79.891666999999998</c:v>
                </c:pt>
                <c:pt idx="9588">
                  <c:v>79.900000000000006</c:v>
                </c:pt>
                <c:pt idx="9589">
                  <c:v>79.908332999999999</c:v>
                </c:pt>
                <c:pt idx="9590">
                  <c:v>79.916667000000004</c:v>
                </c:pt>
                <c:pt idx="9591">
                  <c:v>79.924999999999997</c:v>
                </c:pt>
                <c:pt idx="9592">
                  <c:v>79.933333000000005</c:v>
                </c:pt>
                <c:pt idx="9593">
                  <c:v>79.941666999999995</c:v>
                </c:pt>
                <c:pt idx="9594">
                  <c:v>79.95</c:v>
                </c:pt>
                <c:pt idx="9595">
                  <c:v>79.958332999999996</c:v>
                </c:pt>
                <c:pt idx="9596">
                  <c:v>79.966667000000001</c:v>
                </c:pt>
                <c:pt idx="9597">
                  <c:v>79.974999999999994</c:v>
                </c:pt>
                <c:pt idx="9598">
                  <c:v>79.983333000000002</c:v>
                </c:pt>
                <c:pt idx="9599">
                  <c:v>79.991667000000007</c:v>
                </c:pt>
                <c:pt idx="9600">
                  <c:v>80</c:v>
                </c:pt>
                <c:pt idx="9601">
                  <c:v>80.008332999999993</c:v>
                </c:pt>
                <c:pt idx="9602">
                  <c:v>80.016666999999998</c:v>
                </c:pt>
                <c:pt idx="9603">
                  <c:v>80.025000000000006</c:v>
                </c:pt>
                <c:pt idx="9604">
                  <c:v>80.033332999999999</c:v>
                </c:pt>
                <c:pt idx="9605">
                  <c:v>80.041667000000004</c:v>
                </c:pt>
                <c:pt idx="9606">
                  <c:v>80.05</c:v>
                </c:pt>
                <c:pt idx="9607">
                  <c:v>80.058333000000005</c:v>
                </c:pt>
                <c:pt idx="9608">
                  <c:v>80.066666999999995</c:v>
                </c:pt>
                <c:pt idx="9609">
                  <c:v>80.075000000000003</c:v>
                </c:pt>
                <c:pt idx="9610">
                  <c:v>80.083332999999996</c:v>
                </c:pt>
                <c:pt idx="9611">
                  <c:v>80.091667000000001</c:v>
                </c:pt>
                <c:pt idx="9612">
                  <c:v>80.099999999999994</c:v>
                </c:pt>
                <c:pt idx="9613">
                  <c:v>80.108333000000002</c:v>
                </c:pt>
                <c:pt idx="9614">
                  <c:v>80.116667000000007</c:v>
                </c:pt>
                <c:pt idx="9615">
                  <c:v>80.125</c:v>
                </c:pt>
                <c:pt idx="9616">
                  <c:v>80.133332999999993</c:v>
                </c:pt>
                <c:pt idx="9617">
                  <c:v>80.141666999999998</c:v>
                </c:pt>
                <c:pt idx="9618">
                  <c:v>80.150000000000006</c:v>
                </c:pt>
                <c:pt idx="9619">
                  <c:v>80.158332999999999</c:v>
                </c:pt>
                <c:pt idx="9620">
                  <c:v>80.166667000000004</c:v>
                </c:pt>
                <c:pt idx="9621">
                  <c:v>80.174999999999997</c:v>
                </c:pt>
                <c:pt idx="9622">
                  <c:v>80.183333000000005</c:v>
                </c:pt>
                <c:pt idx="9623">
                  <c:v>80.191666999999995</c:v>
                </c:pt>
                <c:pt idx="9624">
                  <c:v>80.2</c:v>
                </c:pt>
                <c:pt idx="9625">
                  <c:v>80.208332999999996</c:v>
                </c:pt>
                <c:pt idx="9626">
                  <c:v>80.216667000000001</c:v>
                </c:pt>
                <c:pt idx="9627">
                  <c:v>80.224999999999994</c:v>
                </c:pt>
                <c:pt idx="9628">
                  <c:v>80.233333000000002</c:v>
                </c:pt>
                <c:pt idx="9629">
                  <c:v>80.241667000000007</c:v>
                </c:pt>
                <c:pt idx="9630">
                  <c:v>80.25</c:v>
                </c:pt>
                <c:pt idx="9631">
                  <c:v>80.258332999999993</c:v>
                </c:pt>
                <c:pt idx="9632">
                  <c:v>80.266666999999998</c:v>
                </c:pt>
                <c:pt idx="9633">
                  <c:v>80.275000000000006</c:v>
                </c:pt>
                <c:pt idx="9634">
                  <c:v>80.283332999999999</c:v>
                </c:pt>
                <c:pt idx="9635">
                  <c:v>80.291667000000004</c:v>
                </c:pt>
                <c:pt idx="9636">
                  <c:v>80.3</c:v>
                </c:pt>
                <c:pt idx="9637">
                  <c:v>80.308333000000005</c:v>
                </c:pt>
                <c:pt idx="9638">
                  <c:v>80.316666999999995</c:v>
                </c:pt>
                <c:pt idx="9639">
                  <c:v>80.325000000000003</c:v>
                </c:pt>
                <c:pt idx="9640">
                  <c:v>80.333332999999996</c:v>
                </c:pt>
                <c:pt idx="9641">
                  <c:v>80.341667000000001</c:v>
                </c:pt>
                <c:pt idx="9642">
                  <c:v>80.349999999999994</c:v>
                </c:pt>
                <c:pt idx="9643">
                  <c:v>80.358333000000002</c:v>
                </c:pt>
                <c:pt idx="9644">
                  <c:v>80.366667000000007</c:v>
                </c:pt>
                <c:pt idx="9645">
                  <c:v>80.375</c:v>
                </c:pt>
                <c:pt idx="9646">
                  <c:v>80.383332999999993</c:v>
                </c:pt>
                <c:pt idx="9647">
                  <c:v>80.391666999999998</c:v>
                </c:pt>
                <c:pt idx="9648">
                  <c:v>80.400000000000006</c:v>
                </c:pt>
                <c:pt idx="9649">
                  <c:v>80.408332999999999</c:v>
                </c:pt>
                <c:pt idx="9650">
                  <c:v>80.416667000000004</c:v>
                </c:pt>
                <c:pt idx="9651">
                  <c:v>80.424999999999997</c:v>
                </c:pt>
                <c:pt idx="9652">
                  <c:v>80.433333000000005</c:v>
                </c:pt>
                <c:pt idx="9653">
                  <c:v>80.441666999999995</c:v>
                </c:pt>
                <c:pt idx="9654">
                  <c:v>80.45</c:v>
                </c:pt>
                <c:pt idx="9655">
                  <c:v>80.458332999999996</c:v>
                </c:pt>
                <c:pt idx="9656">
                  <c:v>80.466667000000001</c:v>
                </c:pt>
                <c:pt idx="9657">
                  <c:v>80.474999999999994</c:v>
                </c:pt>
                <c:pt idx="9658">
                  <c:v>80.483333000000002</c:v>
                </c:pt>
                <c:pt idx="9659">
                  <c:v>80.491667000000007</c:v>
                </c:pt>
                <c:pt idx="9660">
                  <c:v>80.5</c:v>
                </c:pt>
                <c:pt idx="9661">
                  <c:v>80.508332999999993</c:v>
                </c:pt>
                <c:pt idx="9662">
                  <c:v>80.516666999999998</c:v>
                </c:pt>
                <c:pt idx="9663">
                  <c:v>80.525000000000006</c:v>
                </c:pt>
                <c:pt idx="9664">
                  <c:v>80.533332999999999</c:v>
                </c:pt>
                <c:pt idx="9665">
                  <c:v>80.541667000000004</c:v>
                </c:pt>
                <c:pt idx="9666">
                  <c:v>80.55</c:v>
                </c:pt>
                <c:pt idx="9667">
                  <c:v>80.558333000000005</c:v>
                </c:pt>
                <c:pt idx="9668">
                  <c:v>80.566666999999995</c:v>
                </c:pt>
                <c:pt idx="9669">
                  <c:v>80.575000000000003</c:v>
                </c:pt>
                <c:pt idx="9670">
                  <c:v>80.583332999999996</c:v>
                </c:pt>
                <c:pt idx="9671">
                  <c:v>80.591667000000001</c:v>
                </c:pt>
                <c:pt idx="9672">
                  <c:v>80.599999999999994</c:v>
                </c:pt>
                <c:pt idx="9673">
                  <c:v>80.608333000000002</c:v>
                </c:pt>
                <c:pt idx="9674">
                  <c:v>80.616667000000007</c:v>
                </c:pt>
                <c:pt idx="9675">
                  <c:v>80.625</c:v>
                </c:pt>
                <c:pt idx="9676">
                  <c:v>80.633332999999993</c:v>
                </c:pt>
                <c:pt idx="9677">
                  <c:v>80.641666999999998</c:v>
                </c:pt>
                <c:pt idx="9678">
                  <c:v>80.650000000000006</c:v>
                </c:pt>
                <c:pt idx="9679">
                  <c:v>80.658332999999999</c:v>
                </c:pt>
                <c:pt idx="9680">
                  <c:v>80.666667000000004</c:v>
                </c:pt>
                <c:pt idx="9681">
                  <c:v>80.674999999999997</c:v>
                </c:pt>
                <c:pt idx="9682">
                  <c:v>80.683333000000005</c:v>
                </c:pt>
                <c:pt idx="9683">
                  <c:v>80.691666999999995</c:v>
                </c:pt>
                <c:pt idx="9684">
                  <c:v>80.7</c:v>
                </c:pt>
                <c:pt idx="9685">
                  <c:v>80.708332999999996</c:v>
                </c:pt>
                <c:pt idx="9686">
                  <c:v>80.716667000000001</c:v>
                </c:pt>
                <c:pt idx="9687">
                  <c:v>80.724999999999994</c:v>
                </c:pt>
                <c:pt idx="9688">
                  <c:v>80.733333000000002</c:v>
                </c:pt>
                <c:pt idx="9689">
                  <c:v>80.741667000000007</c:v>
                </c:pt>
                <c:pt idx="9690">
                  <c:v>80.75</c:v>
                </c:pt>
                <c:pt idx="9691">
                  <c:v>80.758332999999993</c:v>
                </c:pt>
                <c:pt idx="9692">
                  <c:v>80.766666999999998</c:v>
                </c:pt>
                <c:pt idx="9693">
                  <c:v>80.775000000000006</c:v>
                </c:pt>
                <c:pt idx="9694">
                  <c:v>80.783332999999999</c:v>
                </c:pt>
                <c:pt idx="9695">
                  <c:v>80.791667000000004</c:v>
                </c:pt>
                <c:pt idx="9696">
                  <c:v>80.8</c:v>
                </c:pt>
                <c:pt idx="9697">
                  <c:v>80.808333000000005</c:v>
                </c:pt>
                <c:pt idx="9698">
                  <c:v>80.816666999999995</c:v>
                </c:pt>
                <c:pt idx="9699">
                  <c:v>80.825000000000003</c:v>
                </c:pt>
                <c:pt idx="9700">
                  <c:v>80.833332999999996</c:v>
                </c:pt>
                <c:pt idx="9701">
                  <c:v>80.841667000000001</c:v>
                </c:pt>
                <c:pt idx="9702">
                  <c:v>80.849999999999994</c:v>
                </c:pt>
                <c:pt idx="9703">
                  <c:v>80.858333000000002</c:v>
                </c:pt>
                <c:pt idx="9704">
                  <c:v>80.866667000000007</c:v>
                </c:pt>
                <c:pt idx="9705">
                  <c:v>80.875</c:v>
                </c:pt>
                <c:pt idx="9706">
                  <c:v>80.883332999999993</c:v>
                </c:pt>
                <c:pt idx="9707">
                  <c:v>80.891666999999998</c:v>
                </c:pt>
                <c:pt idx="9708">
                  <c:v>80.900000000000006</c:v>
                </c:pt>
                <c:pt idx="9709">
                  <c:v>80.908332999999999</c:v>
                </c:pt>
                <c:pt idx="9710">
                  <c:v>80.916667000000004</c:v>
                </c:pt>
                <c:pt idx="9711">
                  <c:v>80.924999999999997</c:v>
                </c:pt>
                <c:pt idx="9712">
                  <c:v>80.933333000000005</c:v>
                </c:pt>
                <c:pt idx="9713">
                  <c:v>80.941666999999995</c:v>
                </c:pt>
                <c:pt idx="9714">
                  <c:v>80.95</c:v>
                </c:pt>
                <c:pt idx="9715">
                  <c:v>80.958332999999996</c:v>
                </c:pt>
                <c:pt idx="9716">
                  <c:v>80.966667000000001</c:v>
                </c:pt>
                <c:pt idx="9717">
                  <c:v>80.974999999999994</c:v>
                </c:pt>
                <c:pt idx="9718">
                  <c:v>80.983333000000002</c:v>
                </c:pt>
                <c:pt idx="9719">
                  <c:v>80.991667000000007</c:v>
                </c:pt>
                <c:pt idx="9720">
                  <c:v>81</c:v>
                </c:pt>
                <c:pt idx="9721">
                  <c:v>81.008332999999993</c:v>
                </c:pt>
                <c:pt idx="9722">
                  <c:v>81.016666999999998</c:v>
                </c:pt>
                <c:pt idx="9723">
                  <c:v>81.025000000000006</c:v>
                </c:pt>
                <c:pt idx="9724">
                  <c:v>81.033332999999999</c:v>
                </c:pt>
                <c:pt idx="9725">
                  <c:v>81.041667000000004</c:v>
                </c:pt>
                <c:pt idx="9726">
                  <c:v>81.05</c:v>
                </c:pt>
                <c:pt idx="9727">
                  <c:v>81.058333000000005</c:v>
                </c:pt>
                <c:pt idx="9728">
                  <c:v>81.066666999999995</c:v>
                </c:pt>
                <c:pt idx="9729">
                  <c:v>81.075000000000003</c:v>
                </c:pt>
                <c:pt idx="9730">
                  <c:v>81.083332999999996</c:v>
                </c:pt>
                <c:pt idx="9731">
                  <c:v>81.091667000000001</c:v>
                </c:pt>
                <c:pt idx="9732">
                  <c:v>81.099999999999994</c:v>
                </c:pt>
                <c:pt idx="9733">
                  <c:v>81.108333000000002</c:v>
                </c:pt>
                <c:pt idx="9734">
                  <c:v>81.116667000000007</c:v>
                </c:pt>
                <c:pt idx="9735">
                  <c:v>81.125</c:v>
                </c:pt>
                <c:pt idx="9736">
                  <c:v>81.133332999999993</c:v>
                </c:pt>
                <c:pt idx="9737">
                  <c:v>81.141666999999998</c:v>
                </c:pt>
                <c:pt idx="9738">
                  <c:v>81.150000000000006</c:v>
                </c:pt>
                <c:pt idx="9739">
                  <c:v>81.158332999999999</c:v>
                </c:pt>
                <c:pt idx="9740">
                  <c:v>81.166667000000004</c:v>
                </c:pt>
                <c:pt idx="9741">
                  <c:v>81.174999999999997</c:v>
                </c:pt>
                <c:pt idx="9742">
                  <c:v>81.183333000000005</c:v>
                </c:pt>
                <c:pt idx="9743">
                  <c:v>81.191666999999995</c:v>
                </c:pt>
                <c:pt idx="9744">
                  <c:v>81.2</c:v>
                </c:pt>
                <c:pt idx="9745">
                  <c:v>81.208332999999996</c:v>
                </c:pt>
                <c:pt idx="9746">
                  <c:v>81.216667000000001</c:v>
                </c:pt>
                <c:pt idx="9747">
                  <c:v>81.224999999999994</c:v>
                </c:pt>
                <c:pt idx="9748">
                  <c:v>81.233333000000002</c:v>
                </c:pt>
                <c:pt idx="9749">
                  <c:v>81.241667000000007</c:v>
                </c:pt>
                <c:pt idx="9750">
                  <c:v>81.25</c:v>
                </c:pt>
                <c:pt idx="9751">
                  <c:v>81.258332999999993</c:v>
                </c:pt>
                <c:pt idx="9752">
                  <c:v>81.266666999999998</c:v>
                </c:pt>
                <c:pt idx="9753">
                  <c:v>81.275000000000006</c:v>
                </c:pt>
                <c:pt idx="9754">
                  <c:v>81.283332999999999</c:v>
                </c:pt>
                <c:pt idx="9755">
                  <c:v>81.291667000000004</c:v>
                </c:pt>
                <c:pt idx="9756">
                  <c:v>81.3</c:v>
                </c:pt>
                <c:pt idx="9757">
                  <c:v>81.308333000000005</c:v>
                </c:pt>
                <c:pt idx="9758">
                  <c:v>81.316666999999995</c:v>
                </c:pt>
                <c:pt idx="9759">
                  <c:v>81.325000000000003</c:v>
                </c:pt>
                <c:pt idx="9760">
                  <c:v>81.333332999999996</c:v>
                </c:pt>
                <c:pt idx="9761">
                  <c:v>81.341667000000001</c:v>
                </c:pt>
                <c:pt idx="9762">
                  <c:v>81.349999999999994</c:v>
                </c:pt>
                <c:pt idx="9763">
                  <c:v>81.358333000000002</c:v>
                </c:pt>
                <c:pt idx="9764">
                  <c:v>81.366667000000007</c:v>
                </c:pt>
                <c:pt idx="9765">
                  <c:v>81.375</c:v>
                </c:pt>
                <c:pt idx="9766">
                  <c:v>81.383332999999993</c:v>
                </c:pt>
                <c:pt idx="9767">
                  <c:v>81.391666999999998</c:v>
                </c:pt>
                <c:pt idx="9768">
                  <c:v>81.400000000000006</c:v>
                </c:pt>
                <c:pt idx="9769">
                  <c:v>81.408332999999999</c:v>
                </c:pt>
                <c:pt idx="9770">
                  <c:v>81.416667000000004</c:v>
                </c:pt>
                <c:pt idx="9771">
                  <c:v>81.424999999999997</c:v>
                </c:pt>
                <c:pt idx="9772">
                  <c:v>81.433333000000005</c:v>
                </c:pt>
                <c:pt idx="9773">
                  <c:v>81.441666999999995</c:v>
                </c:pt>
                <c:pt idx="9774">
                  <c:v>81.45</c:v>
                </c:pt>
                <c:pt idx="9775">
                  <c:v>81.458332999999996</c:v>
                </c:pt>
                <c:pt idx="9776">
                  <c:v>81.466667000000001</c:v>
                </c:pt>
                <c:pt idx="9777">
                  <c:v>81.474999999999994</c:v>
                </c:pt>
                <c:pt idx="9778">
                  <c:v>81.483333000000002</c:v>
                </c:pt>
                <c:pt idx="9779">
                  <c:v>81.491667000000007</c:v>
                </c:pt>
                <c:pt idx="9780">
                  <c:v>81.5</c:v>
                </c:pt>
                <c:pt idx="9781">
                  <c:v>81.508332999999993</c:v>
                </c:pt>
                <c:pt idx="9782">
                  <c:v>81.516666999999998</c:v>
                </c:pt>
                <c:pt idx="9783">
                  <c:v>81.525000000000006</c:v>
                </c:pt>
                <c:pt idx="9784">
                  <c:v>81.533332999999999</c:v>
                </c:pt>
                <c:pt idx="9785">
                  <c:v>81.541667000000004</c:v>
                </c:pt>
                <c:pt idx="9786">
                  <c:v>81.55</c:v>
                </c:pt>
                <c:pt idx="9787">
                  <c:v>81.558333000000005</c:v>
                </c:pt>
                <c:pt idx="9788">
                  <c:v>81.566666999999995</c:v>
                </c:pt>
                <c:pt idx="9789">
                  <c:v>81.575000000000003</c:v>
                </c:pt>
                <c:pt idx="9790">
                  <c:v>81.583332999999996</c:v>
                </c:pt>
                <c:pt idx="9791">
                  <c:v>81.591667000000001</c:v>
                </c:pt>
                <c:pt idx="9792">
                  <c:v>81.599999999999994</c:v>
                </c:pt>
                <c:pt idx="9793">
                  <c:v>81.608333000000002</c:v>
                </c:pt>
                <c:pt idx="9794">
                  <c:v>81.616667000000007</c:v>
                </c:pt>
                <c:pt idx="9795">
                  <c:v>81.625</c:v>
                </c:pt>
                <c:pt idx="9796">
                  <c:v>81.633332999999993</c:v>
                </c:pt>
                <c:pt idx="9797">
                  <c:v>81.641666999999998</c:v>
                </c:pt>
                <c:pt idx="9798">
                  <c:v>81.650000000000006</c:v>
                </c:pt>
                <c:pt idx="9799">
                  <c:v>81.658332999999999</c:v>
                </c:pt>
                <c:pt idx="9800">
                  <c:v>81.666667000000004</c:v>
                </c:pt>
                <c:pt idx="9801">
                  <c:v>81.674999999999997</c:v>
                </c:pt>
                <c:pt idx="9802">
                  <c:v>81.683333000000005</c:v>
                </c:pt>
                <c:pt idx="9803">
                  <c:v>81.691666999999995</c:v>
                </c:pt>
                <c:pt idx="9804">
                  <c:v>81.7</c:v>
                </c:pt>
                <c:pt idx="9805">
                  <c:v>81.708332999999996</c:v>
                </c:pt>
                <c:pt idx="9806">
                  <c:v>81.716667000000001</c:v>
                </c:pt>
                <c:pt idx="9807">
                  <c:v>81.724999999999994</c:v>
                </c:pt>
                <c:pt idx="9808">
                  <c:v>81.733333000000002</c:v>
                </c:pt>
                <c:pt idx="9809">
                  <c:v>81.741667000000007</c:v>
                </c:pt>
                <c:pt idx="9810">
                  <c:v>81.75</c:v>
                </c:pt>
                <c:pt idx="9811">
                  <c:v>81.758332999999993</c:v>
                </c:pt>
                <c:pt idx="9812">
                  <c:v>81.766666999999998</c:v>
                </c:pt>
                <c:pt idx="9813">
                  <c:v>81.775000000000006</c:v>
                </c:pt>
                <c:pt idx="9814">
                  <c:v>81.783332999999999</c:v>
                </c:pt>
                <c:pt idx="9815">
                  <c:v>81.791667000000004</c:v>
                </c:pt>
                <c:pt idx="9816">
                  <c:v>81.8</c:v>
                </c:pt>
                <c:pt idx="9817">
                  <c:v>81.808333000000005</c:v>
                </c:pt>
                <c:pt idx="9818">
                  <c:v>81.816666999999995</c:v>
                </c:pt>
                <c:pt idx="9819">
                  <c:v>81.825000000000003</c:v>
                </c:pt>
                <c:pt idx="9820">
                  <c:v>81.833332999999996</c:v>
                </c:pt>
                <c:pt idx="9821">
                  <c:v>81.841667000000001</c:v>
                </c:pt>
                <c:pt idx="9822">
                  <c:v>81.849999999999994</c:v>
                </c:pt>
                <c:pt idx="9823">
                  <c:v>81.858333000000002</c:v>
                </c:pt>
                <c:pt idx="9824">
                  <c:v>81.866667000000007</c:v>
                </c:pt>
                <c:pt idx="9825">
                  <c:v>81.875</c:v>
                </c:pt>
                <c:pt idx="9826">
                  <c:v>81.883332999999993</c:v>
                </c:pt>
                <c:pt idx="9827">
                  <c:v>81.891666999999998</c:v>
                </c:pt>
                <c:pt idx="9828">
                  <c:v>81.900000000000006</c:v>
                </c:pt>
                <c:pt idx="9829">
                  <c:v>81.908332999999999</c:v>
                </c:pt>
                <c:pt idx="9830">
                  <c:v>81.916667000000004</c:v>
                </c:pt>
                <c:pt idx="9831">
                  <c:v>81.924999999999997</c:v>
                </c:pt>
                <c:pt idx="9832">
                  <c:v>81.933333000000005</c:v>
                </c:pt>
                <c:pt idx="9833">
                  <c:v>81.941666999999995</c:v>
                </c:pt>
                <c:pt idx="9834">
                  <c:v>81.95</c:v>
                </c:pt>
                <c:pt idx="9835">
                  <c:v>81.958332999999996</c:v>
                </c:pt>
                <c:pt idx="9836">
                  <c:v>81.966667000000001</c:v>
                </c:pt>
                <c:pt idx="9837">
                  <c:v>81.974999999999994</c:v>
                </c:pt>
                <c:pt idx="9838">
                  <c:v>81.983333000000002</c:v>
                </c:pt>
                <c:pt idx="9839">
                  <c:v>81.991667000000007</c:v>
                </c:pt>
                <c:pt idx="9840">
                  <c:v>82</c:v>
                </c:pt>
                <c:pt idx="9841">
                  <c:v>82.008332999999993</c:v>
                </c:pt>
                <c:pt idx="9842">
                  <c:v>82.016666999999998</c:v>
                </c:pt>
                <c:pt idx="9843">
                  <c:v>82.025000000000006</c:v>
                </c:pt>
                <c:pt idx="9844">
                  <c:v>82.033332999999999</c:v>
                </c:pt>
                <c:pt idx="9845">
                  <c:v>82.041667000000004</c:v>
                </c:pt>
                <c:pt idx="9846">
                  <c:v>82.05</c:v>
                </c:pt>
                <c:pt idx="9847">
                  <c:v>82.058333000000005</c:v>
                </c:pt>
                <c:pt idx="9848">
                  <c:v>82.066666999999995</c:v>
                </c:pt>
                <c:pt idx="9849">
                  <c:v>82.075000000000003</c:v>
                </c:pt>
                <c:pt idx="9850">
                  <c:v>82.083332999999996</c:v>
                </c:pt>
                <c:pt idx="9851">
                  <c:v>82.091667000000001</c:v>
                </c:pt>
                <c:pt idx="9852">
                  <c:v>82.1</c:v>
                </c:pt>
                <c:pt idx="9853">
                  <c:v>82.108333000000002</c:v>
                </c:pt>
                <c:pt idx="9854">
                  <c:v>82.116667000000007</c:v>
                </c:pt>
                <c:pt idx="9855">
                  <c:v>82.125</c:v>
                </c:pt>
                <c:pt idx="9856">
                  <c:v>82.133332999999993</c:v>
                </c:pt>
                <c:pt idx="9857">
                  <c:v>82.141666999999998</c:v>
                </c:pt>
                <c:pt idx="9858">
                  <c:v>82.15</c:v>
                </c:pt>
                <c:pt idx="9859">
                  <c:v>82.158332999999999</c:v>
                </c:pt>
                <c:pt idx="9860">
                  <c:v>82.166667000000004</c:v>
                </c:pt>
                <c:pt idx="9861">
                  <c:v>82.174999999999997</c:v>
                </c:pt>
                <c:pt idx="9862">
                  <c:v>82.183333000000005</c:v>
                </c:pt>
                <c:pt idx="9863">
                  <c:v>82.191666999999995</c:v>
                </c:pt>
                <c:pt idx="9864">
                  <c:v>82.2</c:v>
                </c:pt>
                <c:pt idx="9865">
                  <c:v>82.208332999999996</c:v>
                </c:pt>
                <c:pt idx="9866">
                  <c:v>82.216667000000001</c:v>
                </c:pt>
                <c:pt idx="9867">
                  <c:v>82.224999999999994</c:v>
                </c:pt>
                <c:pt idx="9868">
                  <c:v>82.233333000000002</c:v>
                </c:pt>
                <c:pt idx="9869">
                  <c:v>82.241667000000007</c:v>
                </c:pt>
                <c:pt idx="9870">
                  <c:v>82.25</c:v>
                </c:pt>
                <c:pt idx="9871">
                  <c:v>82.258332999999993</c:v>
                </c:pt>
                <c:pt idx="9872">
                  <c:v>82.266666999999998</c:v>
                </c:pt>
                <c:pt idx="9873">
                  <c:v>82.275000000000006</c:v>
                </c:pt>
                <c:pt idx="9874">
                  <c:v>82.283332999999999</c:v>
                </c:pt>
                <c:pt idx="9875">
                  <c:v>82.291667000000004</c:v>
                </c:pt>
                <c:pt idx="9876">
                  <c:v>82.3</c:v>
                </c:pt>
                <c:pt idx="9877">
                  <c:v>82.308333000000005</c:v>
                </c:pt>
                <c:pt idx="9878">
                  <c:v>82.316666999999995</c:v>
                </c:pt>
                <c:pt idx="9879">
                  <c:v>82.325000000000003</c:v>
                </c:pt>
                <c:pt idx="9880">
                  <c:v>82.333332999999996</c:v>
                </c:pt>
                <c:pt idx="9881">
                  <c:v>82.341667000000001</c:v>
                </c:pt>
                <c:pt idx="9882">
                  <c:v>82.35</c:v>
                </c:pt>
                <c:pt idx="9883">
                  <c:v>82.358333000000002</c:v>
                </c:pt>
                <c:pt idx="9884">
                  <c:v>82.366667000000007</c:v>
                </c:pt>
                <c:pt idx="9885">
                  <c:v>82.375</c:v>
                </c:pt>
                <c:pt idx="9886">
                  <c:v>82.383332999999993</c:v>
                </c:pt>
                <c:pt idx="9887">
                  <c:v>82.391666999999998</c:v>
                </c:pt>
                <c:pt idx="9888">
                  <c:v>82.4</c:v>
                </c:pt>
                <c:pt idx="9889">
                  <c:v>82.408332999999999</c:v>
                </c:pt>
                <c:pt idx="9890">
                  <c:v>82.416667000000004</c:v>
                </c:pt>
                <c:pt idx="9891">
                  <c:v>82.424999999999997</c:v>
                </c:pt>
                <c:pt idx="9892">
                  <c:v>82.433333000000005</c:v>
                </c:pt>
                <c:pt idx="9893">
                  <c:v>82.441666999999995</c:v>
                </c:pt>
                <c:pt idx="9894">
                  <c:v>82.45</c:v>
                </c:pt>
                <c:pt idx="9895">
                  <c:v>82.458332999999996</c:v>
                </c:pt>
                <c:pt idx="9896">
                  <c:v>82.466667000000001</c:v>
                </c:pt>
                <c:pt idx="9897">
                  <c:v>82.474999999999994</c:v>
                </c:pt>
                <c:pt idx="9898">
                  <c:v>82.483333000000002</c:v>
                </c:pt>
                <c:pt idx="9899">
                  <c:v>82.491667000000007</c:v>
                </c:pt>
                <c:pt idx="9900">
                  <c:v>82.5</c:v>
                </c:pt>
                <c:pt idx="9901">
                  <c:v>82.508332999999993</c:v>
                </c:pt>
                <c:pt idx="9902">
                  <c:v>82.516666999999998</c:v>
                </c:pt>
                <c:pt idx="9903">
                  <c:v>82.525000000000006</c:v>
                </c:pt>
                <c:pt idx="9904">
                  <c:v>82.533332999999999</c:v>
                </c:pt>
                <c:pt idx="9905">
                  <c:v>82.541667000000004</c:v>
                </c:pt>
                <c:pt idx="9906">
                  <c:v>82.55</c:v>
                </c:pt>
                <c:pt idx="9907">
                  <c:v>82.558333000000005</c:v>
                </c:pt>
                <c:pt idx="9908">
                  <c:v>82.566666999999995</c:v>
                </c:pt>
                <c:pt idx="9909">
                  <c:v>82.575000000000003</c:v>
                </c:pt>
                <c:pt idx="9910">
                  <c:v>82.583332999999996</c:v>
                </c:pt>
                <c:pt idx="9911">
                  <c:v>82.591667000000001</c:v>
                </c:pt>
                <c:pt idx="9912">
                  <c:v>82.6</c:v>
                </c:pt>
                <c:pt idx="9913">
                  <c:v>82.608333000000002</c:v>
                </c:pt>
                <c:pt idx="9914">
                  <c:v>82.616667000000007</c:v>
                </c:pt>
                <c:pt idx="9915">
                  <c:v>82.625</c:v>
                </c:pt>
                <c:pt idx="9916">
                  <c:v>82.633332999999993</c:v>
                </c:pt>
                <c:pt idx="9917">
                  <c:v>82.641666999999998</c:v>
                </c:pt>
                <c:pt idx="9918">
                  <c:v>82.65</c:v>
                </c:pt>
                <c:pt idx="9919">
                  <c:v>82.658332999999999</c:v>
                </c:pt>
                <c:pt idx="9920">
                  <c:v>82.666667000000004</c:v>
                </c:pt>
                <c:pt idx="9921">
                  <c:v>82.674999999999997</c:v>
                </c:pt>
                <c:pt idx="9922">
                  <c:v>82.683333000000005</c:v>
                </c:pt>
                <c:pt idx="9923">
                  <c:v>82.691666999999995</c:v>
                </c:pt>
                <c:pt idx="9924">
                  <c:v>82.7</c:v>
                </c:pt>
                <c:pt idx="9925">
                  <c:v>82.708332999999996</c:v>
                </c:pt>
                <c:pt idx="9926">
                  <c:v>82.716667000000001</c:v>
                </c:pt>
                <c:pt idx="9927">
                  <c:v>82.724999999999994</c:v>
                </c:pt>
                <c:pt idx="9928">
                  <c:v>82.733333000000002</c:v>
                </c:pt>
                <c:pt idx="9929">
                  <c:v>82.741667000000007</c:v>
                </c:pt>
                <c:pt idx="9930">
                  <c:v>82.75</c:v>
                </c:pt>
                <c:pt idx="9931">
                  <c:v>82.758332999999993</c:v>
                </c:pt>
                <c:pt idx="9932">
                  <c:v>82.766666999999998</c:v>
                </c:pt>
                <c:pt idx="9933">
                  <c:v>82.775000000000006</c:v>
                </c:pt>
                <c:pt idx="9934">
                  <c:v>82.783332999999999</c:v>
                </c:pt>
                <c:pt idx="9935">
                  <c:v>82.791667000000004</c:v>
                </c:pt>
                <c:pt idx="9936">
                  <c:v>82.8</c:v>
                </c:pt>
                <c:pt idx="9937">
                  <c:v>82.808333000000005</c:v>
                </c:pt>
                <c:pt idx="9938">
                  <c:v>82.816666999999995</c:v>
                </c:pt>
                <c:pt idx="9939">
                  <c:v>82.825000000000003</c:v>
                </c:pt>
                <c:pt idx="9940">
                  <c:v>82.833332999999996</c:v>
                </c:pt>
                <c:pt idx="9941">
                  <c:v>82.841667000000001</c:v>
                </c:pt>
                <c:pt idx="9942">
                  <c:v>82.85</c:v>
                </c:pt>
                <c:pt idx="9943">
                  <c:v>82.858333000000002</c:v>
                </c:pt>
                <c:pt idx="9944">
                  <c:v>82.866667000000007</c:v>
                </c:pt>
                <c:pt idx="9945">
                  <c:v>82.875</c:v>
                </c:pt>
                <c:pt idx="9946">
                  <c:v>82.883332999999993</c:v>
                </c:pt>
                <c:pt idx="9947">
                  <c:v>82.891666999999998</c:v>
                </c:pt>
                <c:pt idx="9948">
                  <c:v>82.9</c:v>
                </c:pt>
                <c:pt idx="9949">
                  <c:v>82.908332999999999</c:v>
                </c:pt>
                <c:pt idx="9950">
                  <c:v>82.916667000000004</c:v>
                </c:pt>
                <c:pt idx="9951">
                  <c:v>82.924999999999997</c:v>
                </c:pt>
                <c:pt idx="9952">
                  <c:v>82.933333000000005</c:v>
                </c:pt>
                <c:pt idx="9953">
                  <c:v>82.941666999999995</c:v>
                </c:pt>
                <c:pt idx="9954">
                  <c:v>82.95</c:v>
                </c:pt>
                <c:pt idx="9955">
                  <c:v>82.958332999999996</c:v>
                </c:pt>
                <c:pt idx="9956">
                  <c:v>82.966667000000001</c:v>
                </c:pt>
                <c:pt idx="9957">
                  <c:v>82.974999999999994</c:v>
                </c:pt>
                <c:pt idx="9958">
                  <c:v>82.983333000000002</c:v>
                </c:pt>
                <c:pt idx="9959">
                  <c:v>82.991667000000007</c:v>
                </c:pt>
                <c:pt idx="9960">
                  <c:v>83</c:v>
                </c:pt>
                <c:pt idx="9961">
                  <c:v>83.008332999999993</c:v>
                </c:pt>
                <c:pt idx="9962">
                  <c:v>83.016666999999998</c:v>
                </c:pt>
                <c:pt idx="9963">
                  <c:v>83.025000000000006</c:v>
                </c:pt>
                <c:pt idx="9964">
                  <c:v>83.033332999999999</c:v>
                </c:pt>
                <c:pt idx="9965">
                  <c:v>83.041667000000004</c:v>
                </c:pt>
                <c:pt idx="9966">
                  <c:v>83.05</c:v>
                </c:pt>
                <c:pt idx="9967">
                  <c:v>83.058333000000005</c:v>
                </c:pt>
                <c:pt idx="9968">
                  <c:v>83.066666999999995</c:v>
                </c:pt>
                <c:pt idx="9969">
                  <c:v>83.075000000000003</c:v>
                </c:pt>
                <c:pt idx="9970">
                  <c:v>83.083332999999996</c:v>
                </c:pt>
                <c:pt idx="9971">
                  <c:v>83.091667000000001</c:v>
                </c:pt>
                <c:pt idx="9972">
                  <c:v>83.1</c:v>
                </c:pt>
                <c:pt idx="9973">
                  <c:v>83.108333000000002</c:v>
                </c:pt>
                <c:pt idx="9974">
                  <c:v>83.116667000000007</c:v>
                </c:pt>
                <c:pt idx="9975">
                  <c:v>83.125</c:v>
                </c:pt>
                <c:pt idx="9976">
                  <c:v>83.133332999999993</c:v>
                </c:pt>
                <c:pt idx="9977">
                  <c:v>83.141666999999998</c:v>
                </c:pt>
                <c:pt idx="9978">
                  <c:v>83.15</c:v>
                </c:pt>
                <c:pt idx="9979">
                  <c:v>83.158332999999999</c:v>
                </c:pt>
                <c:pt idx="9980">
                  <c:v>83.166667000000004</c:v>
                </c:pt>
                <c:pt idx="9981">
                  <c:v>83.174999999999997</c:v>
                </c:pt>
                <c:pt idx="9982">
                  <c:v>83.183333000000005</c:v>
                </c:pt>
                <c:pt idx="9983">
                  <c:v>83.191666999999995</c:v>
                </c:pt>
                <c:pt idx="9984">
                  <c:v>83.2</c:v>
                </c:pt>
                <c:pt idx="9985">
                  <c:v>83.208332999999996</c:v>
                </c:pt>
                <c:pt idx="9986">
                  <c:v>83.216667000000001</c:v>
                </c:pt>
                <c:pt idx="9987">
                  <c:v>83.224999999999994</c:v>
                </c:pt>
                <c:pt idx="9988">
                  <c:v>83.233333000000002</c:v>
                </c:pt>
                <c:pt idx="9989">
                  <c:v>83.241667000000007</c:v>
                </c:pt>
                <c:pt idx="9990">
                  <c:v>83.25</c:v>
                </c:pt>
                <c:pt idx="9991">
                  <c:v>83.258332999999993</c:v>
                </c:pt>
                <c:pt idx="9992">
                  <c:v>83.266666999999998</c:v>
                </c:pt>
                <c:pt idx="9993">
                  <c:v>83.275000000000006</c:v>
                </c:pt>
                <c:pt idx="9994">
                  <c:v>83.283332999999999</c:v>
                </c:pt>
                <c:pt idx="9995">
                  <c:v>83.291667000000004</c:v>
                </c:pt>
                <c:pt idx="9996">
                  <c:v>83.3</c:v>
                </c:pt>
                <c:pt idx="9997">
                  <c:v>83.308333000000005</c:v>
                </c:pt>
                <c:pt idx="9998">
                  <c:v>83.316666999999995</c:v>
                </c:pt>
                <c:pt idx="9999">
                  <c:v>83.325000000000003</c:v>
                </c:pt>
                <c:pt idx="10000">
                  <c:v>83.333332999999996</c:v>
                </c:pt>
                <c:pt idx="10001">
                  <c:v>83.341667000000001</c:v>
                </c:pt>
                <c:pt idx="10002">
                  <c:v>83.35</c:v>
                </c:pt>
                <c:pt idx="10003">
                  <c:v>83.358333000000002</c:v>
                </c:pt>
                <c:pt idx="10004">
                  <c:v>83.366667000000007</c:v>
                </c:pt>
                <c:pt idx="10005">
                  <c:v>83.375</c:v>
                </c:pt>
                <c:pt idx="10006">
                  <c:v>83.383332999999993</c:v>
                </c:pt>
                <c:pt idx="10007">
                  <c:v>83.391666999999998</c:v>
                </c:pt>
                <c:pt idx="10008">
                  <c:v>83.4</c:v>
                </c:pt>
                <c:pt idx="10009">
                  <c:v>83.408332999999999</c:v>
                </c:pt>
                <c:pt idx="10010">
                  <c:v>83.416667000000004</c:v>
                </c:pt>
                <c:pt idx="10011">
                  <c:v>83.424999999999997</c:v>
                </c:pt>
                <c:pt idx="10012">
                  <c:v>83.433333000000005</c:v>
                </c:pt>
                <c:pt idx="10013">
                  <c:v>83.441666999999995</c:v>
                </c:pt>
                <c:pt idx="10014">
                  <c:v>83.45</c:v>
                </c:pt>
                <c:pt idx="10015">
                  <c:v>83.458332999999996</c:v>
                </c:pt>
                <c:pt idx="10016">
                  <c:v>83.466667000000001</c:v>
                </c:pt>
                <c:pt idx="10017">
                  <c:v>83.474999999999994</c:v>
                </c:pt>
                <c:pt idx="10018">
                  <c:v>83.483333000000002</c:v>
                </c:pt>
                <c:pt idx="10019">
                  <c:v>83.491667000000007</c:v>
                </c:pt>
                <c:pt idx="10020">
                  <c:v>83.5</c:v>
                </c:pt>
                <c:pt idx="10021">
                  <c:v>83.508332999999993</c:v>
                </c:pt>
                <c:pt idx="10022">
                  <c:v>83.516666999999998</c:v>
                </c:pt>
                <c:pt idx="10023">
                  <c:v>83.525000000000006</c:v>
                </c:pt>
                <c:pt idx="10024">
                  <c:v>83.533332999999999</c:v>
                </c:pt>
                <c:pt idx="10025">
                  <c:v>83.541667000000004</c:v>
                </c:pt>
                <c:pt idx="10026">
                  <c:v>83.55</c:v>
                </c:pt>
                <c:pt idx="10027">
                  <c:v>83.558333000000005</c:v>
                </c:pt>
                <c:pt idx="10028">
                  <c:v>83.566666999999995</c:v>
                </c:pt>
                <c:pt idx="10029">
                  <c:v>83.575000000000003</c:v>
                </c:pt>
                <c:pt idx="10030">
                  <c:v>83.583332999999996</c:v>
                </c:pt>
                <c:pt idx="10031">
                  <c:v>83.591667000000001</c:v>
                </c:pt>
                <c:pt idx="10032">
                  <c:v>83.6</c:v>
                </c:pt>
                <c:pt idx="10033">
                  <c:v>83.608333000000002</c:v>
                </c:pt>
                <c:pt idx="10034">
                  <c:v>83.616667000000007</c:v>
                </c:pt>
                <c:pt idx="10035">
                  <c:v>83.625</c:v>
                </c:pt>
                <c:pt idx="10036">
                  <c:v>83.633332999999993</c:v>
                </c:pt>
                <c:pt idx="10037">
                  <c:v>83.641666999999998</c:v>
                </c:pt>
                <c:pt idx="10038">
                  <c:v>83.65</c:v>
                </c:pt>
                <c:pt idx="10039">
                  <c:v>83.658332999999999</c:v>
                </c:pt>
                <c:pt idx="10040">
                  <c:v>83.666667000000004</c:v>
                </c:pt>
                <c:pt idx="10041">
                  <c:v>83.674999999999997</c:v>
                </c:pt>
                <c:pt idx="10042">
                  <c:v>83.683333000000005</c:v>
                </c:pt>
                <c:pt idx="10043">
                  <c:v>83.691666999999995</c:v>
                </c:pt>
                <c:pt idx="10044">
                  <c:v>83.7</c:v>
                </c:pt>
                <c:pt idx="10045">
                  <c:v>83.708332999999996</c:v>
                </c:pt>
                <c:pt idx="10046">
                  <c:v>83.716667000000001</c:v>
                </c:pt>
                <c:pt idx="10047">
                  <c:v>83.724999999999994</c:v>
                </c:pt>
                <c:pt idx="10048">
                  <c:v>83.733333000000002</c:v>
                </c:pt>
                <c:pt idx="10049">
                  <c:v>83.741667000000007</c:v>
                </c:pt>
                <c:pt idx="10050">
                  <c:v>83.75</c:v>
                </c:pt>
                <c:pt idx="10051">
                  <c:v>83.758332999999993</c:v>
                </c:pt>
                <c:pt idx="10052">
                  <c:v>83.766666999999998</c:v>
                </c:pt>
                <c:pt idx="10053">
                  <c:v>83.775000000000006</c:v>
                </c:pt>
                <c:pt idx="10054">
                  <c:v>83.783332999999999</c:v>
                </c:pt>
                <c:pt idx="10055">
                  <c:v>83.791667000000004</c:v>
                </c:pt>
                <c:pt idx="10056">
                  <c:v>83.8</c:v>
                </c:pt>
                <c:pt idx="10057">
                  <c:v>83.808333000000005</c:v>
                </c:pt>
                <c:pt idx="10058">
                  <c:v>83.816666999999995</c:v>
                </c:pt>
                <c:pt idx="10059">
                  <c:v>83.825000000000003</c:v>
                </c:pt>
                <c:pt idx="10060">
                  <c:v>83.833332999999996</c:v>
                </c:pt>
                <c:pt idx="10061">
                  <c:v>83.841667000000001</c:v>
                </c:pt>
                <c:pt idx="10062">
                  <c:v>83.85</c:v>
                </c:pt>
                <c:pt idx="10063">
                  <c:v>83.858333000000002</c:v>
                </c:pt>
                <c:pt idx="10064">
                  <c:v>83.866667000000007</c:v>
                </c:pt>
                <c:pt idx="10065">
                  <c:v>83.875</c:v>
                </c:pt>
                <c:pt idx="10066">
                  <c:v>83.883332999999993</c:v>
                </c:pt>
                <c:pt idx="10067">
                  <c:v>83.891666999999998</c:v>
                </c:pt>
                <c:pt idx="10068">
                  <c:v>83.9</c:v>
                </c:pt>
                <c:pt idx="10069">
                  <c:v>83.908332999999999</c:v>
                </c:pt>
                <c:pt idx="10070">
                  <c:v>83.916667000000004</c:v>
                </c:pt>
                <c:pt idx="10071">
                  <c:v>83.924999999999997</c:v>
                </c:pt>
                <c:pt idx="10072">
                  <c:v>83.933333000000005</c:v>
                </c:pt>
                <c:pt idx="10073">
                  <c:v>83.941666999999995</c:v>
                </c:pt>
                <c:pt idx="10074">
                  <c:v>83.95</c:v>
                </c:pt>
                <c:pt idx="10075">
                  <c:v>83.958332999999996</c:v>
                </c:pt>
                <c:pt idx="10076">
                  <c:v>83.966667000000001</c:v>
                </c:pt>
                <c:pt idx="10077">
                  <c:v>83.974999999999994</c:v>
                </c:pt>
                <c:pt idx="10078">
                  <c:v>83.983333000000002</c:v>
                </c:pt>
                <c:pt idx="10079">
                  <c:v>83.991667000000007</c:v>
                </c:pt>
                <c:pt idx="10080">
                  <c:v>84</c:v>
                </c:pt>
                <c:pt idx="10081">
                  <c:v>84.008332999999993</c:v>
                </c:pt>
                <c:pt idx="10082">
                  <c:v>84.016666999999998</c:v>
                </c:pt>
                <c:pt idx="10083">
                  <c:v>84.025000000000006</c:v>
                </c:pt>
                <c:pt idx="10084">
                  <c:v>84.033332999999999</c:v>
                </c:pt>
                <c:pt idx="10085">
                  <c:v>84.041667000000004</c:v>
                </c:pt>
                <c:pt idx="10086">
                  <c:v>84.05</c:v>
                </c:pt>
                <c:pt idx="10087">
                  <c:v>84.058333000000005</c:v>
                </c:pt>
                <c:pt idx="10088">
                  <c:v>84.066666999999995</c:v>
                </c:pt>
                <c:pt idx="10089">
                  <c:v>84.075000000000003</c:v>
                </c:pt>
                <c:pt idx="10090">
                  <c:v>84.083332999999996</c:v>
                </c:pt>
                <c:pt idx="10091">
                  <c:v>84.091667000000001</c:v>
                </c:pt>
                <c:pt idx="10092">
                  <c:v>84.1</c:v>
                </c:pt>
                <c:pt idx="10093">
                  <c:v>84.108333000000002</c:v>
                </c:pt>
                <c:pt idx="10094">
                  <c:v>84.116667000000007</c:v>
                </c:pt>
                <c:pt idx="10095">
                  <c:v>84.125</c:v>
                </c:pt>
                <c:pt idx="10096">
                  <c:v>84.133332999999993</c:v>
                </c:pt>
                <c:pt idx="10097">
                  <c:v>84.141666999999998</c:v>
                </c:pt>
                <c:pt idx="10098">
                  <c:v>84.15</c:v>
                </c:pt>
                <c:pt idx="10099">
                  <c:v>84.158332999999999</c:v>
                </c:pt>
                <c:pt idx="10100">
                  <c:v>84.166667000000004</c:v>
                </c:pt>
                <c:pt idx="10101">
                  <c:v>84.174999999999997</c:v>
                </c:pt>
                <c:pt idx="10102">
                  <c:v>84.183333000000005</c:v>
                </c:pt>
                <c:pt idx="10103">
                  <c:v>84.191666999999995</c:v>
                </c:pt>
                <c:pt idx="10104">
                  <c:v>84.2</c:v>
                </c:pt>
                <c:pt idx="10105">
                  <c:v>84.208332999999996</c:v>
                </c:pt>
                <c:pt idx="10106">
                  <c:v>84.216667000000001</c:v>
                </c:pt>
                <c:pt idx="10107">
                  <c:v>84.224999999999994</c:v>
                </c:pt>
                <c:pt idx="10108">
                  <c:v>84.233333000000002</c:v>
                </c:pt>
                <c:pt idx="10109">
                  <c:v>84.241667000000007</c:v>
                </c:pt>
                <c:pt idx="10110">
                  <c:v>84.25</c:v>
                </c:pt>
                <c:pt idx="10111">
                  <c:v>84.258332999999993</c:v>
                </c:pt>
                <c:pt idx="10112">
                  <c:v>84.266666999999998</c:v>
                </c:pt>
                <c:pt idx="10113">
                  <c:v>84.275000000000006</c:v>
                </c:pt>
                <c:pt idx="10114">
                  <c:v>84.283332999999999</c:v>
                </c:pt>
                <c:pt idx="10115">
                  <c:v>84.291667000000004</c:v>
                </c:pt>
                <c:pt idx="10116">
                  <c:v>84.3</c:v>
                </c:pt>
                <c:pt idx="10117">
                  <c:v>84.308333000000005</c:v>
                </c:pt>
                <c:pt idx="10118">
                  <c:v>84.316666999999995</c:v>
                </c:pt>
                <c:pt idx="10119">
                  <c:v>84.325000000000003</c:v>
                </c:pt>
                <c:pt idx="10120">
                  <c:v>84.333332999999996</c:v>
                </c:pt>
                <c:pt idx="10121">
                  <c:v>84.341667000000001</c:v>
                </c:pt>
                <c:pt idx="10122">
                  <c:v>84.35</c:v>
                </c:pt>
                <c:pt idx="10123">
                  <c:v>84.358333000000002</c:v>
                </c:pt>
                <c:pt idx="10124">
                  <c:v>84.366667000000007</c:v>
                </c:pt>
                <c:pt idx="10125">
                  <c:v>84.375</c:v>
                </c:pt>
                <c:pt idx="10126">
                  <c:v>84.383332999999993</c:v>
                </c:pt>
                <c:pt idx="10127">
                  <c:v>84.391666999999998</c:v>
                </c:pt>
                <c:pt idx="10128">
                  <c:v>84.4</c:v>
                </c:pt>
                <c:pt idx="10129">
                  <c:v>84.408332999999999</c:v>
                </c:pt>
                <c:pt idx="10130">
                  <c:v>84.416667000000004</c:v>
                </c:pt>
                <c:pt idx="10131">
                  <c:v>84.424999999999997</c:v>
                </c:pt>
                <c:pt idx="10132">
                  <c:v>84.433333000000005</c:v>
                </c:pt>
                <c:pt idx="10133">
                  <c:v>84.441666999999995</c:v>
                </c:pt>
                <c:pt idx="10134">
                  <c:v>84.45</c:v>
                </c:pt>
                <c:pt idx="10135">
                  <c:v>84.458332999999996</c:v>
                </c:pt>
                <c:pt idx="10136">
                  <c:v>84.466667000000001</c:v>
                </c:pt>
                <c:pt idx="10137">
                  <c:v>84.474999999999994</c:v>
                </c:pt>
                <c:pt idx="10138">
                  <c:v>84.483333000000002</c:v>
                </c:pt>
                <c:pt idx="10139">
                  <c:v>84.491667000000007</c:v>
                </c:pt>
                <c:pt idx="10140">
                  <c:v>84.5</c:v>
                </c:pt>
                <c:pt idx="10141">
                  <c:v>84.508332999999993</c:v>
                </c:pt>
                <c:pt idx="10142">
                  <c:v>84.516666999999998</c:v>
                </c:pt>
                <c:pt idx="10143">
                  <c:v>84.525000000000006</c:v>
                </c:pt>
                <c:pt idx="10144">
                  <c:v>84.533332999999999</c:v>
                </c:pt>
                <c:pt idx="10145">
                  <c:v>84.541667000000004</c:v>
                </c:pt>
                <c:pt idx="10146">
                  <c:v>84.55</c:v>
                </c:pt>
                <c:pt idx="10147">
                  <c:v>84.558333000000005</c:v>
                </c:pt>
                <c:pt idx="10148">
                  <c:v>84.566666999999995</c:v>
                </c:pt>
                <c:pt idx="10149">
                  <c:v>84.575000000000003</c:v>
                </c:pt>
                <c:pt idx="10150">
                  <c:v>84.583332999999996</c:v>
                </c:pt>
                <c:pt idx="10151">
                  <c:v>84.591667000000001</c:v>
                </c:pt>
                <c:pt idx="10152">
                  <c:v>84.6</c:v>
                </c:pt>
                <c:pt idx="10153">
                  <c:v>84.608333000000002</c:v>
                </c:pt>
                <c:pt idx="10154">
                  <c:v>84.616667000000007</c:v>
                </c:pt>
                <c:pt idx="10155">
                  <c:v>84.625</c:v>
                </c:pt>
                <c:pt idx="10156">
                  <c:v>84.633332999999993</c:v>
                </c:pt>
                <c:pt idx="10157">
                  <c:v>84.641666999999998</c:v>
                </c:pt>
                <c:pt idx="10158">
                  <c:v>84.65</c:v>
                </c:pt>
                <c:pt idx="10159">
                  <c:v>84.658332999999999</c:v>
                </c:pt>
                <c:pt idx="10160">
                  <c:v>84.666667000000004</c:v>
                </c:pt>
                <c:pt idx="10161">
                  <c:v>84.674999999999997</c:v>
                </c:pt>
                <c:pt idx="10162">
                  <c:v>84.683333000000005</c:v>
                </c:pt>
                <c:pt idx="10163">
                  <c:v>84.691666999999995</c:v>
                </c:pt>
                <c:pt idx="10164">
                  <c:v>84.7</c:v>
                </c:pt>
                <c:pt idx="10165">
                  <c:v>84.708332999999996</c:v>
                </c:pt>
                <c:pt idx="10166">
                  <c:v>84.716667000000001</c:v>
                </c:pt>
                <c:pt idx="10167">
                  <c:v>84.724999999999994</c:v>
                </c:pt>
                <c:pt idx="10168">
                  <c:v>84.733333000000002</c:v>
                </c:pt>
                <c:pt idx="10169">
                  <c:v>84.741667000000007</c:v>
                </c:pt>
                <c:pt idx="10170">
                  <c:v>84.75</c:v>
                </c:pt>
                <c:pt idx="10171">
                  <c:v>84.758332999999993</c:v>
                </c:pt>
                <c:pt idx="10172">
                  <c:v>84.766666999999998</c:v>
                </c:pt>
                <c:pt idx="10173">
                  <c:v>84.775000000000006</c:v>
                </c:pt>
                <c:pt idx="10174">
                  <c:v>84.783332999999999</c:v>
                </c:pt>
                <c:pt idx="10175">
                  <c:v>84.791667000000004</c:v>
                </c:pt>
                <c:pt idx="10176">
                  <c:v>84.8</c:v>
                </c:pt>
                <c:pt idx="10177">
                  <c:v>84.808333000000005</c:v>
                </c:pt>
                <c:pt idx="10178">
                  <c:v>84.816666999999995</c:v>
                </c:pt>
                <c:pt idx="10179">
                  <c:v>84.825000000000003</c:v>
                </c:pt>
                <c:pt idx="10180">
                  <c:v>84.833332999999996</c:v>
                </c:pt>
                <c:pt idx="10181">
                  <c:v>84.841667000000001</c:v>
                </c:pt>
                <c:pt idx="10182">
                  <c:v>84.85</c:v>
                </c:pt>
                <c:pt idx="10183">
                  <c:v>84.858333000000002</c:v>
                </c:pt>
                <c:pt idx="10184">
                  <c:v>84.866667000000007</c:v>
                </c:pt>
                <c:pt idx="10185">
                  <c:v>84.875</c:v>
                </c:pt>
                <c:pt idx="10186">
                  <c:v>84.883332999999993</c:v>
                </c:pt>
                <c:pt idx="10187">
                  <c:v>84.891666999999998</c:v>
                </c:pt>
                <c:pt idx="10188">
                  <c:v>84.9</c:v>
                </c:pt>
                <c:pt idx="10189">
                  <c:v>84.908332999999999</c:v>
                </c:pt>
                <c:pt idx="10190">
                  <c:v>84.916667000000004</c:v>
                </c:pt>
                <c:pt idx="10191">
                  <c:v>84.924999999999997</c:v>
                </c:pt>
                <c:pt idx="10192">
                  <c:v>84.933333000000005</c:v>
                </c:pt>
                <c:pt idx="10193">
                  <c:v>84.941666999999995</c:v>
                </c:pt>
                <c:pt idx="10194">
                  <c:v>84.95</c:v>
                </c:pt>
                <c:pt idx="10195">
                  <c:v>84.958332999999996</c:v>
                </c:pt>
                <c:pt idx="10196">
                  <c:v>84.966667000000001</c:v>
                </c:pt>
                <c:pt idx="10197">
                  <c:v>84.974999999999994</c:v>
                </c:pt>
                <c:pt idx="10198">
                  <c:v>84.983333000000002</c:v>
                </c:pt>
                <c:pt idx="10199">
                  <c:v>84.991667000000007</c:v>
                </c:pt>
                <c:pt idx="10200">
                  <c:v>85</c:v>
                </c:pt>
                <c:pt idx="10201">
                  <c:v>85.008332999999993</c:v>
                </c:pt>
                <c:pt idx="10202">
                  <c:v>85.016666999999998</c:v>
                </c:pt>
                <c:pt idx="10203">
                  <c:v>85.025000000000006</c:v>
                </c:pt>
                <c:pt idx="10204">
                  <c:v>85.033332999999999</c:v>
                </c:pt>
                <c:pt idx="10205">
                  <c:v>85.041667000000004</c:v>
                </c:pt>
                <c:pt idx="10206">
                  <c:v>85.05</c:v>
                </c:pt>
                <c:pt idx="10207">
                  <c:v>85.058333000000005</c:v>
                </c:pt>
                <c:pt idx="10208">
                  <c:v>85.066666999999995</c:v>
                </c:pt>
                <c:pt idx="10209">
                  <c:v>85.075000000000003</c:v>
                </c:pt>
                <c:pt idx="10210">
                  <c:v>85.083332999999996</c:v>
                </c:pt>
                <c:pt idx="10211">
                  <c:v>85.091667000000001</c:v>
                </c:pt>
                <c:pt idx="10212">
                  <c:v>85.1</c:v>
                </c:pt>
                <c:pt idx="10213">
                  <c:v>85.108333000000002</c:v>
                </c:pt>
                <c:pt idx="10214">
                  <c:v>85.116667000000007</c:v>
                </c:pt>
                <c:pt idx="10215">
                  <c:v>85.125</c:v>
                </c:pt>
                <c:pt idx="10216">
                  <c:v>85.133332999999993</c:v>
                </c:pt>
                <c:pt idx="10217">
                  <c:v>85.141666999999998</c:v>
                </c:pt>
                <c:pt idx="10218">
                  <c:v>85.15</c:v>
                </c:pt>
                <c:pt idx="10219">
                  <c:v>85.158332999999999</c:v>
                </c:pt>
                <c:pt idx="10220">
                  <c:v>85.166667000000004</c:v>
                </c:pt>
                <c:pt idx="10221">
                  <c:v>85.174999999999997</c:v>
                </c:pt>
                <c:pt idx="10222">
                  <c:v>85.183333000000005</c:v>
                </c:pt>
                <c:pt idx="10223">
                  <c:v>85.191666999999995</c:v>
                </c:pt>
                <c:pt idx="10224">
                  <c:v>85.2</c:v>
                </c:pt>
                <c:pt idx="10225">
                  <c:v>85.208332999999996</c:v>
                </c:pt>
                <c:pt idx="10226">
                  <c:v>85.216667000000001</c:v>
                </c:pt>
                <c:pt idx="10227">
                  <c:v>85.224999999999994</c:v>
                </c:pt>
                <c:pt idx="10228">
                  <c:v>85.233333000000002</c:v>
                </c:pt>
                <c:pt idx="10229">
                  <c:v>85.241667000000007</c:v>
                </c:pt>
                <c:pt idx="10230">
                  <c:v>85.25</c:v>
                </c:pt>
                <c:pt idx="10231">
                  <c:v>85.258332999999993</c:v>
                </c:pt>
                <c:pt idx="10232">
                  <c:v>85.266666999999998</c:v>
                </c:pt>
                <c:pt idx="10233">
                  <c:v>85.275000000000006</c:v>
                </c:pt>
                <c:pt idx="10234">
                  <c:v>85.283332999999999</c:v>
                </c:pt>
                <c:pt idx="10235">
                  <c:v>85.291667000000004</c:v>
                </c:pt>
                <c:pt idx="10236">
                  <c:v>85.3</c:v>
                </c:pt>
                <c:pt idx="10237">
                  <c:v>85.308333000000005</c:v>
                </c:pt>
                <c:pt idx="10238">
                  <c:v>85.316666999999995</c:v>
                </c:pt>
                <c:pt idx="10239">
                  <c:v>85.325000000000003</c:v>
                </c:pt>
                <c:pt idx="10240">
                  <c:v>85.333332999999996</c:v>
                </c:pt>
                <c:pt idx="10241">
                  <c:v>85.341667000000001</c:v>
                </c:pt>
                <c:pt idx="10242">
                  <c:v>85.35</c:v>
                </c:pt>
                <c:pt idx="10243">
                  <c:v>85.358333000000002</c:v>
                </c:pt>
                <c:pt idx="10244">
                  <c:v>85.366667000000007</c:v>
                </c:pt>
                <c:pt idx="10245">
                  <c:v>85.375</c:v>
                </c:pt>
                <c:pt idx="10246">
                  <c:v>85.383332999999993</c:v>
                </c:pt>
                <c:pt idx="10247">
                  <c:v>85.391666999999998</c:v>
                </c:pt>
                <c:pt idx="10248">
                  <c:v>85.4</c:v>
                </c:pt>
                <c:pt idx="10249">
                  <c:v>85.408332999999999</c:v>
                </c:pt>
                <c:pt idx="10250">
                  <c:v>85.416667000000004</c:v>
                </c:pt>
                <c:pt idx="10251">
                  <c:v>85.424999999999997</c:v>
                </c:pt>
                <c:pt idx="10252">
                  <c:v>85.433333000000005</c:v>
                </c:pt>
                <c:pt idx="10253">
                  <c:v>85.441666999999995</c:v>
                </c:pt>
                <c:pt idx="10254">
                  <c:v>85.45</c:v>
                </c:pt>
                <c:pt idx="10255">
                  <c:v>85.458332999999996</c:v>
                </c:pt>
                <c:pt idx="10256">
                  <c:v>85.466667000000001</c:v>
                </c:pt>
                <c:pt idx="10257">
                  <c:v>85.474999999999994</c:v>
                </c:pt>
                <c:pt idx="10258">
                  <c:v>85.483333000000002</c:v>
                </c:pt>
                <c:pt idx="10259">
                  <c:v>85.491667000000007</c:v>
                </c:pt>
                <c:pt idx="10260">
                  <c:v>85.5</c:v>
                </c:pt>
                <c:pt idx="10261">
                  <c:v>85.508332999999993</c:v>
                </c:pt>
                <c:pt idx="10262">
                  <c:v>85.516666999999998</c:v>
                </c:pt>
                <c:pt idx="10263">
                  <c:v>85.525000000000006</c:v>
                </c:pt>
                <c:pt idx="10264">
                  <c:v>85.533332999999999</c:v>
                </c:pt>
                <c:pt idx="10265">
                  <c:v>85.541667000000004</c:v>
                </c:pt>
                <c:pt idx="10266">
                  <c:v>85.55</c:v>
                </c:pt>
                <c:pt idx="10267">
                  <c:v>85.558333000000005</c:v>
                </c:pt>
                <c:pt idx="10268">
                  <c:v>85.566666999999995</c:v>
                </c:pt>
                <c:pt idx="10269">
                  <c:v>85.575000000000003</c:v>
                </c:pt>
                <c:pt idx="10270">
                  <c:v>85.583332999999996</c:v>
                </c:pt>
                <c:pt idx="10271">
                  <c:v>85.591667000000001</c:v>
                </c:pt>
                <c:pt idx="10272">
                  <c:v>85.6</c:v>
                </c:pt>
                <c:pt idx="10273">
                  <c:v>85.608333000000002</c:v>
                </c:pt>
                <c:pt idx="10274">
                  <c:v>85.616667000000007</c:v>
                </c:pt>
                <c:pt idx="10275">
                  <c:v>85.625</c:v>
                </c:pt>
                <c:pt idx="10276">
                  <c:v>85.633332999999993</c:v>
                </c:pt>
                <c:pt idx="10277">
                  <c:v>85.641666999999998</c:v>
                </c:pt>
                <c:pt idx="10278">
                  <c:v>85.65</c:v>
                </c:pt>
                <c:pt idx="10279">
                  <c:v>85.658332999999999</c:v>
                </c:pt>
                <c:pt idx="10280">
                  <c:v>85.666667000000004</c:v>
                </c:pt>
                <c:pt idx="10281">
                  <c:v>85.674999999999997</c:v>
                </c:pt>
                <c:pt idx="10282">
                  <c:v>85.683333000000005</c:v>
                </c:pt>
                <c:pt idx="10283">
                  <c:v>85.691666999999995</c:v>
                </c:pt>
                <c:pt idx="10284">
                  <c:v>85.7</c:v>
                </c:pt>
                <c:pt idx="10285">
                  <c:v>85.708332999999996</c:v>
                </c:pt>
                <c:pt idx="10286">
                  <c:v>85.716667000000001</c:v>
                </c:pt>
                <c:pt idx="10287">
                  <c:v>85.724999999999994</c:v>
                </c:pt>
                <c:pt idx="10288">
                  <c:v>85.733333000000002</c:v>
                </c:pt>
                <c:pt idx="10289">
                  <c:v>85.741667000000007</c:v>
                </c:pt>
                <c:pt idx="10290">
                  <c:v>85.75</c:v>
                </c:pt>
                <c:pt idx="10291">
                  <c:v>85.758332999999993</c:v>
                </c:pt>
                <c:pt idx="10292">
                  <c:v>85.766666999999998</c:v>
                </c:pt>
                <c:pt idx="10293">
                  <c:v>85.775000000000006</c:v>
                </c:pt>
                <c:pt idx="10294">
                  <c:v>85.783332999999999</c:v>
                </c:pt>
                <c:pt idx="10295">
                  <c:v>85.791667000000004</c:v>
                </c:pt>
                <c:pt idx="10296">
                  <c:v>85.8</c:v>
                </c:pt>
                <c:pt idx="10297">
                  <c:v>85.808333000000005</c:v>
                </c:pt>
                <c:pt idx="10298">
                  <c:v>85.816666999999995</c:v>
                </c:pt>
                <c:pt idx="10299">
                  <c:v>85.825000000000003</c:v>
                </c:pt>
                <c:pt idx="10300">
                  <c:v>85.833332999999996</c:v>
                </c:pt>
                <c:pt idx="10301">
                  <c:v>85.841667000000001</c:v>
                </c:pt>
                <c:pt idx="10302">
                  <c:v>85.85</c:v>
                </c:pt>
                <c:pt idx="10303">
                  <c:v>85.858333000000002</c:v>
                </c:pt>
                <c:pt idx="10304">
                  <c:v>85.866667000000007</c:v>
                </c:pt>
                <c:pt idx="10305">
                  <c:v>85.875</c:v>
                </c:pt>
                <c:pt idx="10306">
                  <c:v>85.883332999999993</c:v>
                </c:pt>
                <c:pt idx="10307">
                  <c:v>85.891666999999998</c:v>
                </c:pt>
                <c:pt idx="10308">
                  <c:v>85.9</c:v>
                </c:pt>
                <c:pt idx="10309">
                  <c:v>85.908332999999999</c:v>
                </c:pt>
                <c:pt idx="10310">
                  <c:v>85.916667000000004</c:v>
                </c:pt>
                <c:pt idx="10311">
                  <c:v>85.924999999999997</c:v>
                </c:pt>
                <c:pt idx="10312">
                  <c:v>85.933333000000005</c:v>
                </c:pt>
                <c:pt idx="10313">
                  <c:v>85.941666999999995</c:v>
                </c:pt>
                <c:pt idx="10314">
                  <c:v>85.95</c:v>
                </c:pt>
                <c:pt idx="10315">
                  <c:v>85.958332999999996</c:v>
                </c:pt>
                <c:pt idx="10316">
                  <c:v>85.966667000000001</c:v>
                </c:pt>
                <c:pt idx="10317">
                  <c:v>85.974999999999994</c:v>
                </c:pt>
                <c:pt idx="10318">
                  <c:v>85.983333000000002</c:v>
                </c:pt>
                <c:pt idx="10319">
                  <c:v>85.991667000000007</c:v>
                </c:pt>
                <c:pt idx="10320">
                  <c:v>86</c:v>
                </c:pt>
                <c:pt idx="10321">
                  <c:v>86.008332999999993</c:v>
                </c:pt>
                <c:pt idx="10322">
                  <c:v>86.016666999999998</c:v>
                </c:pt>
                <c:pt idx="10323">
                  <c:v>86.025000000000006</c:v>
                </c:pt>
                <c:pt idx="10324">
                  <c:v>86.033332999999999</c:v>
                </c:pt>
                <c:pt idx="10325">
                  <c:v>86.041667000000004</c:v>
                </c:pt>
                <c:pt idx="10326">
                  <c:v>86.05</c:v>
                </c:pt>
                <c:pt idx="10327">
                  <c:v>86.058333000000005</c:v>
                </c:pt>
                <c:pt idx="10328">
                  <c:v>86.066666999999995</c:v>
                </c:pt>
                <c:pt idx="10329">
                  <c:v>86.075000000000003</c:v>
                </c:pt>
                <c:pt idx="10330">
                  <c:v>86.083332999999996</c:v>
                </c:pt>
                <c:pt idx="10331">
                  <c:v>86.091667000000001</c:v>
                </c:pt>
                <c:pt idx="10332">
                  <c:v>86.1</c:v>
                </c:pt>
                <c:pt idx="10333">
                  <c:v>86.108333000000002</c:v>
                </c:pt>
                <c:pt idx="10334">
                  <c:v>86.116667000000007</c:v>
                </c:pt>
                <c:pt idx="10335">
                  <c:v>86.125</c:v>
                </c:pt>
                <c:pt idx="10336">
                  <c:v>86.133332999999993</c:v>
                </c:pt>
                <c:pt idx="10337">
                  <c:v>86.141666999999998</c:v>
                </c:pt>
                <c:pt idx="10338">
                  <c:v>86.15</c:v>
                </c:pt>
                <c:pt idx="10339">
                  <c:v>86.158332999999999</c:v>
                </c:pt>
                <c:pt idx="10340">
                  <c:v>86.166667000000004</c:v>
                </c:pt>
                <c:pt idx="10341">
                  <c:v>86.174999999999997</c:v>
                </c:pt>
                <c:pt idx="10342">
                  <c:v>86.183333000000005</c:v>
                </c:pt>
                <c:pt idx="10343">
                  <c:v>86.191666999999995</c:v>
                </c:pt>
                <c:pt idx="10344">
                  <c:v>86.2</c:v>
                </c:pt>
                <c:pt idx="10345">
                  <c:v>86.208332999999996</c:v>
                </c:pt>
                <c:pt idx="10346">
                  <c:v>86.216667000000001</c:v>
                </c:pt>
                <c:pt idx="10347">
                  <c:v>86.224999999999994</c:v>
                </c:pt>
                <c:pt idx="10348">
                  <c:v>86.233333000000002</c:v>
                </c:pt>
                <c:pt idx="10349">
                  <c:v>86.241667000000007</c:v>
                </c:pt>
                <c:pt idx="10350">
                  <c:v>86.25</c:v>
                </c:pt>
                <c:pt idx="10351">
                  <c:v>86.258332999999993</c:v>
                </c:pt>
                <c:pt idx="10352">
                  <c:v>86.266666999999998</c:v>
                </c:pt>
                <c:pt idx="10353">
                  <c:v>86.275000000000006</c:v>
                </c:pt>
                <c:pt idx="10354">
                  <c:v>86.283332999999999</c:v>
                </c:pt>
                <c:pt idx="10355">
                  <c:v>86.291667000000004</c:v>
                </c:pt>
                <c:pt idx="10356">
                  <c:v>86.3</c:v>
                </c:pt>
                <c:pt idx="10357">
                  <c:v>86.308333000000005</c:v>
                </c:pt>
                <c:pt idx="10358">
                  <c:v>86.316666999999995</c:v>
                </c:pt>
                <c:pt idx="10359">
                  <c:v>86.325000000000003</c:v>
                </c:pt>
                <c:pt idx="10360">
                  <c:v>86.333332999999996</c:v>
                </c:pt>
                <c:pt idx="10361">
                  <c:v>86.341667000000001</c:v>
                </c:pt>
                <c:pt idx="10362">
                  <c:v>86.35</c:v>
                </c:pt>
                <c:pt idx="10363">
                  <c:v>86.358333000000002</c:v>
                </c:pt>
                <c:pt idx="10364">
                  <c:v>86.366667000000007</c:v>
                </c:pt>
                <c:pt idx="10365">
                  <c:v>86.375</c:v>
                </c:pt>
                <c:pt idx="10366">
                  <c:v>86.383332999999993</c:v>
                </c:pt>
                <c:pt idx="10367">
                  <c:v>86.391666999999998</c:v>
                </c:pt>
                <c:pt idx="10368">
                  <c:v>86.4</c:v>
                </c:pt>
                <c:pt idx="10369">
                  <c:v>86.408332999999999</c:v>
                </c:pt>
                <c:pt idx="10370">
                  <c:v>86.416667000000004</c:v>
                </c:pt>
                <c:pt idx="10371">
                  <c:v>86.424999999999997</c:v>
                </c:pt>
                <c:pt idx="10372">
                  <c:v>86.433333000000005</c:v>
                </c:pt>
                <c:pt idx="10373">
                  <c:v>86.441666999999995</c:v>
                </c:pt>
                <c:pt idx="10374">
                  <c:v>86.45</c:v>
                </c:pt>
                <c:pt idx="10375">
                  <c:v>86.458332999999996</c:v>
                </c:pt>
                <c:pt idx="10376">
                  <c:v>86.466667000000001</c:v>
                </c:pt>
                <c:pt idx="10377">
                  <c:v>86.474999999999994</c:v>
                </c:pt>
                <c:pt idx="10378">
                  <c:v>86.483333000000002</c:v>
                </c:pt>
                <c:pt idx="10379">
                  <c:v>86.491667000000007</c:v>
                </c:pt>
                <c:pt idx="10380">
                  <c:v>86.5</c:v>
                </c:pt>
                <c:pt idx="10381">
                  <c:v>86.508332999999993</c:v>
                </c:pt>
                <c:pt idx="10382">
                  <c:v>86.516666999999998</c:v>
                </c:pt>
                <c:pt idx="10383">
                  <c:v>86.525000000000006</c:v>
                </c:pt>
                <c:pt idx="10384">
                  <c:v>86.533332999999999</c:v>
                </c:pt>
                <c:pt idx="10385">
                  <c:v>86.541667000000004</c:v>
                </c:pt>
                <c:pt idx="10386">
                  <c:v>86.55</c:v>
                </c:pt>
                <c:pt idx="10387">
                  <c:v>86.558333000000005</c:v>
                </c:pt>
                <c:pt idx="10388">
                  <c:v>86.566666999999995</c:v>
                </c:pt>
                <c:pt idx="10389">
                  <c:v>86.575000000000003</c:v>
                </c:pt>
                <c:pt idx="10390">
                  <c:v>86.583332999999996</c:v>
                </c:pt>
                <c:pt idx="10391">
                  <c:v>86.591667000000001</c:v>
                </c:pt>
                <c:pt idx="10392">
                  <c:v>86.6</c:v>
                </c:pt>
                <c:pt idx="10393">
                  <c:v>86.608333000000002</c:v>
                </c:pt>
                <c:pt idx="10394">
                  <c:v>86.616667000000007</c:v>
                </c:pt>
                <c:pt idx="10395">
                  <c:v>86.625</c:v>
                </c:pt>
                <c:pt idx="10396">
                  <c:v>86.633332999999993</c:v>
                </c:pt>
                <c:pt idx="10397">
                  <c:v>86.641666999999998</c:v>
                </c:pt>
                <c:pt idx="10398">
                  <c:v>86.65</c:v>
                </c:pt>
                <c:pt idx="10399">
                  <c:v>86.658332999999999</c:v>
                </c:pt>
                <c:pt idx="10400">
                  <c:v>86.666667000000004</c:v>
                </c:pt>
                <c:pt idx="10401">
                  <c:v>86.674999999999997</c:v>
                </c:pt>
                <c:pt idx="10402">
                  <c:v>86.683333000000005</c:v>
                </c:pt>
                <c:pt idx="10403">
                  <c:v>86.691666999999995</c:v>
                </c:pt>
                <c:pt idx="10404">
                  <c:v>86.7</c:v>
                </c:pt>
                <c:pt idx="10405">
                  <c:v>86.708332999999996</c:v>
                </c:pt>
                <c:pt idx="10406">
                  <c:v>86.716667000000001</c:v>
                </c:pt>
                <c:pt idx="10407">
                  <c:v>86.724999999999994</c:v>
                </c:pt>
                <c:pt idx="10408">
                  <c:v>86.733333000000002</c:v>
                </c:pt>
                <c:pt idx="10409">
                  <c:v>86.741667000000007</c:v>
                </c:pt>
                <c:pt idx="10410">
                  <c:v>86.75</c:v>
                </c:pt>
                <c:pt idx="10411">
                  <c:v>86.758332999999993</c:v>
                </c:pt>
                <c:pt idx="10412">
                  <c:v>86.766666999999998</c:v>
                </c:pt>
                <c:pt idx="10413">
                  <c:v>86.775000000000006</c:v>
                </c:pt>
                <c:pt idx="10414">
                  <c:v>86.783332999999999</c:v>
                </c:pt>
                <c:pt idx="10415">
                  <c:v>86.791667000000004</c:v>
                </c:pt>
                <c:pt idx="10416">
                  <c:v>86.8</c:v>
                </c:pt>
                <c:pt idx="10417">
                  <c:v>86.808333000000005</c:v>
                </c:pt>
                <c:pt idx="10418">
                  <c:v>86.816666999999995</c:v>
                </c:pt>
                <c:pt idx="10419">
                  <c:v>86.825000000000003</c:v>
                </c:pt>
                <c:pt idx="10420">
                  <c:v>86.833332999999996</c:v>
                </c:pt>
                <c:pt idx="10421">
                  <c:v>86.841667000000001</c:v>
                </c:pt>
                <c:pt idx="10422">
                  <c:v>86.85</c:v>
                </c:pt>
                <c:pt idx="10423">
                  <c:v>86.858333000000002</c:v>
                </c:pt>
                <c:pt idx="10424">
                  <c:v>86.866667000000007</c:v>
                </c:pt>
                <c:pt idx="10425">
                  <c:v>86.875</c:v>
                </c:pt>
                <c:pt idx="10426">
                  <c:v>86.883332999999993</c:v>
                </c:pt>
                <c:pt idx="10427">
                  <c:v>86.891666999999998</c:v>
                </c:pt>
                <c:pt idx="10428">
                  <c:v>86.9</c:v>
                </c:pt>
                <c:pt idx="10429">
                  <c:v>86.908332999999999</c:v>
                </c:pt>
                <c:pt idx="10430">
                  <c:v>86.916667000000004</c:v>
                </c:pt>
                <c:pt idx="10431">
                  <c:v>86.924999999999997</c:v>
                </c:pt>
                <c:pt idx="10432">
                  <c:v>86.933333000000005</c:v>
                </c:pt>
                <c:pt idx="10433">
                  <c:v>86.941666999999995</c:v>
                </c:pt>
                <c:pt idx="10434">
                  <c:v>86.95</c:v>
                </c:pt>
                <c:pt idx="10435">
                  <c:v>86.958332999999996</c:v>
                </c:pt>
                <c:pt idx="10436">
                  <c:v>86.966667000000001</c:v>
                </c:pt>
                <c:pt idx="10437">
                  <c:v>86.974999999999994</c:v>
                </c:pt>
                <c:pt idx="10438">
                  <c:v>86.983333000000002</c:v>
                </c:pt>
                <c:pt idx="10439">
                  <c:v>86.991667000000007</c:v>
                </c:pt>
                <c:pt idx="10440">
                  <c:v>87</c:v>
                </c:pt>
                <c:pt idx="10441">
                  <c:v>87.008332999999993</c:v>
                </c:pt>
                <c:pt idx="10442">
                  <c:v>87.016666999999998</c:v>
                </c:pt>
                <c:pt idx="10443">
                  <c:v>87.025000000000006</c:v>
                </c:pt>
                <c:pt idx="10444">
                  <c:v>87.033332999999999</c:v>
                </c:pt>
                <c:pt idx="10445">
                  <c:v>87.041667000000004</c:v>
                </c:pt>
                <c:pt idx="10446">
                  <c:v>87.05</c:v>
                </c:pt>
                <c:pt idx="10447">
                  <c:v>87.058333000000005</c:v>
                </c:pt>
                <c:pt idx="10448">
                  <c:v>87.066666999999995</c:v>
                </c:pt>
                <c:pt idx="10449">
                  <c:v>87.075000000000003</c:v>
                </c:pt>
                <c:pt idx="10450">
                  <c:v>87.083332999999996</c:v>
                </c:pt>
                <c:pt idx="10451">
                  <c:v>87.091667000000001</c:v>
                </c:pt>
                <c:pt idx="10452">
                  <c:v>87.1</c:v>
                </c:pt>
                <c:pt idx="10453">
                  <c:v>87.108333000000002</c:v>
                </c:pt>
                <c:pt idx="10454">
                  <c:v>87.116667000000007</c:v>
                </c:pt>
                <c:pt idx="10455">
                  <c:v>87.125</c:v>
                </c:pt>
                <c:pt idx="10456">
                  <c:v>87.133332999999993</c:v>
                </c:pt>
                <c:pt idx="10457">
                  <c:v>87.141666999999998</c:v>
                </c:pt>
                <c:pt idx="10458">
                  <c:v>87.15</c:v>
                </c:pt>
                <c:pt idx="10459">
                  <c:v>87.158332999999999</c:v>
                </c:pt>
                <c:pt idx="10460">
                  <c:v>87.166667000000004</c:v>
                </c:pt>
                <c:pt idx="10461">
                  <c:v>87.174999999999997</c:v>
                </c:pt>
                <c:pt idx="10462">
                  <c:v>87.183333000000005</c:v>
                </c:pt>
                <c:pt idx="10463">
                  <c:v>87.191666999999995</c:v>
                </c:pt>
                <c:pt idx="10464">
                  <c:v>87.2</c:v>
                </c:pt>
                <c:pt idx="10465">
                  <c:v>87.208332999999996</c:v>
                </c:pt>
                <c:pt idx="10466">
                  <c:v>87.216667000000001</c:v>
                </c:pt>
                <c:pt idx="10467">
                  <c:v>87.224999999999994</c:v>
                </c:pt>
                <c:pt idx="10468">
                  <c:v>87.233333000000002</c:v>
                </c:pt>
                <c:pt idx="10469">
                  <c:v>87.241667000000007</c:v>
                </c:pt>
                <c:pt idx="10470">
                  <c:v>87.25</c:v>
                </c:pt>
                <c:pt idx="10471">
                  <c:v>87.258332999999993</c:v>
                </c:pt>
                <c:pt idx="10472">
                  <c:v>87.266666999999998</c:v>
                </c:pt>
                <c:pt idx="10473">
                  <c:v>87.275000000000006</c:v>
                </c:pt>
                <c:pt idx="10474">
                  <c:v>87.283332999999999</c:v>
                </c:pt>
                <c:pt idx="10475">
                  <c:v>87.291667000000004</c:v>
                </c:pt>
                <c:pt idx="10476">
                  <c:v>87.3</c:v>
                </c:pt>
                <c:pt idx="10477">
                  <c:v>87.308333000000005</c:v>
                </c:pt>
                <c:pt idx="10478">
                  <c:v>87.316666999999995</c:v>
                </c:pt>
                <c:pt idx="10479">
                  <c:v>87.325000000000003</c:v>
                </c:pt>
                <c:pt idx="10480">
                  <c:v>87.333332999999996</c:v>
                </c:pt>
                <c:pt idx="10481">
                  <c:v>87.341667000000001</c:v>
                </c:pt>
                <c:pt idx="10482">
                  <c:v>87.35</c:v>
                </c:pt>
                <c:pt idx="10483">
                  <c:v>87.358333000000002</c:v>
                </c:pt>
                <c:pt idx="10484">
                  <c:v>87.366667000000007</c:v>
                </c:pt>
                <c:pt idx="10485">
                  <c:v>87.375</c:v>
                </c:pt>
                <c:pt idx="10486">
                  <c:v>87.383332999999993</c:v>
                </c:pt>
                <c:pt idx="10487">
                  <c:v>87.391666999999998</c:v>
                </c:pt>
                <c:pt idx="10488">
                  <c:v>87.4</c:v>
                </c:pt>
                <c:pt idx="10489">
                  <c:v>87.408332999999999</c:v>
                </c:pt>
                <c:pt idx="10490">
                  <c:v>87.416667000000004</c:v>
                </c:pt>
                <c:pt idx="10491">
                  <c:v>87.424999999999997</c:v>
                </c:pt>
                <c:pt idx="10492">
                  <c:v>87.433333000000005</c:v>
                </c:pt>
                <c:pt idx="10493">
                  <c:v>87.441666999999995</c:v>
                </c:pt>
                <c:pt idx="10494">
                  <c:v>87.45</c:v>
                </c:pt>
                <c:pt idx="10495">
                  <c:v>87.458332999999996</c:v>
                </c:pt>
                <c:pt idx="10496">
                  <c:v>87.466667000000001</c:v>
                </c:pt>
                <c:pt idx="10497">
                  <c:v>87.474999999999994</c:v>
                </c:pt>
                <c:pt idx="10498">
                  <c:v>87.483333000000002</c:v>
                </c:pt>
                <c:pt idx="10499">
                  <c:v>87.491667000000007</c:v>
                </c:pt>
                <c:pt idx="10500">
                  <c:v>87.5</c:v>
                </c:pt>
                <c:pt idx="10501">
                  <c:v>87.508332999999993</c:v>
                </c:pt>
                <c:pt idx="10502">
                  <c:v>87.516666999999998</c:v>
                </c:pt>
                <c:pt idx="10503">
                  <c:v>87.525000000000006</c:v>
                </c:pt>
                <c:pt idx="10504">
                  <c:v>87.533332999999999</c:v>
                </c:pt>
                <c:pt idx="10505">
                  <c:v>87.541667000000004</c:v>
                </c:pt>
                <c:pt idx="10506">
                  <c:v>87.55</c:v>
                </c:pt>
                <c:pt idx="10507">
                  <c:v>87.558333000000005</c:v>
                </c:pt>
                <c:pt idx="10508">
                  <c:v>87.566666999999995</c:v>
                </c:pt>
                <c:pt idx="10509">
                  <c:v>87.575000000000003</c:v>
                </c:pt>
                <c:pt idx="10510">
                  <c:v>87.583332999999996</c:v>
                </c:pt>
                <c:pt idx="10511">
                  <c:v>87.591667000000001</c:v>
                </c:pt>
                <c:pt idx="10512">
                  <c:v>87.6</c:v>
                </c:pt>
                <c:pt idx="10513">
                  <c:v>87.608333000000002</c:v>
                </c:pt>
                <c:pt idx="10514">
                  <c:v>87.616667000000007</c:v>
                </c:pt>
                <c:pt idx="10515">
                  <c:v>87.625</c:v>
                </c:pt>
                <c:pt idx="10516">
                  <c:v>87.633332999999993</c:v>
                </c:pt>
                <c:pt idx="10517">
                  <c:v>87.641666999999998</c:v>
                </c:pt>
                <c:pt idx="10518">
                  <c:v>87.65</c:v>
                </c:pt>
                <c:pt idx="10519">
                  <c:v>87.658332999999999</c:v>
                </c:pt>
                <c:pt idx="10520">
                  <c:v>87.666667000000004</c:v>
                </c:pt>
                <c:pt idx="10521">
                  <c:v>87.674999999999997</c:v>
                </c:pt>
                <c:pt idx="10522">
                  <c:v>87.683333000000005</c:v>
                </c:pt>
                <c:pt idx="10523">
                  <c:v>87.691666999999995</c:v>
                </c:pt>
                <c:pt idx="10524">
                  <c:v>87.7</c:v>
                </c:pt>
                <c:pt idx="10525">
                  <c:v>87.708332999999996</c:v>
                </c:pt>
                <c:pt idx="10526">
                  <c:v>87.716667000000001</c:v>
                </c:pt>
                <c:pt idx="10527">
                  <c:v>87.724999999999994</c:v>
                </c:pt>
                <c:pt idx="10528">
                  <c:v>87.733333000000002</c:v>
                </c:pt>
                <c:pt idx="10529">
                  <c:v>87.741667000000007</c:v>
                </c:pt>
                <c:pt idx="10530">
                  <c:v>87.75</c:v>
                </c:pt>
                <c:pt idx="10531">
                  <c:v>87.758332999999993</c:v>
                </c:pt>
                <c:pt idx="10532">
                  <c:v>87.766666999999998</c:v>
                </c:pt>
                <c:pt idx="10533">
                  <c:v>87.775000000000006</c:v>
                </c:pt>
                <c:pt idx="10534">
                  <c:v>87.783332999999999</c:v>
                </c:pt>
                <c:pt idx="10535">
                  <c:v>87.791667000000004</c:v>
                </c:pt>
                <c:pt idx="10536">
                  <c:v>87.8</c:v>
                </c:pt>
                <c:pt idx="10537">
                  <c:v>87.808333000000005</c:v>
                </c:pt>
                <c:pt idx="10538">
                  <c:v>87.816666999999995</c:v>
                </c:pt>
                <c:pt idx="10539">
                  <c:v>87.825000000000003</c:v>
                </c:pt>
                <c:pt idx="10540">
                  <c:v>87.833332999999996</c:v>
                </c:pt>
                <c:pt idx="10541">
                  <c:v>87.841667000000001</c:v>
                </c:pt>
                <c:pt idx="10542">
                  <c:v>87.85</c:v>
                </c:pt>
                <c:pt idx="10543">
                  <c:v>87.858333000000002</c:v>
                </c:pt>
                <c:pt idx="10544">
                  <c:v>87.866667000000007</c:v>
                </c:pt>
                <c:pt idx="10545">
                  <c:v>87.875</c:v>
                </c:pt>
                <c:pt idx="10546">
                  <c:v>87.883332999999993</c:v>
                </c:pt>
                <c:pt idx="10547">
                  <c:v>87.891666999999998</c:v>
                </c:pt>
                <c:pt idx="10548">
                  <c:v>87.9</c:v>
                </c:pt>
                <c:pt idx="10549">
                  <c:v>87.908332999999999</c:v>
                </c:pt>
                <c:pt idx="10550">
                  <c:v>87.916667000000004</c:v>
                </c:pt>
                <c:pt idx="10551">
                  <c:v>87.924999999999997</c:v>
                </c:pt>
                <c:pt idx="10552">
                  <c:v>87.933333000000005</c:v>
                </c:pt>
                <c:pt idx="10553">
                  <c:v>87.941666999999995</c:v>
                </c:pt>
                <c:pt idx="10554">
                  <c:v>87.95</c:v>
                </c:pt>
                <c:pt idx="10555">
                  <c:v>87.958332999999996</c:v>
                </c:pt>
                <c:pt idx="10556">
                  <c:v>87.966667000000001</c:v>
                </c:pt>
                <c:pt idx="10557">
                  <c:v>87.974999999999994</c:v>
                </c:pt>
                <c:pt idx="10558">
                  <c:v>87.983333000000002</c:v>
                </c:pt>
                <c:pt idx="10559">
                  <c:v>87.991667000000007</c:v>
                </c:pt>
                <c:pt idx="10560">
                  <c:v>88</c:v>
                </c:pt>
                <c:pt idx="10561">
                  <c:v>88.008332999999993</c:v>
                </c:pt>
                <c:pt idx="10562">
                  <c:v>88.016666999999998</c:v>
                </c:pt>
                <c:pt idx="10563">
                  <c:v>88.025000000000006</c:v>
                </c:pt>
                <c:pt idx="10564">
                  <c:v>88.033332999999999</c:v>
                </c:pt>
                <c:pt idx="10565">
                  <c:v>88.041667000000004</c:v>
                </c:pt>
                <c:pt idx="10566">
                  <c:v>88.05</c:v>
                </c:pt>
                <c:pt idx="10567">
                  <c:v>88.058333000000005</c:v>
                </c:pt>
                <c:pt idx="10568">
                  <c:v>88.066666999999995</c:v>
                </c:pt>
                <c:pt idx="10569">
                  <c:v>88.075000000000003</c:v>
                </c:pt>
                <c:pt idx="10570">
                  <c:v>88.083332999999996</c:v>
                </c:pt>
                <c:pt idx="10571">
                  <c:v>88.091667000000001</c:v>
                </c:pt>
                <c:pt idx="10572">
                  <c:v>88.1</c:v>
                </c:pt>
                <c:pt idx="10573">
                  <c:v>88.108333000000002</c:v>
                </c:pt>
                <c:pt idx="10574">
                  <c:v>88.116667000000007</c:v>
                </c:pt>
                <c:pt idx="10575">
                  <c:v>88.125</c:v>
                </c:pt>
                <c:pt idx="10576">
                  <c:v>88.133332999999993</c:v>
                </c:pt>
                <c:pt idx="10577">
                  <c:v>88.141666999999998</c:v>
                </c:pt>
                <c:pt idx="10578">
                  <c:v>88.15</c:v>
                </c:pt>
                <c:pt idx="10579">
                  <c:v>88.158332999999999</c:v>
                </c:pt>
                <c:pt idx="10580">
                  <c:v>88.166667000000004</c:v>
                </c:pt>
                <c:pt idx="10581">
                  <c:v>88.174999999999997</c:v>
                </c:pt>
                <c:pt idx="10582">
                  <c:v>88.183333000000005</c:v>
                </c:pt>
                <c:pt idx="10583">
                  <c:v>88.191666999999995</c:v>
                </c:pt>
                <c:pt idx="10584">
                  <c:v>88.2</c:v>
                </c:pt>
                <c:pt idx="10585">
                  <c:v>88.208332999999996</c:v>
                </c:pt>
                <c:pt idx="10586">
                  <c:v>88.216667000000001</c:v>
                </c:pt>
                <c:pt idx="10587">
                  <c:v>88.224999999999994</c:v>
                </c:pt>
                <c:pt idx="10588">
                  <c:v>88.233333000000002</c:v>
                </c:pt>
                <c:pt idx="10589">
                  <c:v>88.241667000000007</c:v>
                </c:pt>
                <c:pt idx="10590">
                  <c:v>88.25</c:v>
                </c:pt>
                <c:pt idx="10591">
                  <c:v>88.258332999999993</c:v>
                </c:pt>
                <c:pt idx="10592">
                  <c:v>88.266666999999998</c:v>
                </c:pt>
                <c:pt idx="10593">
                  <c:v>88.275000000000006</c:v>
                </c:pt>
                <c:pt idx="10594">
                  <c:v>88.283332999999999</c:v>
                </c:pt>
                <c:pt idx="10595">
                  <c:v>88.291667000000004</c:v>
                </c:pt>
                <c:pt idx="10596">
                  <c:v>88.3</c:v>
                </c:pt>
                <c:pt idx="10597">
                  <c:v>88.308333000000005</c:v>
                </c:pt>
                <c:pt idx="10598">
                  <c:v>88.316666999999995</c:v>
                </c:pt>
                <c:pt idx="10599">
                  <c:v>88.325000000000003</c:v>
                </c:pt>
                <c:pt idx="10600">
                  <c:v>88.333332999999996</c:v>
                </c:pt>
                <c:pt idx="10601">
                  <c:v>88.341667000000001</c:v>
                </c:pt>
                <c:pt idx="10602">
                  <c:v>88.35</c:v>
                </c:pt>
                <c:pt idx="10603">
                  <c:v>88.358333000000002</c:v>
                </c:pt>
                <c:pt idx="10604">
                  <c:v>88.366667000000007</c:v>
                </c:pt>
                <c:pt idx="10605">
                  <c:v>88.375</c:v>
                </c:pt>
                <c:pt idx="10606">
                  <c:v>88.383332999999993</c:v>
                </c:pt>
                <c:pt idx="10607">
                  <c:v>88.391666999999998</c:v>
                </c:pt>
                <c:pt idx="10608">
                  <c:v>88.4</c:v>
                </c:pt>
                <c:pt idx="10609">
                  <c:v>88.408332999999999</c:v>
                </c:pt>
                <c:pt idx="10610">
                  <c:v>88.416667000000004</c:v>
                </c:pt>
                <c:pt idx="10611">
                  <c:v>88.424999999999997</c:v>
                </c:pt>
                <c:pt idx="10612">
                  <c:v>88.433333000000005</c:v>
                </c:pt>
                <c:pt idx="10613">
                  <c:v>88.441666999999995</c:v>
                </c:pt>
                <c:pt idx="10614">
                  <c:v>88.45</c:v>
                </c:pt>
                <c:pt idx="10615">
                  <c:v>88.458332999999996</c:v>
                </c:pt>
                <c:pt idx="10616">
                  <c:v>88.466667000000001</c:v>
                </c:pt>
                <c:pt idx="10617">
                  <c:v>88.474999999999994</c:v>
                </c:pt>
                <c:pt idx="10618">
                  <c:v>88.483333000000002</c:v>
                </c:pt>
                <c:pt idx="10619">
                  <c:v>88.491667000000007</c:v>
                </c:pt>
                <c:pt idx="10620">
                  <c:v>88.5</c:v>
                </c:pt>
                <c:pt idx="10621">
                  <c:v>88.508332999999993</c:v>
                </c:pt>
                <c:pt idx="10622">
                  <c:v>88.516666999999998</c:v>
                </c:pt>
                <c:pt idx="10623">
                  <c:v>88.525000000000006</c:v>
                </c:pt>
                <c:pt idx="10624">
                  <c:v>88.533332999999999</c:v>
                </c:pt>
                <c:pt idx="10625">
                  <c:v>88.541667000000004</c:v>
                </c:pt>
                <c:pt idx="10626">
                  <c:v>88.55</c:v>
                </c:pt>
                <c:pt idx="10627">
                  <c:v>88.558333000000005</c:v>
                </c:pt>
                <c:pt idx="10628">
                  <c:v>88.566666999999995</c:v>
                </c:pt>
                <c:pt idx="10629">
                  <c:v>88.575000000000003</c:v>
                </c:pt>
                <c:pt idx="10630">
                  <c:v>88.583332999999996</c:v>
                </c:pt>
                <c:pt idx="10631">
                  <c:v>88.591667000000001</c:v>
                </c:pt>
                <c:pt idx="10632">
                  <c:v>88.6</c:v>
                </c:pt>
                <c:pt idx="10633">
                  <c:v>88.608333000000002</c:v>
                </c:pt>
                <c:pt idx="10634">
                  <c:v>88.616667000000007</c:v>
                </c:pt>
                <c:pt idx="10635">
                  <c:v>88.625</c:v>
                </c:pt>
                <c:pt idx="10636">
                  <c:v>88.633332999999993</c:v>
                </c:pt>
                <c:pt idx="10637">
                  <c:v>88.641666999999998</c:v>
                </c:pt>
                <c:pt idx="10638">
                  <c:v>88.65</c:v>
                </c:pt>
                <c:pt idx="10639">
                  <c:v>88.658332999999999</c:v>
                </c:pt>
                <c:pt idx="10640">
                  <c:v>88.666667000000004</c:v>
                </c:pt>
                <c:pt idx="10641">
                  <c:v>88.674999999999997</c:v>
                </c:pt>
                <c:pt idx="10642">
                  <c:v>88.683333000000005</c:v>
                </c:pt>
                <c:pt idx="10643">
                  <c:v>88.691666999999995</c:v>
                </c:pt>
                <c:pt idx="10644">
                  <c:v>88.7</c:v>
                </c:pt>
                <c:pt idx="10645">
                  <c:v>88.708332999999996</c:v>
                </c:pt>
                <c:pt idx="10646">
                  <c:v>88.716667000000001</c:v>
                </c:pt>
                <c:pt idx="10647">
                  <c:v>88.724999999999994</c:v>
                </c:pt>
                <c:pt idx="10648">
                  <c:v>88.733333000000002</c:v>
                </c:pt>
                <c:pt idx="10649">
                  <c:v>88.741667000000007</c:v>
                </c:pt>
                <c:pt idx="10650">
                  <c:v>88.75</c:v>
                </c:pt>
                <c:pt idx="10651">
                  <c:v>88.758332999999993</c:v>
                </c:pt>
                <c:pt idx="10652">
                  <c:v>88.766666999999998</c:v>
                </c:pt>
                <c:pt idx="10653">
                  <c:v>88.775000000000006</c:v>
                </c:pt>
                <c:pt idx="10654">
                  <c:v>88.783332999999999</c:v>
                </c:pt>
                <c:pt idx="10655">
                  <c:v>88.791667000000004</c:v>
                </c:pt>
                <c:pt idx="10656">
                  <c:v>88.8</c:v>
                </c:pt>
                <c:pt idx="10657">
                  <c:v>88.808333000000005</c:v>
                </c:pt>
                <c:pt idx="10658">
                  <c:v>88.816666999999995</c:v>
                </c:pt>
                <c:pt idx="10659">
                  <c:v>88.825000000000003</c:v>
                </c:pt>
                <c:pt idx="10660">
                  <c:v>88.833332999999996</c:v>
                </c:pt>
                <c:pt idx="10661">
                  <c:v>88.841667000000001</c:v>
                </c:pt>
                <c:pt idx="10662">
                  <c:v>88.85</c:v>
                </c:pt>
                <c:pt idx="10663">
                  <c:v>88.858333000000002</c:v>
                </c:pt>
                <c:pt idx="10664">
                  <c:v>88.866667000000007</c:v>
                </c:pt>
                <c:pt idx="10665">
                  <c:v>88.875</c:v>
                </c:pt>
                <c:pt idx="10666">
                  <c:v>88.883332999999993</c:v>
                </c:pt>
                <c:pt idx="10667">
                  <c:v>88.891666999999998</c:v>
                </c:pt>
                <c:pt idx="10668">
                  <c:v>88.9</c:v>
                </c:pt>
                <c:pt idx="10669">
                  <c:v>88.908332999999999</c:v>
                </c:pt>
                <c:pt idx="10670">
                  <c:v>88.916667000000004</c:v>
                </c:pt>
                <c:pt idx="10671">
                  <c:v>88.924999999999997</c:v>
                </c:pt>
                <c:pt idx="10672">
                  <c:v>88.933333000000005</c:v>
                </c:pt>
                <c:pt idx="10673">
                  <c:v>88.941666999999995</c:v>
                </c:pt>
                <c:pt idx="10674">
                  <c:v>88.95</c:v>
                </c:pt>
                <c:pt idx="10675">
                  <c:v>88.958332999999996</c:v>
                </c:pt>
                <c:pt idx="10676">
                  <c:v>88.966667000000001</c:v>
                </c:pt>
                <c:pt idx="10677">
                  <c:v>88.974999999999994</c:v>
                </c:pt>
                <c:pt idx="10678">
                  <c:v>88.983333000000002</c:v>
                </c:pt>
                <c:pt idx="10679">
                  <c:v>88.991667000000007</c:v>
                </c:pt>
                <c:pt idx="10680">
                  <c:v>89</c:v>
                </c:pt>
                <c:pt idx="10681">
                  <c:v>89.008332999999993</c:v>
                </c:pt>
                <c:pt idx="10682">
                  <c:v>89.016666999999998</c:v>
                </c:pt>
                <c:pt idx="10683">
                  <c:v>89.025000000000006</c:v>
                </c:pt>
                <c:pt idx="10684">
                  <c:v>89.033332999999999</c:v>
                </c:pt>
                <c:pt idx="10685">
                  <c:v>89.041667000000004</c:v>
                </c:pt>
                <c:pt idx="10686">
                  <c:v>89.05</c:v>
                </c:pt>
                <c:pt idx="10687">
                  <c:v>89.058333000000005</c:v>
                </c:pt>
                <c:pt idx="10688">
                  <c:v>89.066666999999995</c:v>
                </c:pt>
                <c:pt idx="10689">
                  <c:v>89.075000000000003</c:v>
                </c:pt>
                <c:pt idx="10690">
                  <c:v>89.083332999999996</c:v>
                </c:pt>
                <c:pt idx="10691">
                  <c:v>89.091667000000001</c:v>
                </c:pt>
                <c:pt idx="10692">
                  <c:v>89.1</c:v>
                </c:pt>
                <c:pt idx="10693">
                  <c:v>89.108333000000002</c:v>
                </c:pt>
                <c:pt idx="10694">
                  <c:v>89.116667000000007</c:v>
                </c:pt>
                <c:pt idx="10695">
                  <c:v>89.125</c:v>
                </c:pt>
                <c:pt idx="10696">
                  <c:v>89.133332999999993</c:v>
                </c:pt>
                <c:pt idx="10697">
                  <c:v>89.141666999999998</c:v>
                </c:pt>
                <c:pt idx="10698">
                  <c:v>89.15</c:v>
                </c:pt>
                <c:pt idx="10699">
                  <c:v>89.158332999999999</c:v>
                </c:pt>
                <c:pt idx="10700">
                  <c:v>89.166667000000004</c:v>
                </c:pt>
                <c:pt idx="10701">
                  <c:v>89.174999999999997</c:v>
                </c:pt>
                <c:pt idx="10702">
                  <c:v>89.183333000000005</c:v>
                </c:pt>
                <c:pt idx="10703">
                  <c:v>89.191666999999995</c:v>
                </c:pt>
                <c:pt idx="10704">
                  <c:v>89.2</c:v>
                </c:pt>
                <c:pt idx="10705">
                  <c:v>89.208332999999996</c:v>
                </c:pt>
                <c:pt idx="10706">
                  <c:v>89.216667000000001</c:v>
                </c:pt>
                <c:pt idx="10707">
                  <c:v>89.224999999999994</c:v>
                </c:pt>
                <c:pt idx="10708">
                  <c:v>89.233333000000002</c:v>
                </c:pt>
                <c:pt idx="10709">
                  <c:v>89.241667000000007</c:v>
                </c:pt>
                <c:pt idx="10710">
                  <c:v>89.25</c:v>
                </c:pt>
                <c:pt idx="10711">
                  <c:v>89.258332999999993</c:v>
                </c:pt>
                <c:pt idx="10712">
                  <c:v>89.266666999999998</c:v>
                </c:pt>
                <c:pt idx="10713">
                  <c:v>89.275000000000006</c:v>
                </c:pt>
                <c:pt idx="10714">
                  <c:v>89.283332999999999</c:v>
                </c:pt>
                <c:pt idx="10715">
                  <c:v>89.291667000000004</c:v>
                </c:pt>
                <c:pt idx="10716">
                  <c:v>89.3</c:v>
                </c:pt>
                <c:pt idx="10717">
                  <c:v>89.308333000000005</c:v>
                </c:pt>
                <c:pt idx="10718">
                  <c:v>89.316666999999995</c:v>
                </c:pt>
                <c:pt idx="10719">
                  <c:v>89.325000000000003</c:v>
                </c:pt>
                <c:pt idx="10720">
                  <c:v>89.333332999999996</c:v>
                </c:pt>
                <c:pt idx="10721">
                  <c:v>89.341667000000001</c:v>
                </c:pt>
                <c:pt idx="10722">
                  <c:v>89.35</c:v>
                </c:pt>
                <c:pt idx="10723">
                  <c:v>89.358333000000002</c:v>
                </c:pt>
                <c:pt idx="10724">
                  <c:v>89.366667000000007</c:v>
                </c:pt>
                <c:pt idx="10725">
                  <c:v>89.375</c:v>
                </c:pt>
                <c:pt idx="10726">
                  <c:v>89.383332999999993</c:v>
                </c:pt>
                <c:pt idx="10727">
                  <c:v>89.391666999999998</c:v>
                </c:pt>
                <c:pt idx="10728">
                  <c:v>89.4</c:v>
                </c:pt>
                <c:pt idx="10729">
                  <c:v>89.408332999999999</c:v>
                </c:pt>
                <c:pt idx="10730">
                  <c:v>89.416667000000004</c:v>
                </c:pt>
                <c:pt idx="10731">
                  <c:v>89.424999999999997</c:v>
                </c:pt>
                <c:pt idx="10732">
                  <c:v>89.433333000000005</c:v>
                </c:pt>
                <c:pt idx="10733">
                  <c:v>89.441666999999995</c:v>
                </c:pt>
                <c:pt idx="10734">
                  <c:v>89.45</c:v>
                </c:pt>
                <c:pt idx="10735">
                  <c:v>89.458332999999996</c:v>
                </c:pt>
                <c:pt idx="10736">
                  <c:v>89.466667000000001</c:v>
                </c:pt>
                <c:pt idx="10737">
                  <c:v>89.474999999999994</c:v>
                </c:pt>
                <c:pt idx="10738">
                  <c:v>89.483333000000002</c:v>
                </c:pt>
                <c:pt idx="10739">
                  <c:v>89.491667000000007</c:v>
                </c:pt>
                <c:pt idx="10740">
                  <c:v>89.5</c:v>
                </c:pt>
                <c:pt idx="10741">
                  <c:v>89.508332999999993</c:v>
                </c:pt>
                <c:pt idx="10742">
                  <c:v>89.516666999999998</c:v>
                </c:pt>
                <c:pt idx="10743">
                  <c:v>89.525000000000006</c:v>
                </c:pt>
                <c:pt idx="10744">
                  <c:v>89.533332999999999</c:v>
                </c:pt>
                <c:pt idx="10745">
                  <c:v>89.541667000000004</c:v>
                </c:pt>
                <c:pt idx="10746">
                  <c:v>89.55</c:v>
                </c:pt>
                <c:pt idx="10747">
                  <c:v>89.558333000000005</c:v>
                </c:pt>
                <c:pt idx="10748">
                  <c:v>89.566666999999995</c:v>
                </c:pt>
                <c:pt idx="10749">
                  <c:v>89.575000000000003</c:v>
                </c:pt>
                <c:pt idx="10750">
                  <c:v>89.583332999999996</c:v>
                </c:pt>
                <c:pt idx="10751">
                  <c:v>89.591667000000001</c:v>
                </c:pt>
                <c:pt idx="10752">
                  <c:v>89.6</c:v>
                </c:pt>
                <c:pt idx="10753">
                  <c:v>89.608333000000002</c:v>
                </c:pt>
                <c:pt idx="10754">
                  <c:v>89.616667000000007</c:v>
                </c:pt>
                <c:pt idx="10755">
                  <c:v>89.625</c:v>
                </c:pt>
                <c:pt idx="10756">
                  <c:v>89.633332999999993</c:v>
                </c:pt>
                <c:pt idx="10757">
                  <c:v>89.641666999999998</c:v>
                </c:pt>
                <c:pt idx="10758">
                  <c:v>89.65</c:v>
                </c:pt>
                <c:pt idx="10759">
                  <c:v>89.658332999999999</c:v>
                </c:pt>
                <c:pt idx="10760">
                  <c:v>89.666667000000004</c:v>
                </c:pt>
                <c:pt idx="10761">
                  <c:v>89.674999999999997</c:v>
                </c:pt>
                <c:pt idx="10762">
                  <c:v>89.683333000000005</c:v>
                </c:pt>
                <c:pt idx="10763">
                  <c:v>89.691666999999995</c:v>
                </c:pt>
                <c:pt idx="10764">
                  <c:v>89.7</c:v>
                </c:pt>
                <c:pt idx="10765">
                  <c:v>89.708332999999996</c:v>
                </c:pt>
                <c:pt idx="10766">
                  <c:v>89.716667000000001</c:v>
                </c:pt>
                <c:pt idx="10767">
                  <c:v>89.724999999999994</c:v>
                </c:pt>
                <c:pt idx="10768">
                  <c:v>89.733333000000002</c:v>
                </c:pt>
                <c:pt idx="10769">
                  <c:v>89.741667000000007</c:v>
                </c:pt>
                <c:pt idx="10770">
                  <c:v>89.75</c:v>
                </c:pt>
                <c:pt idx="10771">
                  <c:v>89.758332999999993</c:v>
                </c:pt>
                <c:pt idx="10772">
                  <c:v>89.766666999999998</c:v>
                </c:pt>
                <c:pt idx="10773">
                  <c:v>89.775000000000006</c:v>
                </c:pt>
                <c:pt idx="10774">
                  <c:v>89.783332999999999</c:v>
                </c:pt>
                <c:pt idx="10775">
                  <c:v>89.791667000000004</c:v>
                </c:pt>
                <c:pt idx="10776">
                  <c:v>89.8</c:v>
                </c:pt>
                <c:pt idx="10777">
                  <c:v>89.808333000000005</c:v>
                </c:pt>
                <c:pt idx="10778">
                  <c:v>89.816666999999995</c:v>
                </c:pt>
                <c:pt idx="10779">
                  <c:v>89.825000000000003</c:v>
                </c:pt>
                <c:pt idx="10780">
                  <c:v>89.833332999999996</c:v>
                </c:pt>
                <c:pt idx="10781">
                  <c:v>89.841667000000001</c:v>
                </c:pt>
                <c:pt idx="10782">
                  <c:v>89.85</c:v>
                </c:pt>
                <c:pt idx="10783">
                  <c:v>89.858333000000002</c:v>
                </c:pt>
                <c:pt idx="10784">
                  <c:v>89.866667000000007</c:v>
                </c:pt>
                <c:pt idx="10785">
                  <c:v>89.875</c:v>
                </c:pt>
                <c:pt idx="10786">
                  <c:v>89.883332999999993</c:v>
                </c:pt>
                <c:pt idx="10787">
                  <c:v>89.891666999999998</c:v>
                </c:pt>
                <c:pt idx="10788">
                  <c:v>89.9</c:v>
                </c:pt>
                <c:pt idx="10789">
                  <c:v>89.908332999999999</c:v>
                </c:pt>
                <c:pt idx="10790">
                  <c:v>89.916667000000004</c:v>
                </c:pt>
                <c:pt idx="10791">
                  <c:v>89.924999999999997</c:v>
                </c:pt>
                <c:pt idx="10792">
                  <c:v>89.933333000000005</c:v>
                </c:pt>
                <c:pt idx="10793">
                  <c:v>89.941666999999995</c:v>
                </c:pt>
                <c:pt idx="10794">
                  <c:v>89.95</c:v>
                </c:pt>
                <c:pt idx="10795">
                  <c:v>89.958332999999996</c:v>
                </c:pt>
                <c:pt idx="10796">
                  <c:v>89.966667000000001</c:v>
                </c:pt>
                <c:pt idx="10797">
                  <c:v>89.974999999999994</c:v>
                </c:pt>
                <c:pt idx="10798">
                  <c:v>89.983333000000002</c:v>
                </c:pt>
                <c:pt idx="10799">
                  <c:v>89.991667000000007</c:v>
                </c:pt>
                <c:pt idx="10800">
                  <c:v>90</c:v>
                </c:pt>
                <c:pt idx="10801">
                  <c:v>90.008332999999993</c:v>
                </c:pt>
                <c:pt idx="10802">
                  <c:v>90.016666999999998</c:v>
                </c:pt>
                <c:pt idx="10803">
                  <c:v>90.025000000000006</c:v>
                </c:pt>
                <c:pt idx="10804">
                  <c:v>90.033332999999999</c:v>
                </c:pt>
                <c:pt idx="10805">
                  <c:v>90.041667000000004</c:v>
                </c:pt>
                <c:pt idx="10806">
                  <c:v>90.05</c:v>
                </c:pt>
                <c:pt idx="10807">
                  <c:v>90.058333000000005</c:v>
                </c:pt>
                <c:pt idx="10808">
                  <c:v>90.066666999999995</c:v>
                </c:pt>
                <c:pt idx="10809">
                  <c:v>90.075000000000003</c:v>
                </c:pt>
                <c:pt idx="10810">
                  <c:v>90.083332999999996</c:v>
                </c:pt>
                <c:pt idx="10811">
                  <c:v>90.091667000000001</c:v>
                </c:pt>
                <c:pt idx="10812">
                  <c:v>90.1</c:v>
                </c:pt>
                <c:pt idx="10813">
                  <c:v>90.108333000000002</c:v>
                </c:pt>
                <c:pt idx="10814">
                  <c:v>90.116667000000007</c:v>
                </c:pt>
                <c:pt idx="10815">
                  <c:v>90.125</c:v>
                </c:pt>
                <c:pt idx="10816">
                  <c:v>90.133332999999993</c:v>
                </c:pt>
                <c:pt idx="10817">
                  <c:v>90.141666999999998</c:v>
                </c:pt>
                <c:pt idx="10818">
                  <c:v>90.15</c:v>
                </c:pt>
                <c:pt idx="10819">
                  <c:v>90.158332999999999</c:v>
                </c:pt>
                <c:pt idx="10820">
                  <c:v>90.166667000000004</c:v>
                </c:pt>
                <c:pt idx="10821">
                  <c:v>90.174999999999997</c:v>
                </c:pt>
                <c:pt idx="10822">
                  <c:v>90.183333000000005</c:v>
                </c:pt>
                <c:pt idx="10823">
                  <c:v>90.191666999999995</c:v>
                </c:pt>
                <c:pt idx="10824">
                  <c:v>90.2</c:v>
                </c:pt>
                <c:pt idx="10825">
                  <c:v>90.208332999999996</c:v>
                </c:pt>
                <c:pt idx="10826">
                  <c:v>90.216667000000001</c:v>
                </c:pt>
                <c:pt idx="10827">
                  <c:v>90.224999999999994</c:v>
                </c:pt>
                <c:pt idx="10828">
                  <c:v>90.233333000000002</c:v>
                </c:pt>
                <c:pt idx="10829">
                  <c:v>90.241667000000007</c:v>
                </c:pt>
                <c:pt idx="10830">
                  <c:v>90.25</c:v>
                </c:pt>
                <c:pt idx="10831">
                  <c:v>90.258332999999993</c:v>
                </c:pt>
                <c:pt idx="10832">
                  <c:v>90.266666999999998</c:v>
                </c:pt>
                <c:pt idx="10833">
                  <c:v>90.275000000000006</c:v>
                </c:pt>
                <c:pt idx="10834">
                  <c:v>90.283332999999999</c:v>
                </c:pt>
                <c:pt idx="10835">
                  <c:v>90.291667000000004</c:v>
                </c:pt>
                <c:pt idx="10836">
                  <c:v>90.3</c:v>
                </c:pt>
                <c:pt idx="10837">
                  <c:v>90.308333000000005</c:v>
                </c:pt>
                <c:pt idx="10838">
                  <c:v>90.316666999999995</c:v>
                </c:pt>
                <c:pt idx="10839">
                  <c:v>90.325000000000003</c:v>
                </c:pt>
                <c:pt idx="10840">
                  <c:v>90.333332999999996</c:v>
                </c:pt>
                <c:pt idx="10841">
                  <c:v>90.341667000000001</c:v>
                </c:pt>
                <c:pt idx="10842">
                  <c:v>90.35</c:v>
                </c:pt>
                <c:pt idx="10843">
                  <c:v>90.358333000000002</c:v>
                </c:pt>
                <c:pt idx="10844">
                  <c:v>90.366667000000007</c:v>
                </c:pt>
                <c:pt idx="10845">
                  <c:v>90.375</c:v>
                </c:pt>
                <c:pt idx="10846">
                  <c:v>90.383332999999993</c:v>
                </c:pt>
                <c:pt idx="10847">
                  <c:v>90.391666999999998</c:v>
                </c:pt>
                <c:pt idx="10848">
                  <c:v>90.4</c:v>
                </c:pt>
                <c:pt idx="10849">
                  <c:v>90.408332999999999</c:v>
                </c:pt>
                <c:pt idx="10850">
                  <c:v>90.416667000000004</c:v>
                </c:pt>
                <c:pt idx="10851">
                  <c:v>90.424999999999997</c:v>
                </c:pt>
                <c:pt idx="10852">
                  <c:v>90.433333000000005</c:v>
                </c:pt>
                <c:pt idx="10853">
                  <c:v>90.441666999999995</c:v>
                </c:pt>
                <c:pt idx="10854">
                  <c:v>90.45</c:v>
                </c:pt>
                <c:pt idx="10855">
                  <c:v>90.458332999999996</c:v>
                </c:pt>
                <c:pt idx="10856">
                  <c:v>90.466667000000001</c:v>
                </c:pt>
                <c:pt idx="10857">
                  <c:v>90.474999999999994</c:v>
                </c:pt>
                <c:pt idx="10858">
                  <c:v>90.483333000000002</c:v>
                </c:pt>
                <c:pt idx="10859">
                  <c:v>90.491667000000007</c:v>
                </c:pt>
                <c:pt idx="10860">
                  <c:v>90.5</c:v>
                </c:pt>
                <c:pt idx="10861">
                  <c:v>90.508332999999993</c:v>
                </c:pt>
                <c:pt idx="10862">
                  <c:v>90.516666999999998</c:v>
                </c:pt>
                <c:pt idx="10863">
                  <c:v>90.525000000000006</c:v>
                </c:pt>
                <c:pt idx="10864">
                  <c:v>90.533332999999999</c:v>
                </c:pt>
                <c:pt idx="10865">
                  <c:v>90.541667000000004</c:v>
                </c:pt>
                <c:pt idx="10866">
                  <c:v>90.55</c:v>
                </c:pt>
                <c:pt idx="10867">
                  <c:v>90.558333000000005</c:v>
                </c:pt>
                <c:pt idx="10868">
                  <c:v>90.566666999999995</c:v>
                </c:pt>
                <c:pt idx="10869">
                  <c:v>90.575000000000003</c:v>
                </c:pt>
                <c:pt idx="10870">
                  <c:v>90.583332999999996</c:v>
                </c:pt>
                <c:pt idx="10871">
                  <c:v>90.591667000000001</c:v>
                </c:pt>
                <c:pt idx="10872">
                  <c:v>90.6</c:v>
                </c:pt>
                <c:pt idx="10873">
                  <c:v>90.608333000000002</c:v>
                </c:pt>
                <c:pt idx="10874">
                  <c:v>90.616667000000007</c:v>
                </c:pt>
                <c:pt idx="10875">
                  <c:v>90.625</c:v>
                </c:pt>
                <c:pt idx="10876">
                  <c:v>90.633332999999993</c:v>
                </c:pt>
                <c:pt idx="10877">
                  <c:v>90.641666999999998</c:v>
                </c:pt>
                <c:pt idx="10878">
                  <c:v>90.65</c:v>
                </c:pt>
                <c:pt idx="10879">
                  <c:v>90.658332999999999</c:v>
                </c:pt>
                <c:pt idx="10880">
                  <c:v>90.666667000000004</c:v>
                </c:pt>
                <c:pt idx="10881">
                  <c:v>90.674999999999997</c:v>
                </c:pt>
                <c:pt idx="10882">
                  <c:v>90.683333000000005</c:v>
                </c:pt>
                <c:pt idx="10883">
                  <c:v>90.691666999999995</c:v>
                </c:pt>
                <c:pt idx="10884">
                  <c:v>90.7</c:v>
                </c:pt>
                <c:pt idx="10885">
                  <c:v>90.708332999999996</c:v>
                </c:pt>
                <c:pt idx="10886">
                  <c:v>90.716667000000001</c:v>
                </c:pt>
                <c:pt idx="10887">
                  <c:v>90.724999999999994</c:v>
                </c:pt>
                <c:pt idx="10888">
                  <c:v>90.733333000000002</c:v>
                </c:pt>
                <c:pt idx="10889">
                  <c:v>90.741667000000007</c:v>
                </c:pt>
                <c:pt idx="10890">
                  <c:v>90.75</c:v>
                </c:pt>
                <c:pt idx="10891">
                  <c:v>90.758332999999993</c:v>
                </c:pt>
                <c:pt idx="10892">
                  <c:v>90.766666999999998</c:v>
                </c:pt>
                <c:pt idx="10893">
                  <c:v>90.775000000000006</c:v>
                </c:pt>
                <c:pt idx="10894">
                  <c:v>90.783332999999999</c:v>
                </c:pt>
                <c:pt idx="10895">
                  <c:v>90.791667000000004</c:v>
                </c:pt>
                <c:pt idx="10896">
                  <c:v>90.8</c:v>
                </c:pt>
                <c:pt idx="10897">
                  <c:v>90.808333000000005</c:v>
                </c:pt>
                <c:pt idx="10898">
                  <c:v>90.816666999999995</c:v>
                </c:pt>
                <c:pt idx="10899">
                  <c:v>90.825000000000003</c:v>
                </c:pt>
                <c:pt idx="10900">
                  <c:v>90.833332999999996</c:v>
                </c:pt>
                <c:pt idx="10901">
                  <c:v>90.841667000000001</c:v>
                </c:pt>
                <c:pt idx="10902">
                  <c:v>90.85</c:v>
                </c:pt>
                <c:pt idx="10903">
                  <c:v>90.858333000000002</c:v>
                </c:pt>
                <c:pt idx="10904">
                  <c:v>90.866667000000007</c:v>
                </c:pt>
                <c:pt idx="10905">
                  <c:v>90.875</c:v>
                </c:pt>
                <c:pt idx="10906">
                  <c:v>90.883332999999993</c:v>
                </c:pt>
                <c:pt idx="10907">
                  <c:v>90.891666999999998</c:v>
                </c:pt>
                <c:pt idx="10908">
                  <c:v>90.9</c:v>
                </c:pt>
                <c:pt idx="10909">
                  <c:v>90.908332999999999</c:v>
                </c:pt>
                <c:pt idx="10910">
                  <c:v>90.916667000000004</c:v>
                </c:pt>
                <c:pt idx="10911">
                  <c:v>90.924999999999997</c:v>
                </c:pt>
                <c:pt idx="10912">
                  <c:v>90.933333000000005</c:v>
                </c:pt>
                <c:pt idx="10913">
                  <c:v>90.941666999999995</c:v>
                </c:pt>
                <c:pt idx="10914">
                  <c:v>90.95</c:v>
                </c:pt>
                <c:pt idx="10915">
                  <c:v>90.958332999999996</c:v>
                </c:pt>
                <c:pt idx="10916">
                  <c:v>90.966667000000001</c:v>
                </c:pt>
                <c:pt idx="10917">
                  <c:v>90.974999999999994</c:v>
                </c:pt>
                <c:pt idx="10918">
                  <c:v>90.983333000000002</c:v>
                </c:pt>
                <c:pt idx="10919">
                  <c:v>90.991667000000007</c:v>
                </c:pt>
                <c:pt idx="10920">
                  <c:v>91</c:v>
                </c:pt>
                <c:pt idx="10921">
                  <c:v>91.008332999999993</c:v>
                </c:pt>
                <c:pt idx="10922">
                  <c:v>91.016666999999998</c:v>
                </c:pt>
                <c:pt idx="10923">
                  <c:v>91.025000000000006</c:v>
                </c:pt>
                <c:pt idx="10924">
                  <c:v>91.033332999999999</c:v>
                </c:pt>
                <c:pt idx="10925">
                  <c:v>91.041667000000004</c:v>
                </c:pt>
                <c:pt idx="10926">
                  <c:v>91.05</c:v>
                </c:pt>
                <c:pt idx="10927">
                  <c:v>91.058333000000005</c:v>
                </c:pt>
                <c:pt idx="10928">
                  <c:v>91.066666999999995</c:v>
                </c:pt>
                <c:pt idx="10929">
                  <c:v>91.075000000000003</c:v>
                </c:pt>
                <c:pt idx="10930">
                  <c:v>91.083332999999996</c:v>
                </c:pt>
                <c:pt idx="10931">
                  <c:v>91.091667000000001</c:v>
                </c:pt>
                <c:pt idx="10932">
                  <c:v>91.1</c:v>
                </c:pt>
                <c:pt idx="10933">
                  <c:v>91.108333000000002</c:v>
                </c:pt>
                <c:pt idx="10934">
                  <c:v>91.116667000000007</c:v>
                </c:pt>
                <c:pt idx="10935">
                  <c:v>91.125</c:v>
                </c:pt>
                <c:pt idx="10936">
                  <c:v>91.133332999999993</c:v>
                </c:pt>
                <c:pt idx="10937">
                  <c:v>91.141666999999998</c:v>
                </c:pt>
                <c:pt idx="10938">
                  <c:v>91.15</c:v>
                </c:pt>
                <c:pt idx="10939">
                  <c:v>91.158332999999999</c:v>
                </c:pt>
                <c:pt idx="10940">
                  <c:v>91.166667000000004</c:v>
                </c:pt>
                <c:pt idx="10941">
                  <c:v>91.174999999999997</c:v>
                </c:pt>
                <c:pt idx="10942">
                  <c:v>91.183333000000005</c:v>
                </c:pt>
                <c:pt idx="10943">
                  <c:v>91.191666999999995</c:v>
                </c:pt>
                <c:pt idx="10944">
                  <c:v>91.2</c:v>
                </c:pt>
                <c:pt idx="10945">
                  <c:v>91.208332999999996</c:v>
                </c:pt>
                <c:pt idx="10946">
                  <c:v>91.216667000000001</c:v>
                </c:pt>
                <c:pt idx="10947">
                  <c:v>91.224999999999994</c:v>
                </c:pt>
                <c:pt idx="10948">
                  <c:v>91.233333000000002</c:v>
                </c:pt>
                <c:pt idx="10949">
                  <c:v>91.241667000000007</c:v>
                </c:pt>
                <c:pt idx="10950">
                  <c:v>91.25</c:v>
                </c:pt>
                <c:pt idx="10951">
                  <c:v>91.258332999999993</c:v>
                </c:pt>
                <c:pt idx="10952">
                  <c:v>91.266666999999998</c:v>
                </c:pt>
                <c:pt idx="10953">
                  <c:v>91.275000000000006</c:v>
                </c:pt>
                <c:pt idx="10954">
                  <c:v>91.283332999999999</c:v>
                </c:pt>
                <c:pt idx="10955">
                  <c:v>91.291667000000004</c:v>
                </c:pt>
                <c:pt idx="10956">
                  <c:v>91.3</c:v>
                </c:pt>
                <c:pt idx="10957">
                  <c:v>91.308333000000005</c:v>
                </c:pt>
                <c:pt idx="10958">
                  <c:v>91.316666999999995</c:v>
                </c:pt>
                <c:pt idx="10959">
                  <c:v>91.325000000000003</c:v>
                </c:pt>
                <c:pt idx="10960">
                  <c:v>91.333332999999996</c:v>
                </c:pt>
                <c:pt idx="10961">
                  <c:v>91.341667000000001</c:v>
                </c:pt>
                <c:pt idx="10962">
                  <c:v>91.35</c:v>
                </c:pt>
                <c:pt idx="10963">
                  <c:v>91.358333000000002</c:v>
                </c:pt>
                <c:pt idx="10964">
                  <c:v>91.366667000000007</c:v>
                </c:pt>
                <c:pt idx="10965">
                  <c:v>91.375</c:v>
                </c:pt>
                <c:pt idx="10966">
                  <c:v>91.383332999999993</c:v>
                </c:pt>
                <c:pt idx="10967">
                  <c:v>91.391666999999998</c:v>
                </c:pt>
                <c:pt idx="10968">
                  <c:v>91.4</c:v>
                </c:pt>
                <c:pt idx="10969">
                  <c:v>91.408332999999999</c:v>
                </c:pt>
                <c:pt idx="10970">
                  <c:v>91.416667000000004</c:v>
                </c:pt>
                <c:pt idx="10971">
                  <c:v>91.424999999999997</c:v>
                </c:pt>
                <c:pt idx="10972">
                  <c:v>91.433333000000005</c:v>
                </c:pt>
                <c:pt idx="10973">
                  <c:v>91.441666999999995</c:v>
                </c:pt>
                <c:pt idx="10974">
                  <c:v>91.45</c:v>
                </c:pt>
                <c:pt idx="10975">
                  <c:v>91.458332999999996</c:v>
                </c:pt>
                <c:pt idx="10976">
                  <c:v>91.466667000000001</c:v>
                </c:pt>
                <c:pt idx="10977">
                  <c:v>91.474999999999994</c:v>
                </c:pt>
                <c:pt idx="10978">
                  <c:v>91.483333000000002</c:v>
                </c:pt>
                <c:pt idx="10979">
                  <c:v>91.491667000000007</c:v>
                </c:pt>
                <c:pt idx="10980">
                  <c:v>91.5</c:v>
                </c:pt>
                <c:pt idx="10981">
                  <c:v>91.508332999999993</c:v>
                </c:pt>
                <c:pt idx="10982">
                  <c:v>91.516666999999998</c:v>
                </c:pt>
                <c:pt idx="10983">
                  <c:v>91.525000000000006</c:v>
                </c:pt>
                <c:pt idx="10984">
                  <c:v>91.533332999999999</c:v>
                </c:pt>
                <c:pt idx="10985">
                  <c:v>91.541667000000004</c:v>
                </c:pt>
                <c:pt idx="10986">
                  <c:v>91.55</c:v>
                </c:pt>
                <c:pt idx="10987">
                  <c:v>91.558333000000005</c:v>
                </c:pt>
                <c:pt idx="10988">
                  <c:v>91.566666999999995</c:v>
                </c:pt>
                <c:pt idx="10989">
                  <c:v>91.575000000000003</c:v>
                </c:pt>
                <c:pt idx="10990">
                  <c:v>91.583332999999996</c:v>
                </c:pt>
                <c:pt idx="10991">
                  <c:v>91.591667000000001</c:v>
                </c:pt>
                <c:pt idx="10992">
                  <c:v>91.6</c:v>
                </c:pt>
                <c:pt idx="10993">
                  <c:v>91.608333000000002</c:v>
                </c:pt>
                <c:pt idx="10994">
                  <c:v>91.616667000000007</c:v>
                </c:pt>
                <c:pt idx="10995">
                  <c:v>91.625</c:v>
                </c:pt>
                <c:pt idx="10996">
                  <c:v>91.633332999999993</c:v>
                </c:pt>
                <c:pt idx="10997">
                  <c:v>91.641666999999998</c:v>
                </c:pt>
                <c:pt idx="10998">
                  <c:v>91.65</c:v>
                </c:pt>
                <c:pt idx="10999">
                  <c:v>91.658332999999999</c:v>
                </c:pt>
                <c:pt idx="11000">
                  <c:v>91.666667000000004</c:v>
                </c:pt>
                <c:pt idx="11001">
                  <c:v>91.674999999999997</c:v>
                </c:pt>
                <c:pt idx="11002">
                  <c:v>91.683333000000005</c:v>
                </c:pt>
                <c:pt idx="11003">
                  <c:v>91.691666999999995</c:v>
                </c:pt>
                <c:pt idx="11004">
                  <c:v>91.7</c:v>
                </c:pt>
                <c:pt idx="11005">
                  <c:v>91.708332999999996</c:v>
                </c:pt>
                <c:pt idx="11006">
                  <c:v>91.716667000000001</c:v>
                </c:pt>
                <c:pt idx="11007">
                  <c:v>91.724999999999994</c:v>
                </c:pt>
                <c:pt idx="11008">
                  <c:v>91.733333000000002</c:v>
                </c:pt>
                <c:pt idx="11009">
                  <c:v>91.741667000000007</c:v>
                </c:pt>
                <c:pt idx="11010">
                  <c:v>91.75</c:v>
                </c:pt>
                <c:pt idx="11011">
                  <c:v>91.758332999999993</c:v>
                </c:pt>
                <c:pt idx="11012">
                  <c:v>91.766666999999998</c:v>
                </c:pt>
                <c:pt idx="11013">
                  <c:v>91.775000000000006</c:v>
                </c:pt>
                <c:pt idx="11014">
                  <c:v>91.783332999999999</c:v>
                </c:pt>
                <c:pt idx="11015">
                  <c:v>91.791667000000004</c:v>
                </c:pt>
                <c:pt idx="11016">
                  <c:v>91.8</c:v>
                </c:pt>
                <c:pt idx="11017">
                  <c:v>91.808333000000005</c:v>
                </c:pt>
                <c:pt idx="11018">
                  <c:v>91.816666999999995</c:v>
                </c:pt>
                <c:pt idx="11019">
                  <c:v>91.825000000000003</c:v>
                </c:pt>
                <c:pt idx="11020">
                  <c:v>91.833332999999996</c:v>
                </c:pt>
                <c:pt idx="11021">
                  <c:v>91.841667000000001</c:v>
                </c:pt>
                <c:pt idx="11022">
                  <c:v>91.85</c:v>
                </c:pt>
                <c:pt idx="11023">
                  <c:v>91.858333000000002</c:v>
                </c:pt>
                <c:pt idx="11024">
                  <c:v>91.866667000000007</c:v>
                </c:pt>
                <c:pt idx="11025">
                  <c:v>91.875</c:v>
                </c:pt>
                <c:pt idx="11026">
                  <c:v>91.883332999999993</c:v>
                </c:pt>
                <c:pt idx="11027">
                  <c:v>91.891666999999998</c:v>
                </c:pt>
                <c:pt idx="11028">
                  <c:v>91.9</c:v>
                </c:pt>
                <c:pt idx="11029">
                  <c:v>91.908332999999999</c:v>
                </c:pt>
                <c:pt idx="11030">
                  <c:v>91.916667000000004</c:v>
                </c:pt>
                <c:pt idx="11031">
                  <c:v>91.924999999999997</c:v>
                </c:pt>
                <c:pt idx="11032">
                  <c:v>91.933333000000005</c:v>
                </c:pt>
                <c:pt idx="11033">
                  <c:v>91.941666999999995</c:v>
                </c:pt>
                <c:pt idx="11034">
                  <c:v>91.95</c:v>
                </c:pt>
                <c:pt idx="11035">
                  <c:v>91.958332999999996</c:v>
                </c:pt>
                <c:pt idx="11036">
                  <c:v>91.966667000000001</c:v>
                </c:pt>
                <c:pt idx="11037">
                  <c:v>91.974999999999994</c:v>
                </c:pt>
                <c:pt idx="11038">
                  <c:v>91.983333000000002</c:v>
                </c:pt>
                <c:pt idx="11039">
                  <c:v>91.991667000000007</c:v>
                </c:pt>
                <c:pt idx="11040">
                  <c:v>92</c:v>
                </c:pt>
                <c:pt idx="11041">
                  <c:v>92.008332999999993</c:v>
                </c:pt>
                <c:pt idx="11042">
                  <c:v>92.016666999999998</c:v>
                </c:pt>
                <c:pt idx="11043">
                  <c:v>92.025000000000006</c:v>
                </c:pt>
                <c:pt idx="11044">
                  <c:v>92.033332999999999</c:v>
                </c:pt>
                <c:pt idx="11045">
                  <c:v>92.041667000000004</c:v>
                </c:pt>
                <c:pt idx="11046">
                  <c:v>92.05</c:v>
                </c:pt>
                <c:pt idx="11047">
                  <c:v>92.058333000000005</c:v>
                </c:pt>
                <c:pt idx="11048">
                  <c:v>92.066666999999995</c:v>
                </c:pt>
                <c:pt idx="11049">
                  <c:v>92.075000000000003</c:v>
                </c:pt>
                <c:pt idx="11050">
                  <c:v>92.083332999999996</c:v>
                </c:pt>
                <c:pt idx="11051">
                  <c:v>92.091667000000001</c:v>
                </c:pt>
                <c:pt idx="11052">
                  <c:v>92.1</c:v>
                </c:pt>
                <c:pt idx="11053">
                  <c:v>92.108333000000002</c:v>
                </c:pt>
                <c:pt idx="11054">
                  <c:v>92.116667000000007</c:v>
                </c:pt>
                <c:pt idx="11055">
                  <c:v>92.125</c:v>
                </c:pt>
                <c:pt idx="11056">
                  <c:v>92.133332999999993</c:v>
                </c:pt>
                <c:pt idx="11057">
                  <c:v>92.141666999999998</c:v>
                </c:pt>
                <c:pt idx="11058">
                  <c:v>92.15</c:v>
                </c:pt>
                <c:pt idx="11059">
                  <c:v>92.158332999999999</c:v>
                </c:pt>
                <c:pt idx="11060">
                  <c:v>92.166667000000004</c:v>
                </c:pt>
                <c:pt idx="11061">
                  <c:v>92.174999999999997</c:v>
                </c:pt>
                <c:pt idx="11062">
                  <c:v>92.183333000000005</c:v>
                </c:pt>
                <c:pt idx="11063">
                  <c:v>92.191666999999995</c:v>
                </c:pt>
                <c:pt idx="11064">
                  <c:v>92.2</c:v>
                </c:pt>
                <c:pt idx="11065">
                  <c:v>92.208332999999996</c:v>
                </c:pt>
                <c:pt idx="11066">
                  <c:v>92.216667000000001</c:v>
                </c:pt>
                <c:pt idx="11067">
                  <c:v>92.224999999999994</c:v>
                </c:pt>
                <c:pt idx="11068">
                  <c:v>92.233333000000002</c:v>
                </c:pt>
                <c:pt idx="11069">
                  <c:v>92.241667000000007</c:v>
                </c:pt>
                <c:pt idx="11070">
                  <c:v>92.25</c:v>
                </c:pt>
                <c:pt idx="11071">
                  <c:v>92.258332999999993</c:v>
                </c:pt>
                <c:pt idx="11072">
                  <c:v>92.266666999999998</c:v>
                </c:pt>
                <c:pt idx="11073">
                  <c:v>92.275000000000006</c:v>
                </c:pt>
                <c:pt idx="11074">
                  <c:v>92.283332999999999</c:v>
                </c:pt>
                <c:pt idx="11075">
                  <c:v>92.291667000000004</c:v>
                </c:pt>
                <c:pt idx="11076">
                  <c:v>92.3</c:v>
                </c:pt>
                <c:pt idx="11077">
                  <c:v>92.308333000000005</c:v>
                </c:pt>
                <c:pt idx="11078">
                  <c:v>92.316666999999995</c:v>
                </c:pt>
                <c:pt idx="11079">
                  <c:v>92.325000000000003</c:v>
                </c:pt>
                <c:pt idx="11080">
                  <c:v>92.333332999999996</c:v>
                </c:pt>
                <c:pt idx="11081">
                  <c:v>92.341667000000001</c:v>
                </c:pt>
                <c:pt idx="11082">
                  <c:v>92.35</c:v>
                </c:pt>
                <c:pt idx="11083">
                  <c:v>92.358333000000002</c:v>
                </c:pt>
                <c:pt idx="11084">
                  <c:v>92.366667000000007</c:v>
                </c:pt>
                <c:pt idx="11085">
                  <c:v>92.375</c:v>
                </c:pt>
                <c:pt idx="11086">
                  <c:v>92.383332999999993</c:v>
                </c:pt>
                <c:pt idx="11087">
                  <c:v>92.391666999999998</c:v>
                </c:pt>
                <c:pt idx="11088">
                  <c:v>92.4</c:v>
                </c:pt>
                <c:pt idx="11089">
                  <c:v>92.408332999999999</c:v>
                </c:pt>
                <c:pt idx="11090">
                  <c:v>92.416667000000004</c:v>
                </c:pt>
                <c:pt idx="11091">
                  <c:v>92.424999999999997</c:v>
                </c:pt>
                <c:pt idx="11092">
                  <c:v>92.433333000000005</c:v>
                </c:pt>
                <c:pt idx="11093">
                  <c:v>92.441666999999995</c:v>
                </c:pt>
                <c:pt idx="11094">
                  <c:v>92.45</c:v>
                </c:pt>
                <c:pt idx="11095">
                  <c:v>92.458332999999996</c:v>
                </c:pt>
                <c:pt idx="11096">
                  <c:v>92.466667000000001</c:v>
                </c:pt>
                <c:pt idx="11097">
                  <c:v>92.474999999999994</c:v>
                </c:pt>
                <c:pt idx="11098">
                  <c:v>92.483333000000002</c:v>
                </c:pt>
                <c:pt idx="11099">
                  <c:v>92.491667000000007</c:v>
                </c:pt>
                <c:pt idx="11100">
                  <c:v>92.5</c:v>
                </c:pt>
                <c:pt idx="11101">
                  <c:v>92.508332999999993</c:v>
                </c:pt>
                <c:pt idx="11102">
                  <c:v>92.516666999999998</c:v>
                </c:pt>
                <c:pt idx="11103">
                  <c:v>92.525000000000006</c:v>
                </c:pt>
                <c:pt idx="11104">
                  <c:v>92.533332999999999</c:v>
                </c:pt>
                <c:pt idx="11105">
                  <c:v>92.541667000000004</c:v>
                </c:pt>
                <c:pt idx="11106">
                  <c:v>92.55</c:v>
                </c:pt>
                <c:pt idx="11107">
                  <c:v>92.558333000000005</c:v>
                </c:pt>
                <c:pt idx="11108">
                  <c:v>92.566666999999995</c:v>
                </c:pt>
                <c:pt idx="11109">
                  <c:v>92.575000000000003</c:v>
                </c:pt>
                <c:pt idx="11110">
                  <c:v>92.583332999999996</c:v>
                </c:pt>
                <c:pt idx="11111">
                  <c:v>92.591667000000001</c:v>
                </c:pt>
                <c:pt idx="11112">
                  <c:v>92.6</c:v>
                </c:pt>
                <c:pt idx="11113">
                  <c:v>92.608333000000002</c:v>
                </c:pt>
                <c:pt idx="11114">
                  <c:v>92.616667000000007</c:v>
                </c:pt>
                <c:pt idx="11115">
                  <c:v>92.625</c:v>
                </c:pt>
                <c:pt idx="11116">
                  <c:v>92.633332999999993</c:v>
                </c:pt>
                <c:pt idx="11117">
                  <c:v>92.641666999999998</c:v>
                </c:pt>
                <c:pt idx="11118">
                  <c:v>92.65</c:v>
                </c:pt>
                <c:pt idx="11119">
                  <c:v>92.658332999999999</c:v>
                </c:pt>
                <c:pt idx="11120">
                  <c:v>92.666667000000004</c:v>
                </c:pt>
                <c:pt idx="11121">
                  <c:v>92.674999999999997</c:v>
                </c:pt>
                <c:pt idx="11122">
                  <c:v>92.683333000000005</c:v>
                </c:pt>
                <c:pt idx="11123">
                  <c:v>92.691666999999995</c:v>
                </c:pt>
                <c:pt idx="11124">
                  <c:v>92.7</c:v>
                </c:pt>
                <c:pt idx="11125">
                  <c:v>92.708332999999996</c:v>
                </c:pt>
                <c:pt idx="11126">
                  <c:v>92.716667000000001</c:v>
                </c:pt>
                <c:pt idx="11127">
                  <c:v>92.724999999999994</c:v>
                </c:pt>
                <c:pt idx="11128">
                  <c:v>92.733333000000002</c:v>
                </c:pt>
                <c:pt idx="11129">
                  <c:v>92.741667000000007</c:v>
                </c:pt>
                <c:pt idx="11130">
                  <c:v>92.75</c:v>
                </c:pt>
                <c:pt idx="11131">
                  <c:v>92.758332999999993</c:v>
                </c:pt>
                <c:pt idx="11132">
                  <c:v>92.766666999999998</c:v>
                </c:pt>
                <c:pt idx="11133">
                  <c:v>92.775000000000006</c:v>
                </c:pt>
                <c:pt idx="11134">
                  <c:v>92.783332999999999</c:v>
                </c:pt>
                <c:pt idx="11135">
                  <c:v>92.791667000000004</c:v>
                </c:pt>
                <c:pt idx="11136">
                  <c:v>92.8</c:v>
                </c:pt>
                <c:pt idx="11137">
                  <c:v>92.808333000000005</c:v>
                </c:pt>
                <c:pt idx="11138">
                  <c:v>92.816666999999995</c:v>
                </c:pt>
                <c:pt idx="11139">
                  <c:v>92.825000000000003</c:v>
                </c:pt>
                <c:pt idx="11140">
                  <c:v>92.833332999999996</c:v>
                </c:pt>
                <c:pt idx="11141">
                  <c:v>92.841667000000001</c:v>
                </c:pt>
                <c:pt idx="11142">
                  <c:v>92.85</c:v>
                </c:pt>
                <c:pt idx="11143">
                  <c:v>92.858333000000002</c:v>
                </c:pt>
                <c:pt idx="11144">
                  <c:v>92.866667000000007</c:v>
                </c:pt>
                <c:pt idx="11145">
                  <c:v>92.875</c:v>
                </c:pt>
                <c:pt idx="11146">
                  <c:v>92.883332999999993</c:v>
                </c:pt>
                <c:pt idx="11147">
                  <c:v>92.891666999999998</c:v>
                </c:pt>
                <c:pt idx="11148">
                  <c:v>92.9</c:v>
                </c:pt>
                <c:pt idx="11149">
                  <c:v>92.908332999999999</c:v>
                </c:pt>
                <c:pt idx="11150">
                  <c:v>92.916667000000004</c:v>
                </c:pt>
                <c:pt idx="11151">
                  <c:v>92.924999999999997</c:v>
                </c:pt>
                <c:pt idx="11152">
                  <c:v>92.933333000000005</c:v>
                </c:pt>
                <c:pt idx="11153">
                  <c:v>92.941666999999995</c:v>
                </c:pt>
                <c:pt idx="11154">
                  <c:v>92.95</c:v>
                </c:pt>
                <c:pt idx="11155">
                  <c:v>92.958332999999996</c:v>
                </c:pt>
                <c:pt idx="11156">
                  <c:v>92.966667000000001</c:v>
                </c:pt>
                <c:pt idx="11157">
                  <c:v>92.974999999999994</c:v>
                </c:pt>
                <c:pt idx="11158">
                  <c:v>92.983333000000002</c:v>
                </c:pt>
                <c:pt idx="11159">
                  <c:v>92.991667000000007</c:v>
                </c:pt>
                <c:pt idx="11160">
                  <c:v>93</c:v>
                </c:pt>
                <c:pt idx="11161">
                  <c:v>93.008332999999993</c:v>
                </c:pt>
                <c:pt idx="11162">
                  <c:v>93.016666999999998</c:v>
                </c:pt>
                <c:pt idx="11163">
                  <c:v>93.025000000000006</c:v>
                </c:pt>
                <c:pt idx="11164">
                  <c:v>93.033332999999999</c:v>
                </c:pt>
                <c:pt idx="11165">
                  <c:v>93.041667000000004</c:v>
                </c:pt>
                <c:pt idx="11166">
                  <c:v>93.05</c:v>
                </c:pt>
                <c:pt idx="11167">
                  <c:v>93.058333000000005</c:v>
                </c:pt>
                <c:pt idx="11168">
                  <c:v>93.066666999999995</c:v>
                </c:pt>
                <c:pt idx="11169">
                  <c:v>93.075000000000003</c:v>
                </c:pt>
                <c:pt idx="11170">
                  <c:v>93.083332999999996</c:v>
                </c:pt>
                <c:pt idx="11171">
                  <c:v>93.091667000000001</c:v>
                </c:pt>
                <c:pt idx="11172">
                  <c:v>93.1</c:v>
                </c:pt>
                <c:pt idx="11173">
                  <c:v>93.108333000000002</c:v>
                </c:pt>
                <c:pt idx="11174">
                  <c:v>93.116667000000007</c:v>
                </c:pt>
                <c:pt idx="11175">
                  <c:v>93.125</c:v>
                </c:pt>
                <c:pt idx="11176">
                  <c:v>93.133332999999993</c:v>
                </c:pt>
                <c:pt idx="11177">
                  <c:v>93.141666999999998</c:v>
                </c:pt>
                <c:pt idx="11178">
                  <c:v>93.15</c:v>
                </c:pt>
                <c:pt idx="11179">
                  <c:v>93.158332999999999</c:v>
                </c:pt>
                <c:pt idx="11180">
                  <c:v>93.166667000000004</c:v>
                </c:pt>
                <c:pt idx="11181">
                  <c:v>93.174999999999997</c:v>
                </c:pt>
                <c:pt idx="11182">
                  <c:v>93.183333000000005</c:v>
                </c:pt>
                <c:pt idx="11183">
                  <c:v>93.191666999999995</c:v>
                </c:pt>
                <c:pt idx="11184">
                  <c:v>93.2</c:v>
                </c:pt>
                <c:pt idx="11185">
                  <c:v>93.208332999999996</c:v>
                </c:pt>
                <c:pt idx="11186">
                  <c:v>93.216667000000001</c:v>
                </c:pt>
                <c:pt idx="11187">
                  <c:v>93.224999999999994</c:v>
                </c:pt>
                <c:pt idx="11188">
                  <c:v>93.233333000000002</c:v>
                </c:pt>
                <c:pt idx="11189">
                  <c:v>93.241667000000007</c:v>
                </c:pt>
                <c:pt idx="11190">
                  <c:v>93.25</c:v>
                </c:pt>
                <c:pt idx="11191">
                  <c:v>93.258332999999993</c:v>
                </c:pt>
                <c:pt idx="11192">
                  <c:v>93.266666999999998</c:v>
                </c:pt>
                <c:pt idx="11193">
                  <c:v>93.275000000000006</c:v>
                </c:pt>
                <c:pt idx="11194">
                  <c:v>93.283332999999999</c:v>
                </c:pt>
                <c:pt idx="11195">
                  <c:v>93.291667000000004</c:v>
                </c:pt>
                <c:pt idx="11196">
                  <c:v>93.3</c:v>
                </c:pt>
                <c:pt idx="11197">
                  <c:v>93.308333000000005</c:v>
                </c:pt>
                <c:pt idx="11198">
                  <c:v>93.316666999999995</c:v>
                </c:pt>
                <c:pt idx="11199">
                  <c:v>93.325000000000003</c:v>
                </c:pt>
                <c:pt idx="11200">
                  <c:v>93.333332999999996</c:v>
                </c:pt>
                <c:pt idx="11201">
                  <c:v>93.341667000000001</c:v>
                </c:pt>
                <c:pt idx="11202">
                  <c:v>93.35</c:v>
                </c:pt>
                <c:pt idx="11203">
                  <c:v>93.358333000000002</c:v>
                </c:pt>
                <c:pt idx="11204">
                  <c:v>93.366667000000007</c:v>
                </c:pt>
                <c:pt idx="11205">
                  <c:v>93.375</c:v>
                </c:pt>
                <c:pt idx="11206">
                  <c:v>93.383332999999993</c:v>
                </c:pt>
                <c:pt idx="11207">
                  <c:v>93.391666999999998</c:v>
                </c:pt>
                <c:pt idx="11208">
                  <c:v>93.4</c:v>
                </c:pt>
                <c:pt idx="11209">
                  <c:v>93.408332999999999</c:v>
                </c:pt>
                <c:pt idx="11210">
                  <c:v>93.416667000000004</c:v>
                </c:pt>
                <c:pt idx="11211">
                  <c:v>93.424999999999997</c:v>
                </c:pt>
                <c:pt idx="11212">
                  <c:v>93.433333000000005</c:v>
                </c:pt>
                <c:pt idx="11213">
                  <c:v>93.441666999999995</c:v>
                </c:pt>
                <c:pt idx="11214">
                  <c:v>93.45</c:v>
                </c:pt>
                <c:pt idx="11215">
                  <c:v>93.458332999999996</c:v>
                </c:pt>
                <c:pt idx="11216">
                  <c:v>93.466667000000001</c:v>
                </c:pt>
                <c:pt idx="11217">
                  <c:v>93.474999999999994</c:v>
                </c:pt>
                <c:pt idx="11218">
                  <c:v>93.483333000000002</c:v>
                </c:pt>
                <c:pt idx="11219">
                  <c:v>93.491667000000007</c:v>
                </c:pt>
                <c:pt idx="11220">
                  <c:v>93.5</c:v>
                </c:pt>
                <c:pt idx="11221">
                  <c:v>93.508332999999993</c:v>
                </c:pt>
                <c:pt idx="11222">
                  <c:v>93.516666999999998</c:v>
                </c:pt>
                <c:pt idx="11223">
                  <c:v>93.525000000000006</c:v>
                </c:pt>
                <c:pt idx="11224">
                  <c:v>93.533332999999999</c:v>
                </c:pt>
                <c:pt idx="11225">
                  <c:v>93.541667000000004</c:v>
                </c:pt>
                <c:pt idx="11226">
                  <c:v>93.55</c:v>
                </c:pt>
                <c:pt idx="11227">
                  <c:v>93.558333000000005</c:v>
                </c:pt>
                <c:pt idx="11228">
                  <c:v>93.566666999999995</c:v>
                </c:pt>
                <c:pt idx="11229">
                  <c:v>93.575000000000003</c:v>
                </c:pt>
                <c:pt idx="11230">
                  <c:v>93.583332999999996</c:v>
                </c:pt>
                <c:pt idx="11231">
                  <c:v>93.591667000000001</c:v>
                </c:pt>
                <c:pt idx="11232">
                  <c:v>93.6</c:v>
                </c:pt>
                <c:pt idx="11233">
                  <c:v>93.608333000000002</c:v>
                </c:pt>
                <c:pt idx="11234">
                  <c:v>93.616667000000007</c:v>
                </c:pt>
                <c:pt idx="11235">
                  <c:v>93.625</c:v>
                </c:pt>
                <c:pt idx="11236">
                  <c:v>93.633332999999993</c:v>
                </c:pt>
                <c:pt idx="11237">
                  <c:v>93.641666999999998</c:v>
                </c:pt>
                <c:pt idx="11238">
                  <c:v>93.65</c:v>
                </c:pt>
                <c:pt idx="11239">
                  <c:v>93.658332999999999</c:v>
                </c:pt>
                <c:pt idx="11240">
                  <c:v>93.666667000000004</c:v>
                </c:pt>
                <c:pt idx="11241">
                  <c:v>93.674999999999997</c:v>
                </c:pt>
                <c:pt idx="11242">
                  <c:v>93.683333000000005</c:v>
                </c:pt>
                <c:pt idx="11243">
                  <c:v>93.691666999999995</c:v>
                </c:pt>
                <c:pt idx="11244">
                  <c:v>93.7</c:v>
                </c:pt>
                <c:pt idx="11245">
                  <c:v>93.708332999999996</c:v>
                </c:pt>
                <c:pt idx="11246">
                  <c:v>93.716667000000001</c:v>
                </c:pt>
                <c:pt idx="11247">
                  <c:v>93.724999999999994</c:v>
                </c:pt>
                <c:pt idx="11248">
                  <c:v>93.733333000000002</c:v>
                </c:pt>
                <c:pt idx="11249">
                  <c:v>93.741667000000007</c:v>
                </c:pt>
                <c:pt idx="11250">
                  <c:v>93.75</c:v>
                </c:pt>
                <c:pt idx="11251">
                  <c:v>93.758332999999993</c:v>
                </c:pt>
                <c:pt idx="11252">
                  <c:v>93.766666999999998</c:v>
                </c:pt>
                <c:pt idx="11253">
                  <c:v>93.775000000000006</c:v>
                </c:pt>
                <c:pt idx="11254">
                  <c:v>93.783332999999999</c:v>
                </c:pt>
                <c:pt idx="11255">
                  <c:v>93.791667000000004</c:v>
                </c:pt>
                <c:pt idx="11256">
                  <c:v>93.8</c:v>
                </c:pt>
                <c:pt idx="11257">
                  <c:v>93.808333000000005</c:v>
                </c:pt>
                <c:pt idx="11258">
                  <c:v>93.816666999999995</c:v>
                </c:pt>
                <c:pt idx="11259">
                  <c:v>93.825000000000003</c:v>
                </c:pt>
                <c:pt idx="11260">
                  <c:v>93.833332999999996</c:v>
                </c:pt>
                <c:pt idx="11261">
                  <c:v>93.841667000000001</c:v>
                </c:pt>
                <c:pt idx="11262">
                  <c:v>93.85</c:v>
                </c:pt>
                <c:pt idx="11263">
                  <c:v>93.858333000000002</c:v>
                </c:pt>
                <c:pt idx="11264">
                  <c:v>93.866667000000007</c:v>
                </c:pt>
                <c:pt idx="11265">
                  <c:v>93.875</c:v>
                </c:pt>
                <c:pt idx="11266">
                  <c:v>93.883332999999993</c:v>
                </c:pt>
                <c:pt idx="11267">
                  <c:v>93.891666999999998</c:v>
                </c:pt>
                <c:pt idx="11268">
                  <c:v>93.9</c:v>
                </c:pt>
                <c:pt idx="11269">
                  <c:v>93.908332999999999</c:v>
                </c:pt>
                <c:pt idx="11270">
                  <c:v>93.916667000000004</c:v>
                </c:pt>
                <c:pt idx="11271">
                  <c:v>93.924999999999997</c:v>
                </c:pt>
                <c:pt idx="11272">
                  <c:v>93.933333000000005</c:v>
                </c:pt>
                <c:pt idx="11273">
                  <c:v>93.941666999999995</c:v>
                </c:pt>
                <c:pt idx="11274">
                  <c:v>93.95</c:v>
                </c:pt>
                <c:pt idx="11275">
                  <c:v>93.958332999999996</c:v>
                </c:pt>
                <c:pt idx="11276">
                  <c:v>93.966667000000001</c:v>
                </c:pt>
                <c:pt idx="11277">
                  <c:v>93.974999999999994</c:v>
                </c:pt>
                <c:pt idx="11278">
                  <c:v>93.983333000000002</c:v>
                </c:pt>
                <c:pt idx="11279">
                  <c:v>93.991667000000007</c:v>
                </c:pt>
                <c:pt idx="11280">
                  <c:v>94</c:v>
                </c:pt>
                <c:pt idx="11281">
                  <c:v>94.008332999999993</c:v>
                </c:pt>
                <c:pt idx="11282">
                  <c:v>94.016666999999998</c:v>
                </c:pt>
                <c:pt idx="11283">
                  <c:v>94.025000000000006</c:v>
                </c:pt>
                <c:pt idx="11284">
                  <c:v>94.033332999999999</c:v>
                </c:pt>
                <c:pt idx="11285">
                  <c:v>94.041667000000004</c:v>
                </c:pt>
                <c:pt idx="11286">
                  <c:v>94.05</c:v>
                </c:pt>
                <c:pt idx="11287">
                  <c:v>94.058333000000005</c:v>
                </c:pt>
                <c:pt idx="11288">
                  <c:v>94.066666999999995</c:v>
                </c:pt>
                <c:pt idx="11289">
                  <c:v>94.075000000000003</c:v>
                </c:pt>
                <c:pt idx="11290">
                  <c:v>94.083332999999996</c:v>
                </c:pt>
                <c:pt idx="11291">
                  <c:v>94.091667000000001</c:v>
                </c:pt>
                <c:pt idx="11292">
                  <c:v>94.1</c:v>
                </c:pt>
                <c:pt idx="11293">
                  <c:v>94.108333000000002</c:v>
                </c:pt>
                <c:pt idx="11294">
                  <c:v>94.116667000000007</c:v>
                </c:pt>
                <c:pt idx="11295">
                  <c:v>94.125</c:v>
                </c:pt>
                <c:pt idx="11296">
                  <c:v>94.133332999999993</c:v>
                </c:pt>
                <c:pt idx="11297">
                  <c:v>94.141666999999998</c:v>
                </c:pt>
                <c:pt idx="11298">
                  <c:v>94.15</c:v>
                </c:pt>
                <c:pt idx="11299">
                  <c:v>94.158332999999999</c:v>
                </c:pt>
                <c:pt idx="11300">
                  <c:v>94.166667000000004</c:v>
                </c:pt>
                <c:pt idx="11301">
                  <c:v>94.174999999999997</c:v>
                </c:pt>
                <c:pt idx="11302">
                  <c:v>94.183333000000005</c:v>
                </c:pt>
                <c:pt idx="11303">
                  <c:v>94.191666999999995</c:v>
                </c:pt>
                <c:pt idx="11304">
                  <c:v>94.2</c:v>
                </c:pt>
                <c:pt idx="11305">
                  <c:v>94.208332999999996</c:v>
                </c:pt>
                <c:pt idx="11306">
                  <c:v>94.216667000000001</c:v>
                </c:pt>
                <c:pt idx="11307">
                  <c:v>94.224999999999994</c:v>
                </c:pt>
                <c:pt idx="11308">
                  <c:v>94.233333000000002</c:v>
                </c:pt>
                <c:pt idx="11309">
                  <c:v>94.241667000000007</c:v>
                </c:pt>
                <c:pt idx="11310">
                  <c:v>94.25</c:v>
                </c:pt>
                <c:pt idx="11311">
                  <c:v>94.258332999999993</c:v>
                </c:pt>
                <c:pt idx="11312">
                  <c:v>94.266666999999998</c:v>
                </c:pt>
                <c:pt idx="11313">
                  <c:v>94.275000000000006</c:v>
                </c:pt>
                <c:pt idx="11314">
                  <c:v>94.283332999999999</c:v>
                </c:pt>
                <c:pt idx="11315">
                  <c:v>94.291667000000004</c:v>
                </c:pt>
                <c:pt idx="11316">
                  <c:v>94.3</c:v>
                </c:pt>
                <c:pt idx="11317">
                  <c:v>94.308333000000005</c:v>
                </c:pt>
                <c:pt idx="11318">
                  <c:v>94.316666999999995</c:v>
                </c:pt>
                <c:pt idx="11319">
                  <c:v>94.325000000000003</c:v>
                </c:pt>
                <c:pt idx="11320">
                  <c:v>94.333332999999996</c:v>
                </c:pt>
                <c:pt idx="11321">
                  <c:v>94.341667000000001</c:v>
                </c:pt>
                <c:pt idx="11322">
                  <c:v>94.35</c:v>
                </c:pt>
                <c:pt idx="11323">
                  <c:v>94.358333000000002</c:v>
                </c:pt>
                <c:pt idx="11324">
                  <c:v>94.366667000000007</c:v>
                </c:pt>
                <c:pt idx="11325">
                  <c:v>94.375</c:v>
                </c:pt>
                <c:pt idx="11326">
                  <c:v>94.383332999999993</c:v>
                </c:pt>
                <c:pt idx="11327">
                  <c:v>94.391666999999998</c:v>
                </c:pt>
                <c:pt idx="11328">
                  <c:v>94.4</c:v>
                </c:pt>
                <c:pt idx="11329">
                  <c:v>94.408332999999999</c:v>
                </c:pt>
                <c:pt idx="11330">
                  <c:v>94.416667000000004</c:v>
                </c:pt>
                <c:pt idx="11331">
                  <c:v>94.424999999999997</c:v>
                </c:pt>
                <c:pt idx="11332">
                  <c:v>94.433333000000005</c:v>
                </c:pt>
                <c:pt idx="11333">
                  <c:v>94.441666999999995</c:v>
                </c:pt>
                <c:pt idx="11334">
                  <c:v>94.45</c:v>
                </c:pt>
                <c:pt idx="11335">
                  <c:v>94.458332999999996</c:v>
                </c:pt>
                <c:pt idx="11336">
                  <c:v>94.466667000000001</c:v>
                </c:pt>
                <c:pt idx="11337">
                  <c:v>94.474999999999994</c:v>
                </c:pt>
                <c:pt idx="11338">
                  <c:v>94.483333000000002</c:v>
                </c:pt>
                <c:pt idx="11339">
                  <c:v>94.491667000000007</c:v>
                </c:pt>
                <c:pt idx="11340">
                  <c:v>94.5</c:v>
                </c:pt>
                <c:pt idx="11341">
                  <c:v>94.508332999999993</c:v>
                </c:pt>
                <c:pt idx="11342">
                  <c:v>94.516666999999998</c:v>
                </c:pt>
                <c:pt idx="11343">
                  <c:v>94.525000000000006</c:v>
                </c:pt>
                <c:pt idx="11344">
                  <c:v>94.533332999999999</c:v>
                </c:pt>
                <c:pt idx="11345">
                  <c:v>94.541667000000004</c:v>
                </c:pt>
                <c:pt idx="11346">
                  <c:v>94.55</c:v>
                </c:pt>
                <c:pt idx="11347">
                  <c:v>94.558333000000005</c:v>
                </c:pt>
                <c:pt idx="11348">
                  <c:v>94.566666999999995</c:v>
                </c:pt>
                <c:pt idx="11349">
                  <c:v>94.575000000000003</c:v>
                </c:pt>
                <c:pt idx="11350">
                  <c:v>94.583332999999996</c:v>
                </c:pt>
                <c:pt idx="11351">
                  <c:v>94.591667000000001</c:v>
                </c:pt>
                <c:pt idx="11352">
                  <c:v>94.6</c:v>
                </c:pt>
                <c:pt idx="11353">
                  <c:v>94.608333000000002</c:v>
                </c:pt>
                <c:pt idx="11354">
                  <c:v>94.616667000000007</c:v>
                </c:pt>
                <c:pt idx="11355">
                  <c:v>94.625</c:v>
                </c:pt>
                <c:pt idx="11356">
                  <c:v>94.633332999999993</c:v>
                </c:pt>
                <c:pt idx="11357">
                  <c:v>94.641666999999998</c:v>
                </c:pt>
                <c:pt idx="11358">
                  <c:v>94.65</c:v>
                </c:pt>
                <c:pt idx="11359">
                  <c:v>94.658332999999999</c:v>
                </c:pt>
                <c:pt idx="11360">
                  <c:v>94.666667000000004</c:v>
                </c:pt>
                <c:pt idx="11361">
                  <c:v>94.674999999999997</c:v>
                </c:pt>
                <c:pt idx="11362">
                  <c:v>94.683333000000005</c:v>
                </c:pt>
                <c:pt idx="11363">
                  <c:v>94.691666999999995</c:v>
                </c:pt>
                <c:pt idx="11364">
                  <c:v>94.7</c:v>
                </c:pt>
                <c:pt idx="11365">
                  <c:v>94.708332999999996</c:v>
                </c:pt>
                <c:pt idx="11366">
                  <c:v>94.716667000000001</c:v>
                </c:pt>
                <c:pt idx="11367">
                  <c:v>94.724999999999994</c:v>
                </c:pt>
                <c:pt idx="11368">
                  <c:v>94.733333000000002</c:v>
                </c:pt>
                <c:pt idx="11369">
                  <c:v>94.741667000000007</c:v>
                </c:pt>
                <c:pt idx="11370">
                  <c:v>94.75</c:v>
                </c:pt>
                <c:pt idx="11371">
                  <c:v>94.758332999999993</c:v>
                </c:pt>
                <c:pt idx="11372">
                  <c:v>94.766666999999998</c:v>
                </c:pt>
                <c:pt idx="11373">
                  <c:v>94.775000000000006</c:v>
                </c:pt>
                <c:pt idx="11374">
                  <c:v>94.783332999999999</c:v>
                </c:pt>
                <c:pt idx="11375">
                  <c:v>94.791667000000004</c:v>
                </c:pt>
                <c:pt idx="11376">
                  <c:v>94.8</c:v>
                </c:pt>
                <c:pt idx="11377">
                  <c:v>94.808333000000005</c:v>
                </c:pt>
                <c:pt idx="11378">
                  <c:v>94.816666999999995</c:v>
                </c:pt>
                <c:pt idx="11379">
                  <c:v>94.825000000000003</c:v>
                </c:pt>
                <c:pt idx="11380">
                  <c:v>94.833332999999996</c:v>
                </c:pt>
                <c:pt idx="11381">
                  <c:v>94.841667000000001</c:v>
                </c:pt>
                <c:pt idx="11382">
                  <c:v>94.85</c:v>
                </c:pt>
                <c:pt idx="11383">
                  <c:v>94.858333000000002</c:v>
                </c:pt>
                <c:pt idx="11384">
                  <c:v>94.866667000000007</c:v>
                </c:pt>
                <c:pt idx="11385">
                  <c:v>94.875</c:v>
                </c:pt>
                <c:pt idx="11386">
                  <c:v>94.883332999999993</c:v>
                </c:pt>
                <c:pt idx="11387">
                  <c:v>94.891666999999998</c:v>
                </c:pt>
                <c:pt idx="11388">
                  <c:v>94.9</c:v>
                </c:pt>
                <c:pt idx="11389">
                  <c:v>94.908332999999999</c:v>
                </c:pt>
                <c:pt idx="11390">
                  <c:v>94.916667000000004</c:v>
                </c:pt>
                <c:pt idx="11391">
                  <c:v>94.924999999999997</c:v>
                </c:pt>
                <c:pt idx="11392">
                  <c:v>94.933333000000005</c:v>
                </c:pt>
                <c:pt idx="11393">
                  <c:v>94.941666999999995</c:v>
                </c:pt>
                <c:pt idx="11394">
                  <c:v>94.95</c:v>
                </c:pt>
                <c:pt idx="11395">
                  <c:v>94.958332999999996</c:v>
                </c:pt>
                <c:pt idx="11396">
                  <c:v>94.966667000000001</c:v>
                </c:pt>
                <c:pt idx="11397">
                  <c:v>94.974999999999994</c:v>
                </c:pt>
                <c:pt idx="11398">
                  <c:v>94.983333000000002</c:v>
                </c:pt>
                <c:pt idx="11399">
                  <c:v>94.991667000000007</c:v>
                </c:pt>
                <c:pt idx="11400">
                  <c:v>95</c:v>
                </c:pt>
                <c:pt idx="11401">
                  <c:v>95.008332999999993</c:v>
                </c:pt>
                <c:pt idx="11402">
                  <c:v>95.016666999999998</c:v>
                </c:pt>
                <c:pt idx="11403">
                  <c:v>95.025000000000006</c:v>
                </c:pt>
                <c:pt idx="11404">
                  <c:v>95.033332999999999</c:v>
                </c:pt>
                <c:pt idx="11405">
                  <c:v>95.041667000000004</c:v>
                </c:pt>
                <c:pt idx="11406">
                  <c:v>95.05</c:v>
                </c:pt>
                <c:pt idx="11407">
                  <c:v>95.058333000000005</c:v>
                </c:pt>
                <c:pt idx="11408">
                  <c:v>95.066666999999995</c:v>
                </c:pt>
                <c:pt idx="11409">
                  <c:v>95.075000000000003</c:v>
                </c:pt>
                <c:pt idx="11410">
                  <c:v>95.083332999999996</c:v>
                </c:pt>
                <c:pt idx="11411">
                  <c:v>95.091667000000001</c:v>
                </c:pt>
                <c:pt idx="11412">
                  <c:v>95.1</c:v>
                </c:pt>
                <c:pt idx="11413">
                  <c:v>95.108333000000002</c:v>
                </c:pt>
                <c:pt idx="11414">
                  <c:v>95.116667000000007</c:v>
                </c:pt>
                <c:pt idx="11415">
                  <c:v>95.125</c:v>
                </c:pt>
                <c:pt idx="11416">
                  <c:v>95.133332999999993</c:v>
                </c:pt>
                <c:pt idx="11417">
                  <c:v>95.141666999999998</c:v>
                </c:pt>
                <c:pt idx="11418">
                  <c:v>95.15</c:v>
                </c:pt>
                <c:pt idx="11419">
                  <c:v>95.158332999999999</c:v>
                </c:pt>
                <c:pt idx="11420">
                  <c:v>95.166667000000004</c:v>
                </c:pt>
                <c:pt idx="11421">
                  <c:v>95.174999999999997</c:v>
                </c:pt>
                <c:pt idx="11422">
                  <c:v>95.183333000000005</c:v>
                </c:pt>
                <c:pt idx="11423">
                  <c:v>95.191666999999995</c:v>
                </c:pt>
                <c:pt idx="11424">
                  <c:v>95.2</c:v>
                </c:pt>
                <c:pt idx="11425">
                  <c:v>95.208332999999996</c:v>
                </c:pt>
                <c:pt idx="11426">
                  <c:v>95.216667000000001</c:v>
                </c:pt>
                <c:pt idx="11427">
                  <c:v>95.224999999999994</c:v>
                </c:pt>
                <c:pt idx="11428">
                  <c:v>95.233333000000002</c:v>
                </c:pt>
                <c:pt idx="11429">
                  <c:v>95.241667000000007</c:v>
                </c:pt>
                <c:pt idx="11430">
                  <c:v>95.25</c:v>
                </c:pt>
                <c:pt idx="11431">
                  <c:v>95.258332999999993</c:v>
                </c:pt>
                <c:pt idx="11432">
                  <c:v>95.266666999999998</c:v>
                </c:pt>
                <c:pt idx="11433">
                  <c:v>95.275000000000006</c:v>
                </c:pt>
                <c:pt idx="11434">
                  <c:v>95.283332999999999</c:v>
                </c:pt>
                <c:pt idx="11435">
                  <c:v>95.291667000000004</c:v>
                </c:pt>
                <c:pt idx="11436">
                  <c:v>95.3</c:v>
                </c:pt>
                <c:pt idx="11437">
                  <c:v>95.308333000000005</c:v>
                </c:pt>
                <c:pt idx="11438">
                  <c:v>95.316666999999995</c:v>
                </c:pt>
                <c:pt idx="11439">
                  <c:v>95.325000000000003</c:v>
                </c:pt>
                <c:pt idx="11440">
                  <c:v>95.333332999999996</c:v>
                </c:pt>
                <c:pt idx="11441">
                  <c:v>95.341667000000001</c:v>
                </c:pt>
                <c:pt idx="11442">
                  <c:v>95.35</c:v>
                </c:pt>
                <c:pt idx="11443">
                  <c:v>95.358333000000002</c:v>
                </c:pt>
                <c:pt idx="11444">
                  <c:v>95.366667000000007</c:v>
                </c:pt>
                <c:pt idx="11445">
                  <c:v>95.375</c:v>
                </c:pt>
                <c:pt idx="11446">
                  <c:v>95.383332999999993</c:v>
                </c:pt>
                <c:pt idx="11447">
                  <c:v>95.391666999999998</c:v>
                </c:pt>
                <c:pt idx="11448">
                  <c:v>95.4</c:v>
                </c:pt>
                <c:pt idx="11449">
                  <c:v>95.408332999999999</c:v>
                </c:pt>
                <c:pt idx="11450">
                  <c:v>95.416667000000004</c:v>
                </c:pt>
                <c:pt idx="11451">
                  <c:v>95.424999999999997</c:v>
                </c:pt>
                <c:pt idx="11452">
                  <c:v>95.433333000000005</c:v>
                </c:pt>
                <c:pt idx="11453">
                  <c:v>95.441666999999995</c:v>
                </c:pt>
                <c:pt idx="11454">
                  <c:v>95.45</c:v>
                </c:pt>
                <c:pt idx="11455">
                  <c:v>95.458332999999996</c:v>
                </c:pt>
                <c:pt idx="11456">
                  <c:v>95.466667000000001</c:v>
                </c:pt>
                <c:pt idx="11457">
                  <c:v>95.474999999999994</c:v>
                </c:pt>
                <c:pt idx="11458">
                  <c:v>95.483333000000002</c:v>
                </c:pt>
                <c:pt idx="11459">
                  <c:v>95.491667000000007</c:v>
                </c:pt>
                <c:pt idx="11460">
                  <c:v>95.5</c:v>
                </c:pt>
                <c:pt idx="11461">
                  <c:v>95.508332999999993</c:v>
                </c:pt>
                <c:pt idx="11462">
                  <c:v>95.516666999999998</c:v>
                </c:pt>
                <c:pt idx="11463">
                  <c:v>95.525000000000006</c:v>
                </c:pt>
                <c:pt idx="11464">
                  <c:v>95.533332999999999</c:v>
                </c:pt>
                <c:pt idx="11465">
                  <c:v>95.541667000000004</c:v>
                </c:pt>
                <c:pt idx="11466">
                  <c:v>95.55</c:v>
                </c:pt>
                <c:pt idx="11467">
                  <c:v>95.558333000000005</c:v>
                </c:pt>
                <c:pt idx="11468">
                  <c:v>95.566666999999995</c:v>
                </c:pt>
                <c:pt idx="11469">
                  <c:v>95.575000000000003</c:v>
                </c:pt>
                <c:pt idx="11470">
                  <c:v>95.583332999999996</c:v>
                </c:pt>
                <c:pt idx="11471">
                  <c:v>95.591667000000001</c:v>
                </c:pt>
                <c:pt idx="11472">
                  <c:v>95.6</c:v>
                </c:pt>
                <c:pt idx="11473">
                  <c:v>95.608333000000002</c:v>
                </c:pt>
                <c:pt idx="11474">
                  <c:v>95.616667000000007</c:v>
                </c:pt>
                <c:pt idx="11475">
                  <c:v>95.625</c:v>
                </c:pt>
                <c:pt idx="11476">
                  <c:v>95.633332999999993</c:v>
                </c:pt>
                <c:pt idx="11477">
                  <c:v>95.641666999999998</c:v>
                </c:pt>
                <c:pt idx="11478">
                  <c:v>95.65</c:v>
                </c:pt>
                <c:pt idx="11479">
                  <c:v>95.658332999999999</c:v>
                </c:pt>
                <c:pt idx="11480">
                  <c:v>95.666667000000004</c:v>
                </c:pt>
                <c:pt idx="11481">
                  <c:v>95.674999999999997</c:v>
                </c:pt>
                <c:pt idx="11482">
                  <c:v>95.683333000000005</c:v>
                </c:pt>
                <c:pt idx="11483">
                  <c:v>95.691666999999995</c:v>
                </c:pt>
                <c:pt idx="11484">
                  <c:v>95.7</c:v>
                </c:pt>
                <c:pt idx="11485">
                  <c:v>95.708332999999996</c:v>
                </c:pt>
                <c:pt idx="11486">
                  <c:v>95.716667000000001</c:v>
                </c:pt>
                <c:pt idx="11487">
                  <c:v>95.724999999999994</c:v>
                </c:pt>
                <c:pt idx="11488">
                  <c:v>95.733333000000002</c:v>
                </c:pt>
                <c:pt idx="11489">
                  <c:v>95.741667000000007</c:v>
                </c:pt>
                <c:pt idx="11490">
                  <c:v>95.75</c:v>
                </c:pt>
                <c:pt idx="11491">
                  <c:v>95.758332999999993</c:v>
                </c:pt>
                <c:pt idx="11492">
                  <c:v>95.766666999999998</c:v>
                </c:pt>
                <c:pt idx="11493">
                  <c:v>95.775000000000006</c:v>
                </c:pt>
                <c:pt idx="11494">
                  <c:v>95.783332999999999</c:v>
                </c:pt>
                <c:pt idx="11495">
                  <c:v>95.791667000000004</c:v>
                </c:pt>
                <c:pt idx="11496">
                  <c:v>95.8</c:v>
                </c:pt>
                <c:pt idx="11497">
                  <c:v>95.808333000000005</c:v>
                </c:pt>
                <c:pt idx="11498">
                  <c:v>95.816666999999995</c:v>
                </c:pt>
                <c:pt idx="11499">
                  <c:v>95.825000000000003</c:v>
                </c:pt>
                <c:pt idx="11500">
                  <c:v>95.833332999999996</c:v>
                </c:pt>
                <c:pt idx="11501">
                  <c:v>95.841667000000001</c:v>
                </c:pt>
                <c:pt idx="11502">
                  <c:v>95.85</c:v>
                </c:pt>
                <c:pt idx="11503">
                  <c:v>95.858333000000002</c:v>
                </c:pt>
                <c:pt idx="11504">
                  <c:v>95.866667000000007</c:v>
                </c:pt>
                <c:pt idx="11505">
                  <c:v>95.875</c:v>
                </c:pt>
                <c:pt idx="11506">
                  <c:v>95.883332999999993</c:v>
                </c:pt>
                <c:pt idx="11507">
                  <c:v>95.891666999999998</c:v>
                </c:pt>
                <c:pt idx="11508">
                  <c:v>95.9</c:v>
                </c:pt>
                <c:pt idx="11509">
                  <c:v>95.908332999999999</c:v>
                </c:pt>
                <c:pt idx="11510">
                  <c:v>95.916667000000004</c:v>
                </c:pt>
                <c:pt idx="11511">
                  <c:v>95.924999999999997</c:v>
                </c:pt>
                <c:pt idx="11512">
                  <c:v>95.933333000000005</c:v>
                </c:pt>
                <c:pt idx="11513">
                  <c:v>95.941666999999995</c:v>
                </c:pt>
                <c:pt idx="11514">
                  <c:v>95.95</c:v>
                </c:pt>
                <c:pt idx="11515">
                  <c:v>95.958332999999996</c:v>
                </c:pt>
                <c:pt idx="11516">
                  <c:v>95.966667000000001</c:v>
                </c:pt>
                <c:pt idx="11517">
                  <c:v>95.974999999999994</c:v>
                </c:pt>
                <c:pt idx="11518">
                  <c:v>95.983333000000002</c:v>
                </c:pt>
                <c:pt idx="11519">
                  <c:v>95.991667000000007</c:v>
                </c:pt>
                <c:pt idx="11520">
                  <c:v>96</c:v>
                </c:pt>
                <c:pt idx="11521">
                  <c:v>96.008332999999993</c:v>
                </c:pt>
                <c:pt idx="11522">
                  <c:v>96.016666999999998</c:v>
                </c:pt>
                <c:pt idx="11523">
                  <c:v>96.025000000000006</c:v>
                </c:pt>
                <c:pt idx="11524">
                  <c:v>96.033332999999999</c:v>
                </c:pt>
                <c:pt idx="11525">
                  <c:v>96.041667000000004</c:v>
                </c:pt>
                <c:pt idx="11526">
                  <c:v>96.05</c:v>
                </c:pt>
                <c:pt idx="11527">
                  <c:v>96.058333000000005</c:v>
                </c:pt>
                <c:pt idx="11528">
                  <c:v>96.066666999999995</c:v>
                </c:pt>
                <c:pt idx="11529">
                  <c:v>96.075000000000003</c:v>
                </c:pt>
                <c:pt idx="11530">
                  <c:v>96.083332999999996</c:v>
                </c:pt>
                <c:pt idx="11531">
                  <c:v>96.091667000000001</c:v>
                </c:pt>
                <c:pt idx="11532">
                  <c:v>96.1</c:v>
                </c:pt>
                <c:pt idx="11533">
                  <c:v>96.108333000000002</c:v>
                </c:pt>
                <c:pt idx="11534">
                  <c:v>96.116667000000007</c:v>
                </c:pt>
                <c:pt idx="11535">
                  <c:v>96.125</c:v>
                </c:pt>
                <c:pt idx="11536">
                  <c:v>96.133332999999993</c:v>
                </c:pt>
                <c:pt idx="11537">
                  <c:v>96.141666999999998</c:v>
                </c:pt>
                <c:pt idx="11538">
                  <c:v>96.15</c:v>
                </c:pt>
                <c:pt idx="11539">
                  <c:v>96.158332999999999</c:v>
                </c:pt>
                <c:pt idx="11540">
                  <c:v>96.166667000000004</c:v>
                </c:pt>
                <c:pt idx="11541">
                  <c:v>96.174999999999997</c:v>
                </c:pt>
                <c:pt idx="11542">
                  <c:v>96.183333000000005</c:v>
                </c:pt>
                <c:pt idx="11543">
                  <c:v>96.191666999999995</c:v>
                </c:pt>
                <c:pt idx="11544">
                  <c:v>96.2</c:v>
                </c:pt>
                <c:pt idx="11545">
                  <c:v>96.208332999999996</c:v>
                </c:pt>
                <c:pt idx="11546">
                  <c:v>96.216667000000001</c:v>
                </c:pt>
                <c:pt idx="11547">
                  <c:v>96.224999999999994</c:v>
                </c:pt>
                <c:pt idx="11548">
                  <c:v>96.233333000000002</c:v>
                </c:pt>
                <c:pt idx="11549">
                  <c:v>96.241667000000007</c:v>
                </c:pt>
                <c:pt idx="11550">
                  <c:v>96.25</c:v>
                </c:pt>
                <c:pt idx="11551">
                  <c:v>96.258332999999993</c:v>
                </c:pt>
                <c:pt idx="11552">
                  <c:v>96.266666999999998</c:v>
                </c:pt>
                <c:pt idx="11553">
                  <c:v>96.275000000000006</c:v>
                </c:pt>
                <c:pt idx="11554">
                  <c:v>96.283332999999999</c:v>
                </c:pt>
                <c:pt idx="11555">
                  <c:v>96.291667000000004</c:v>
                </c:pt>
                <c:pt idx="11556">
                  <c:v>96.3</c:v>
                </c:pt>
                <c:pt idx="11557">
                  <c:v>96.308333000000005</c:v>
                </c:pt>
                <c:pt idx="11558">
                  <c:v>96.316666999999995</c:v>
                </c:pt>
                <c:pt idx="11559">
                  <c:v>96.325000000000003</c:v>
                </c:pt>
                <c:pt idx="11560">
                  <c:v>96.333332999999996</c:v>
                </c:pt>
                <c:pt idx="11561">
                  <c:v>96.341667000000001</c:v>
                </c:pt>
                <c:pt idx="11562">
                  <c:v>96.35</c:v>
                </c:pt>
                <c:pt idx="11563">
                  <c:v>96.358333000000002</c:v>
                </c:pt>
                <c:pt idx="11564">
                  <c:v>96.366667000000007</c:v>
                </c:pt>
                <c:pt idx="11565">
                  <c:v>96.375</c:v>
                </c:pt>
                <c:pt idx="11566">
                  <c:v>96.383332999999993</c:v>
                </c:pt>
                <c:pt idx="11567">
                  <c:v>96.391666999999998</c:v>
                </c:pt>
                <c:pt idx="11568">
                  <c:v>96.4</c:v>
                </c:pt>
                <c:pt idx="11569">
                  <c:v>96.408332999999999</c:v>
                </c:pt>
                <c:pt idx="11570">
                  <c:v>96.416667000000004</c:v>
                </c:pt>
                <c:pt idx="11571">
                  <c:v>96.424999999999997</c:v>
                </c:pt>
                <c:pt idx="11572">
                  <c:v>96.433333000000005</c:v>
                </c:pt>
                <c:pt idx="11573">
                  <c:v>96.441666999999995</c:v>
                </c:pt>
                <c:pt idx="11574">
                  <c:v>96.45</c:v>
                </c:pt>
                <c:pt idx="11575">
                  <c:v>96.458332999999996</c:v>
                </c:pt>
                <c:pt idx="11576">
                  <c:v>96.466667000000001</c:v>
                </c:pt>
                <c:pt idx="11577">
                  <c:v>96.474999999999994</c:v>
                </c:pt>
                <c:pt idx="11578">
                  <c:v>96.483333000000002</c:v>
                </c:pt>
                <c:pt idx="11579">
                  <c:v>96.491667000000007</c:v>
                </c:pt>
                <c:pt idx="11580">
                  <c:v>96.5</c:v>
                </c:pt>
                <c:pt idx="11581">
                  <c:v>96.508332999999993</c:v>
                </c:pt>
                <c:pt idx="11582">
                  <c:v>96.516666999999998</c:v>
                </c:pt>
                <c:pt idx="11583">
                  <c:v>96.525000000000006</c:v>
                </c:pt>
                <c:pt idx="11584">
                  <c:v>96.533332999999999</c:v>
                </c:pt>
                <c:pt idx="11585">
                  <c:v>96.541667000000004</c:v>
                </c:pt>
                <c:pt idx="11586">
                  <c:v>96.55</c:v>
                </c:pt>
                <c:pt idx="11587">
                  <c:v>96.558333000000005</c:v>
                </c:pt>
                <c:pt idx="11588">
                  <c:v>96.566666999999995</c:v>
                </c:pt>
                <c:pt idx="11589">
                  <c:v>96.575000000000003</c:v>
                </c:pt>
                <c:pt idx="11590">
                  <c:v>96.583332999999996</c:v>
                </c:pt>
                <c:pt idx="11591">
                  <c:v>96.591667000000001</c:v>
                </c:pt>
                <c:pt idx="11592">
                  <c:v>96.6</c:v>
                </c:pt>
                <c:pt idx="11593">
                  <c:v>96.608333000000002</c:v>
                </c:pt>
                <c:pt idx="11594">
                  <c:v>96.616667000000007</c:v>
                </c:pt>
                <c:pt idx="11595">
                  <c:v>96.625</c:v>
                </c:pt>
                <c:pt idx="11596">
                  <c:v>96.633332999999993</c:v>
                </c:pt>
                <c:pt idx="11597">
                  <c:v>96.641666999999998</c:v>
                </c:pt>
                <c:pt idx="11598">
                  <c:v>96.65</c:v>
                </c:pt>
                <c:pt idx="11599">
                  <c:v>96.658332999999999</c:v>
                </c:pt>
                <c:pt idx="11600">
                  <c:v>96.666667000000004</c:v>
                </c:pt>
                <c:pt idx="11601">
                  <c:v>96.674999999999997</c:v>
                </c:pt>
                <c:pt idx="11602">
                  <c:v>96.683333000000005</c:v>
                </c:pt>
                <c:pt idx="11603">
                  <c:v>96.691666999999995</c:v>
                </c:pt>
                <c:pt idx="11604">
                  <c:v>96.7</c:v>
                </c:pt>
                <c:pt idx="11605">
                  <c:v>96.708332999999996</c:v>
                </c:pt>
                <c:pt idx="11606">
                  <c:v>96.716667000000001</c:v>
                </c:pt>
                <c:pt idx="11607">
                  <c:v>96.724999999999994</c:v>
                </c:pt>
                <c:pt idx="11608">
                  <c:v>96.733333000000002</c:v>
                </c:pt>
                <c:pt idx="11609">
                  <c:v>96.741667000000007</c:v>
                </c:pt>
                <c:pt idx="11610">
                  <c:v>96.75</c:v>
                </c:pt>
                <c:pt idx="11611">
                  <c:v>96.758332999999993</c:v>
                </c:pt>
                <c:pt idx="11612">
                  <c:v>96.766666999999998</c:v>
                </c:pt>
                <c:pt idx="11613">
                  <c:v>96.775000000000006</c:v>
                </c:pt>
                <c:pt idx="11614">
                  <c:v>96.783332999999999</c:v>
                </c:pt>
                <c:pt idx="11615">
                  <c:v>96.791667000000004</c:v>
                </c:pt>
                <c:pt idx="11616">
                  <c:v>96.8</c:v>
                </c:pt>
                <c:pt idx="11617">
                  <c:v>96.808333000000005</c:v>
                </c:pt>
                <c:pt idx="11618">
                  <c:v>96.816666999999995</c:v>
                </c:pt>
                <c:pt idx="11619">
                  <c:v>96.825000000000003</c:v>
                </c:pt>
                <c:pt idx="11620">
                  <c:v>96.833332999999996</c:v>
                </c:pt>
                <c:pt idx="11621">
                  <c:v>96.841667000000001</c:v>
                </c:pt>
                <c:pt idx="11622">
                  <c:v>96.85</c:v>
                </c:pt>
                <c:pt idx="11623">
                  <c:v>96.858333000000002</c:v>
                </c:pt>
                <c:pt idx="11624">
                  <c:v>96.866667000000007</c:v>
                </c:pt>
                <c:pt idx="11625">
                  <c:v>96.875</c:v>
                </c:pt>
                <c:pt idx="11626">
                  <c:v>96.883332999999993</c:v>
                </c:pt>
                <c:pt idx="11627">
                  <c:v>96.891666999999998</c:v>
                </c:pt>
                <c:pt idx="11628">
                  <c:v>96.9</c:v>
                </c:pt>
                <c:pt idx="11629">
                  <c:v>96.908332999999999</c:v>
                </c:pt>
                <c:pt idx="11630">
                  <c:v>96.916667000000004</c:v>
                </c:pt>
                <c:pt idx="11631">
                  <c:v>96.924999999999997</c:v>
                </c:pt>
                <c:pt idx="11632">
                  <c:v>96.933333000000005</c:v>
                </c:pt>
                <c:pt idx="11633">
                  <c:v>96.941666999999995</c:v>
                </c:pt>
                <c:pt idx="11634">
                  <c:v>96.95</c:v>
                </c:pt>
                <c:pt idx="11635">
                  <c:v>96.958332999999996</c:v>
                </c:pt>
                <c:pt idx="11636">
                  <c:v>96.966667000000001</c:v>
                </c:pt>
                <c:pt idx="11637">
                  <c:v>96.974999999999994</c:v>
                </c:pt>
                <c:pt idx="11638">
                  <c:v>96.983333000000002</c:v>
                </c:pt>
                <c:pt idx="11639">
                  <c:v>96.991667000000007</c:v>
                </c:pt>
                <c:pt idx="11640">
                  <c:v>97</c:v>
                </c:pt>
                <c:pt idx="11641">
                  <c:v>97.008332999999993</c:v>
                </c:pt>
                <c:pt idx="11642">
                  <c:v>97.016666999999998</c:v>
                </c:pt>
                <c:pt idx="11643">
                  <c:v>97.025000000000006</c:v>
                </c:pt>
                <c:pt idx="11644">
                  <c:v>97.033332999999999</c:v>
                </c:pt>
                <c:pt idx="11645">
                  <c:v>97.041667000000004</c:v>
                </c:pt>
                <c:pt idx="11646">
                  <c:v>97.05</c:v>
                </c:pt>
                <c:pt idx="11647">
                  <c:v>97.058333000000005</c:v>
                </c:pt>
                <c:pt idx="11648">
                  <c:v>97.066666999999995</c:v>
                </c:pt>
                <c:pt idx="11649">
                  <c:v>97.075000000000003</c:v>
                </c:pt>
                <c:pt idx="11650">
                  <c:v>97.083332999999996</c:v>
                </c:pt>
                <c:pt idx="11651">
                  <c:v>97.091667000000001</c:v>
                </c:pt>
                <c:pt idx="11652">
                  <c:v>97.1</c:v>
                </c:pt>
                <c:pt idx="11653">
                  <c:v>97.108333000000002</c:v>
                </c:pt>
                <c:pt idx="11654">
                  <c:v>97.116667000000007</c:v>
                </c:pt>
                <c:pt idx="11655">
                  <c:v>97.125</c:v>
                </c:pt>
                <c:pt idx="11656">
                  <c:v>97.133332999999993</c:v>
                </c:pt>
                <c:pt idx="11657">
                  <c:v>97.141666999999998</c:v>
                </c:pt>
                <c:pt idx="11658">
                  <c:v>97.15</c:v>
                </c:pt>
                <c:pt idx="11659">
                  <c:v>97.158332999999999</c:v>
                </c:pt>
                <c:pt idx="11660">
                  <c:v>97.166667000000004</c:v>
                </c:pt>
                <c:pt idx="11661">
                  <c:v>97.174999999999997</c:v>
                </c:pt>
                <c:pt idx="11662">
                  <c:v>97.183333000000005</c:v>
                </c:pt>
                <c:pt idx="11663">
                  <c:v>97.191666999999995</c:v>
                </c:pt>
                <c:pt idx="11664">
                  <c:v>97.2</c:v>
                </c:pt>
                <c:pt idx="11665">
                  <c:v>97.208332999999996</c:v>
                </c:pt>
                <c:pt idx="11666">
                  <c:v>97.216667000000001</c:v>
                </c:pt>
                <c:pt idx="11667">
                  <c:v>97.224999999999994</c:v>
                </c:pt>
                <c:pt idx="11668">
                  <c:v>97.233333000000002</c:v>
                </c:pt>
                <c:pt idx="11669">
                  <c:v>97.241667000000007</c:v>
                </c:pt>
                <c:pt idx="11670">
                  <c:v>97.25</c:v>
                </c:pt>
                <c:pt idx="11671">
                  <c:v>97.258332999999993</c:v>
                </c:pt>
                <c:pt idx="11672">
                  <c:v>97.266666999999998</c:v>
                </c:pt>
                <c:pt idx="11673">
                  <c:v>97.275000000000006</c:v>
                </c:pt>
                <c:pt idx="11674">
                  <c:v>97.283332999999999</c:v>
                </c:pt>
                <c:pt idx="11675">
                  <c:v>97.291667000000004</c:v>
                </c:pt>
                <c:pt idx="11676">
                  <c:v>97.3</c:v>
                </c:pt>
                <c:pt idx="11677">
                  <c:v>97.308333000000005</c:v>
                </c:pt>
                <c:pt idx="11678">
                  <c:v>97.316666999999995</c:v>
                </c:pt>
                <c:pt idx="11679">
                  <c:v>97.325000000000003</c:v>
                </c:pt>
                <c:pt idx="11680">
                  <c:v>97.333332999999996</c:v>
                </c:pt>
                <c:pt idx="11681">
                  <c:v>97.341667000000001</c:v>
                </c:pt>
                <c:pt idx="11682">
                  <c:v>97.35</c:v>
                </c:pt>
                <c:pt idx="11683">
                  <c:v>97.358333000000002</c:v>
                </c:pt>
                <c:pt idx="11684">
                  <c:v>97.366667000000007</c:v>
                </c:pt>
                <c:pt idx="11685">
                  <c:v>97.375</c:v>
                </c:pt>
                <c:pt idx="11686">
                  <c:v>97.383332999999993</c:v>
                </c:pt>
                <c:pt idx="11687">
                  <c:v>97.391666999999998</c:v>
                </c:pt>
                <c:pt idx="11688">
                  <c:v>97.4</c:v>
                </c:pt>
                <c:pt idx="11689">
                  <c:v>97.408332999999999</c:v>
                </c:pt>
                <c:pt idx="11690">
                  <c:v>97.416667000000004</c:v>
                </c:pt>
                <c:pt idx="11691">
                  <c:v>97.424999999999997</c:v>
                </c:pt>
                <c:pt idx="11692">
                  <c:v>97.433333000000005</c:v>
                </c:pt>
                <c:pt idx="11693">
                  <c:v>97.441666999999995</c:v>
                </c:pt>
                <c:pt idx="11694">
                  <c:v>97.45</c:v>
                </c:pt>
                <c:pt idx="11695">
                  <c:v>97.458332999999996</c:v>
                </c:pt>
                <c:pt idx="11696">
                  <c:v>97.466667000000001</c:v>
                </c:pt>
                <c:pt idx="11697">
                  <c:v>97.474999999999994</c:v>
                </c:pt>
                <c:pt idx="11698">
                  <c:v>97.483333000000002</c:v>
                </c:pt>
                <c:pt idx="11699">
                  <c:v>97.491667000000007</c:v>
                </c:pt>
                <c:pt idx="11700">
                  <c:v>97.5</c:v>
                </c:pt>
                <c:pt idx="11701">
                  <c:v>97.508332999999993</c:v>
                </c:pt>
                <c:pt idx="11702">
                  <c:v>97.516666999999998</c:v>
                </c:pt>
                <c:pt idx="11703">
                  <c:v>97.525000000000006</c:v>
                </c:pt>
                <c:pt idx="11704">
                  <c:v>97.533332999999999</c:v>
                </c:pt>
                <c:pt idx="11705">
                  <c:v>97.541667000000004</c:v>
                </c:pt>
                <c:pt idx="11706">
                  <c:v>97.55</c:v>
                </c:pt>
                <c:pt idx="11707">
                  <c:v>97.558333000000005</c:v>
                </c:pt>
                <c:pt idx="11708">
                  <c:v>97.566666999999995</c:v>
                </c:pt>
                <c:pt idx="11709">
                  <c:v>97.575000000000003</c:v>
                </c:pt>
                <c:pt idx="11710">
                  <c:v>97.583332999999996</c:v>
                </c:pt>
                <c:pt idx="11711">
                  <c:v>97.591667000000001</c:v>
                </c:pt>
                <c:pt idx="11712">
                  <c:v>97.6</c:v>
                </c:pt>
                <c:pt idx="11713">
                  <c:v>97.608333000000002</c:v>
                </c:pt>
                <c:pt idx="11714">
                  <c:v>97.616667000000007</c:v>
                </c:pt>
                <c:pt idx="11715">
                  <c:v>97.625</c:v>
                </c:pt>
                <c:pt idx="11716">
                  <c:v>97.633332999999993</c:v>
                </c:pt>
                <c:pt idx="11717">
                  <c:v>97.641666999999998</c:v>
                </c:pt>
                <c:pt idx="11718">
                  <c:v>97.65</c:v>
                </c:pt>
                <c:pt idx="11719">
                  <c:v>97.658332999999999</c:v>
                </c:pt>
                <c:pt idx="11720">
                  <c:v>97.666667000000004</c:v>
                </c:pt>
                <c:pt idx="11721">
                  <c:v>97.674999999999997</c:v>
                </c:pt>
                <c:pt idx="11722">
                  <c:v>97.683333000000005</c:v>
                </c:pt>
                <c:pt idx="11723">
                  <c:v>97.691666999999995</c:v>
                </c:pt>
                <c:pt idx="11724">
                  <c:v>97.7</c:v>
                </c:pt>
                <c:pt idx="11725">
                  <c:v>97.708332999999996</c:v>
                </c:pt>
                <c:pt idx="11726">
                  <c:v>97.716667000000001</c:v>
                </c:pt>
                <c:pt idx="11727">
                  <c:v>97.724999999999994</c:v>
                </c:pt>
                <c:pt idx="11728">
                  <c:v>97.733333000000002</c:v>
                </c:pt>
                <c:pt idx="11729">
                  <c:v>97.741667000000007</c:v>
                </c:pt>
                <c:pt idx="11730">
                  <c:v>97.75</c:v>
                </c:pt>
                <c:pt idx="11731">
                  <c:v>97.758332999999993</c:v>
                </c:pt>
                <c:pt idx="11732">
                  <c:v>97.766666999999998</c:v>
                </c:pt>
                <c:pt idx="11733">
                  <c:v>97.775000000000006</c:v>
                </c:pt>
                <c:pt idx="11734">
                  <c:v>97.783332999999999</c:v>
                </c:pt>
                <c:pt idx="11735">
                  <c:v>97.791667000000004</c:v>
                </c:pt>
                <c:pt idx="11736">
                  <c:v>97.8</c:v>
                </c:pt>
                <c:pt idx="11737">
                  <c:v>97.808333000000005</c:v>
                </c:pt>
                <c:pt idx="11738">
                  <c:v>97.816666999999995</c:v>
                </c:pt>
                <c:pt idx="11739">
                  <c:v>97.825000000000003</c:v>
                </c:pt>
                <c:pt idx="11740">
                  <c:v>97.833332999999996</c:v>
                </c:pt>
                <c:pt idx="11741">
                  <c:v>97.841667000000001</c:v>
                </c:pt>
                <c:pt idx="11742">
                  <c:v>97.85</c:v>
                </c:pt>
                <c:pt idx="11743">
                  <c:v>97.858333000000002</c:v>
                </c:pt>
                <c:pt idx="11744">
                  <c:v>97.866667000000007</c:v>
                </c:pt>
                <c:pt idx="11745">
                  <c:v>97.875</c:v>
                </c:pt>
                <c:pt idx="11746">
                  <c:v>97.883332999999993</c:v>
                </c:pt>
                <c:pt idx="11747">
                  <c:v>97.891666999999998</c:v>
                </c:pt>
                <c:pt idx="11748">
                  <c:v>97.9</c:v>
                </c:pt>
                <c:pt idx="11749">
                  <c:v>97.908332999999999</c:v>
                </c:pt>
                <c:pt idx="11750">
                  <c:v>97.916667000000004</c:v>
                </c:pt>
                <c:pt idx="11751">
                  <c:v>97.924999999999997</c:v>
                </c:pt>
                <c:pt idx="11752">
                  <c:v>97.933333000000005</c:v>
                </c:pt>
                <c:pt idx="11753">
                  <c:v>97.941666999999995</c:v>
                </c:pt>
                <c:pt idx="11754">
                  <c:v>97.95</c:v>
                </c:pt>
                <c:pt idx="11755">
                  <c:v>97.958332999999996</c:v>
                </c:pt>
                <c:pt idx="11756">
                  <c:v>97.966667000000001</c:v>
                </c:pt>
                <c:pt idx="11757">
                  <c:v>97.974999999999994</c:v>
                </c:pt>
                <c:pt idx="11758">
                  <c:v>97.983333000000002</c:v>
                </c:pt>
                <c:pt idx="11759">
                  <c:v>97.991667000000007</c:v>
                </c:pt>
                <c:pt idx="11760">
                  <c:v>98</c:v>
                </c:pt>
                <c:pt idx="11761">
                  <c:v>98.008332999999993</c:v>
                </c:pt>
                <c:pt idx="11762">
                  <c:v>98.016666999999998</c:v>
                </c:pt>
                <c:pt idx="11763">
                  <c:v>98.025000000000006</c:v>
                </c:pt>
                <c:pt idx="11764">
                  <c:v>98.033332999999999</c:v>
                </c:pt>
                <c:pt idx="11765">
                  <c:v>98.041667000000004</c:v>
                </c:pt>
                <c:pt idx="11766">
                  <c:v>98.05</c:v>
                </c:pt>
                <c:pt idx="11767">
                  <c:v>98.058333000000005</c:v>
                </c:pt>
                <c:pt idx="11768">
                  <c:v>98.066666999999995</c:v>
                </c:pt>
                <c:pt idx="11769">
                  <c:v>98.075000000000003</c:v>
                </c:pt>
                <c:pt idx="11770">
                  <c:v>98.083332999999996</c:v>
                </c:pt>
                <c:pt idx="11771">
                  <c:v>98.091667000000001</c:v>
                </c:pt>
                <c:pt idx="11772">
                  <c:v>98.1</c:v>
                </c:pt>
                <c:pt idx="11773">
                  <c:v>98.108333000000002</c:v>
                </c:pt>
                <c:pt idx="11774">
                  <c:v>98.116667000000007</c:v>
                </c:pt>
                <c:pt idx="11775">
                  <c:v>98.125</c:v>
                </c:pt>
                <c:pt idx="11776">
                  <c:v>98.133332999999993</c:v>
                </c:pt>
                <c:pt idx="11777">
                  <c:v>98.141666999999998</c:v>
                </c:pt>
                <c:pt idx="11778">
                  <c:v>98.15</c:v>
                </c:pt>
                <c:pt idx="11779">
                  <c:v>98.158332999999999</c:v>
                </c:pt>
                <c:pt idx="11780">
                  <c:v>98.166667000000004</c:v>
                </c:pt>
                <c:pt idx="11781">
                  <c:v>98.174999999999997</c:v>
                </c:pt>
                <c:pt idx="11782">
                  <c:v>98.183333000000005</c:v>
                </c:pt>
                <c:pt idx="11783">
                  <c:v>98.191666999999995</c:v>
                </c:pt>
                <c:pt idx="11784">
                  <c:v>98.2</c:v>
                </c:pt>
                <c:pt idx="11785">
                  <c:v>98.208332999999996</c:v>
                </c:pt>
                <c:pt idx="11786">
                  <c:v>98.216667000000001</c:v>
                </c:pt>
                <c:pt idx="11787">
                  <c:v>98.224999999999994</c:v>
                </c:pt>
                <c:pt idx="11788">
                  <c:v>98.233333000000002</c:v>
                </c:pt>
                <c:pt idx="11789">
                  <c:v>98.241667000000007</c:v>
                </c:pt>
                <c:pt idx="11790">
                  <c:v>98.25</c:v>
                </c:pt>
                <c:pt idx="11791">
                  <c:v>98.258332999999993</c:v>
                </c:pt>
                <c:pt idx="11792">
                  <c:v>98.266666999999998</c:v>
                </c:pt>
                <c:pt idx="11793">
                  <c:v>98.275000000000006</c:v>
                </c:pt>
                <c:pt idx="11794">
                  <c:v>98.283332999999999</c:v>
                </c:pt>
                <c:pt idx="11795">
                  <c:v>98.291667000000004</c:v>
                </c:pt>
                <c:pt idx="11796">
                  <c:v>98.3</c:v>
                </c:pt>
                <c:pt idx="11797">
                  <c:v>98.308333000000005</c:v>
                </c:pt>
                <c:pt idx="11798">
                  <c:v>98.316666999999995</c:v>
                </c:pt>
                <c:pt idx="11799">
                  <c:v>98.325000000000003</c:v>
                </c:pt>
                <c:pt idx="11800">
                  <c:v>98.333332999999996</c:v>
                </c:pt>
                <c:pt idx="11801">
                  <c:v>98.341667000000001</c:v>
                </c:pt>
                <c:pt idx="11802">
                  <c:v>98.35</c:v>
                </c:pt>
                <c:pt idx="11803">
                  <c:v>98.358333000000002</c:v>
                </c:pt>
                <c:pt idx="11804">
                  <c:v>98.366667000000007</c:v>
                </c:pt>
                <c:pt idx="11805">
                  <c:v>98.375</c:v>
                </c:pt>
                <c:pt idx="11806">
                  <c:v>98.383332999999993</c:v>
                </c:pt>
                <c:pt idx="11807">
                  <c:v>98.391666999999998</c:v>
                </c:pt>
                <c:pt idx="11808">
                  <c:v>98.4</c:v>
                </c:pt>
                <c:pt idx="11809">
                  <c:v>98.408332999999999</c:v>
                </c:pt>
                <c:pt idx="11810">
                  <c:v>98.416667000000004</c:v>
                </c:pt>
                <c:pt idx="11811">
                  <c:v>98.424999999999997</c:v>
                </c:pt>
                <c:pt idx="11812">
                  <c:v>98.433333000000005</c:v>
                </c:pt>
                <c:pt idx="11813">
                  <c:v>98.441666999999995</c:v>
                </c:pt>
                <c:pt idx="11814">
                  <c:v>98.45</c:v>
                </c:pt>
                <c:pt idx="11815">
                  <c:v>98.458332999999996</c:v>
                </c:pt>
                <c:pt idx="11816">
                  <c:v>98.466667000000001</c:v>
                </c:pt>
                <c:pt idx="11817">
                  <c:v>98.474999999999994</c:v>
                </c:pt>
                <c:pt idx="11818">
                  <c:v>98.483333000000002</c:v>
                </c:pt>
                <c:pt idx="11819">
                  <c:v>98.491667000000007</c:v>
                </c:pt>
                <c:pt idx="11820">
                  <c:v>98.5</c:v>
                </c:pt>
                <c:pt idx="11821">
                  <c:v>98.508332999999993</c:v>
                </c:pt>
                <c:pt idx="11822">
                  <c:v>98.516666999999998</c:v>
                </c:pt>
                <c:pt idx="11823">
                  <c:v>98.525000000000006</c:v>
                </c:pt>
                <c:pt idx="11824">
                  <c:v>98.533332999999999</c:v>
                </c:pt>
                <c:pt idx="11825">
                  <c:v>98.541667000000004</c:v>
                </c:pt>
                <c:pt idx="11826">
                  <c:v>98.55</c:v>
                </c:pt>
                <c:pt idx="11827">
                  <c:v>98.558333000000005</c:v>
                </c:pt>
                <c:pt idx="11828">
                  <c:v>98.566666999999995</c:v>
                </c:pt>
                <c:pt idx="11829">
                  <c:v>98.575000000000003</c:v>
                </c:pt>
                <c:pt idx="11830">
                  <c:v>98.583332999999996</c:v>
                </c:pt>
                <c:pt idx="11831">
                  <c:v>98.591667000000001</c:v>
                </c:pt>
                <c:pt idx="11832">
                  <c:v>98.6</c:v>
                </c:pt>
                <c:pt idx="11833">
                  <c:v>98.608333000000002</c:v>
                </c:pt>
                <c:pt idx="11834">
                  <c:v>98.616667000000007</c:v>
                </c:pt>
                <c:pt idx="11835">
                  <c:v>98.625</c:v>
                </c:pt>
                <c:pt idx="11836">
                  <c:v>98.633332999999993</c:v>
                </c:pt>
                <c:pt idx="11837">
                  <c:v>98.641666999999998</c:v>
                </c:pt>
                <c:pt idx="11838">
                  <c:v>98.65</c:v>
                </c:pt>
                <c:pt idx="11839">
                  <c:v>98.658332999999999</c:v>
                </c:pt>
                <c:pt idx="11840">
                  <c:v>98.666667000000004</c:v>
                </c:pt>
                <c:pt idx="11841">
                  <c:v>98.674999999999997</c:v>
                </c:pt>
                <c:pt idx="11842">
                  <c:v>98.683333000000005</c:v>
                </c:pt>
                <c:pt idx="11843">
                  <c:v>98.691666999999995</c:v>
                </c:pt>
                <c:pt idx="11844">
                  <c:v>98.7</c:v>
                </c:pt>
                <c:pt idx="11845">
                  <c:v>98.708332999999996</c:v>
                </c:pt>
                <c:pt idx="11846">
                  <c:v>98.716667000000001</c:v>
                </c:pt>
                <c:pt idx="11847">
                  <c:v>98.724999999999994</c:v>
                </c:pt>
                <c:pt idx="11848">
                  <c:v>98.733333000000002</c:v>
                </c:pt>
                <c:pt idx="11849">
                  <c:v>98.741667000000007</c:v>
                </c:pt>
                <c:pt idx="11850">
                  <c:v>98.75</c:v>
                </c:pt>
                <c:pt idx="11851">
                  <c:v>98.758332999999993</c:v>
                </c:pt>
                <c:pt idx="11852">
                  <c:v>98.766666999999998</c:v>
                </c:pt>
                <c:pt idx="11853">
                  <c:v>98.775000000000006</c:v>
                </c:pt>
                <c:pt idx="11854">
                  <c:v>98.783332999999999</c:v>
                </c:pt>
                <c:pt idx="11855">
                  <c:v>98.791667000000004</c:v>
                </c:pt>
                <c:pt idx="11856">
                  <c:v>98.8</c:v>
                </c:pt>
                <c:pt idx="11857">
                  <c:v>98.808333000000005</c:v>
                </c:pt>
                <c:pt idx="11858">
                  <c:v>98.816666999999995</c:v>
                </c:pt>
                <c:pt idx="11859">
                  <c:v>98.825000000000003</c:v>
                </c:pt>
                <c:pt idx="11860">
                  <c:v>98.833332999999996</c:v>
                </c:pt>
                <c:pt idx="11861">
                  <c:v>98.841667000000001</c:v>
                </c:pt>
                <c:pt idx="11862">
                  <c:v>98.85</c:v>
                </c:pt>
                <c:pt idx="11863">
                  <c:v>98.858333000000002</c:v>
                </c:pt>
                <c:pt idx="11864">
                  <c:v>98.866667000000007</c:v>
                </c:pt>
                <c:pt idx="11865">
                  <c:v>98.875</c:v>
                </c:pt>
                <c:pt idx="11866">
                  <c:v>98.883332999999993</c:v>
                </c:pt>
                <c:pt idx="11867">
                  <c:v>98.891666999999998</c:v>
                </c:pt>
                <c:pt idx="11868">
                  <c:v>98.9</c:v>
                </c:pt>
                <c:pt idx="11869">
                  <c:v>98.908332999999999</c:v>
                </c:pt>
                <c:pt idx="11870">
                  <c:v>98.916667000000004</c:v>
                </c:pt>
                <c:pt idx="11871">
                  <c:v>98.924999999999997</c:v>
                </c:pt>
                <c:pt idx="11872">
                  <c:v>98.933333000000005</c:v>
                </c:pt>
                <c:pt idx="11873">
                  <c:v>98.941666999999995</c:v>
                </c:pt>
                <c:pt idx="11874">
                  <c:v>98.95</c:v>
                </c:pt>
                <c:pt idx="11875">
                  <c:v>98.958332999999996</c:v>
                </c:pt>
                <c:pt idx="11876">
                  <c:v>98.966667000000001</c:v>
                </c:pt>
                <c:pt idx="11877">
                  <c:v>98.974999999999994</c:v>
                </c:pt>
                <c:pt idx="11878">
                  <c:v>98.983333000000002</c:v>
                </c:pt>
                <c:pt idx="11879">
                  <c:v>98.991667000000007</c:v>
                </c:pt>
                <c:pt idx="11880">
                  <c:v>99</c:v>
                </c:pt>
                <c:pt idx="11881">
                  <c:v>99.008332999999993</c:v>
                </c:pt>
                <c:pt idx="11882">
                  <c:v>99.016666999999998</c:v>
                </c:pt>
                <c:pt idx="11883">
                  <c:v>99.025000000000006</c:v>
                </c:pt>
                <c:pt idx="11884">
                  <c:v>99.033332999999999</c:v>
                </c:pt>
                <c:pt idx="11885">
                  <c:v>99.041667000000004</c:v>
                </c:pt>
                <c:pt idx="11886">
                  <c:v>99.05</c:v>
                </c:pt>
                <c:pt idx="11887">
                  <c:v>99.058333000000005</c:v>
                </c:pt>
                <c:pt idx="11888">
                  <c:v>99.066666999999995</c:v>
                </c:pt>
                <c:pt idx="11889">
                  <c:v>99.075000000000003</c:v>
                </c:pt>
                <c:pt idx="11890">
                  <c:v>99.083332999999996</c:v>
                </c:pt>
                <c:pt idx="11891">
                  <c:v>99.091667000000001</c:v>
                </c:pt>
                <c:pt idx="11892">
                  <c:v>99.1</c:v>
                </c:pt>
                <c:pt idx="11893">
                  <c:v>99.108333000000002</c:v>
                </c:pt>
                <c:pt idx="11894">
                  <c:v>99.116667000000007</c:v>
                </c:pt>
                <c:pt idx="11895">
                  <c:v>99.125</c:v>
                </c:pt>
                <c:pt idx="11896">
                  <c:v>99.133332999999993</c:v>
                </c:pt>
                <c:pt idx="11897">
                  <c:v>99.141666999999998</c:v>
                </c:pt>
                <c:pt idx="11898">
                  <c:v>99.15</c:v>
                </c:pt>
                <c:pt idx="11899">
                  <c:v>99.158332999999999</c:v>
                </c:pt>
                <c:pt idx="11900">
                  <c:v>99.166667000000004</c:v>
                </c:pt>
                <c:pt idx="11901">
                  <c:v>99.174999999999997</c:v>
                </c:pt>
                <c:pt idx="11902">
                  <c:v>99.183333000000005</c:v>
                </c:pt>
                <c:pt idx="11903">
                  <c:v>99.191666999999995</c:v>
                </c:pt>
                <c:pt idx="11904">
                  <c:v>99.2</c:v>
                </c:pt>
                <c:pt idx="11905">
                  <c:v>99.208332999999996</c:v>
                </c:pt>
                <c:pt idx="11906">
                  <c:v>99.216667000000001</c:v>
                </c:pt>
                <c:pt idx="11907">
                  <c:v>99.224999999999994</c:v>
                </c:pt>
                <c:pt idx="11908">
                  <c:v>99.233333000000002</c:v>
                </c:pt>
                <c:pt idx="11909">
                  <c:v>99.241667000000007</c:v>
                </c:pt>
                <c:pt idx="11910">
                  <c:v>99.25</c:v>
                </c:pt>
                <c:pt idx="11911">
                  <c:v>99.258332999999993</c:v>
                </c:pt>
                <c:pt idx="11912">
                  <c:v>99.266666999999998</c:v>
                </c:pt>
                <c:pt idx="11913">
                  <c:v>99.275000000000006</c:v>
                </c:pt>
                <c:pt idx="11914">
                  <c:v>99.283332999999999</c:v>
                </c:pt>
                <c:pt idx="11915">
                  <c:v>99.291667000000004</c:v>
                </c:pt>
                <c:pt idx="11916">
                  <c:v>99.3</c:v>
                </c:pt>
                <c:pt idx="11917">
                  <c:v>99.308333000000005</c:v>
                </c:pt>
                <c:pt idx="11918">
                  <c:v>99.316666999999995</c:v>
                </c:pt>
                <c:pt idx="11919">
                  <c:v>99.325000000000003</c:v>
                </c:pt>
                <c:pt idx="11920">
                  <c:v>99.333332999999996</c:v>
                </c:pt>
                <c:pt idx="11921">
                  <c:v>99.341667000000001</c:v>
                </c:pt>
                <c:pt idx="11922">
                  <c:v>99.35</c:v>
                </c:pt>
                <c:pt idx="11923">
                  <c:v>99.358333000000002</c:v>
                </c:pt>
                <c:pt idx="11924">
                  <c:v>99.366667000000007</c:v>
                </c:pt>
                <c:pt idx="11925">
                  <c:v>99.375</c:v>
                </c:pt>
                <c:pt idx="11926">
                  <c:v>99.383332999999993</c:v>
                </c:pt>
                <c:pt idx="11927">
                  <c:v>99.391666999999998</c:v>
                </c:pt>
                <c:pt idx="11928">
                  <c:v>99.4</c:v>
                </c:pt>
                <c:pt idx="11929">
                  <c:v>99.408332999999999</c:v>
                </c:pt>
                <c:pt idx="11930">
                  <c:v>99.416667000000004</c:v>
                </c:pt>
                <c:pt idx="11931">
                  <c:v>99.424999999999997</c:v>
                </c:pt>
                <c:pt idx="11932">
                  <c:v>99.433333000000005</c:v>
                </c:pt>
                <c:pt idx="11933">
                  <c:v>99.441666999999995</c:v>
                </c:pt>
                <c:pt idx="11934">
                  <c:v>99.45</c:v>
                </c:pt>
                <c:pt idx="11935">
                  <c:v>99.458332999999996</c:v>
                </c:pt>
                <c:pt idx="11936">
                  <c:v>99.466667000000001</c:v>
                </c:pt>
                <c:pt idx="11937">
                  <c:v>99.474999999999994</c:v>
                </c:pt>
                <c:pt idx="11938">
                  <c:v>99.483333000000002</c:v>
                </c:pt>
                <c:pt idx="11939">
                  <c:v>99.491667000000007</c:v>
                </c:pt>
                <c:pt idx="11940">
                  <c:v>99.5</c:v>
                </c:pt>
                <c:pt idx="11941">
                  <c:v>99.508332999999993</c:v>
                </c:pt>
                <c:pt idx="11942">
                  <c:v>99.516666999999998</c:v>
                </c:pt>
                <c:pt idx="11943">
                  <c:v>99.525000000000006</c:v>
                </c:pt>
                <c:pt idx="11944">
                  <c:v>99.533332999999999</c:v>
                </c:pt>
                <c:pt idx="11945">
                  <c:v>99.541667000000004</c:v>
                </c:pt>
                <c:pt idx="11946">
                  <c:v>99.55</c:v>
                </c:pt>
                <c:pt idx="11947">
                  <c:v>99.558333000000005</c:v>
                </c:pt>
                <c:pt idx="11948">
                  <c:v>99.566666999999995</c:v>
                </c:pt>
                <c:pt idx="11949">
                  <c:v>99.575000000000003</c:v>
                </c:pt>
                <c:pt idx="11950">
                  <c:v>99.583332999999996</c:v>
                </c:pt>
                <c:pt idx="11951">
                  <c:v>99.591667000000001</c:v>
                </c:pt>
                <c:pt idx="11952">
                  <c:v>99.6</c:v>
                </c:pt>
                <c:pt idx="11953">
                  <c:v>99.608333000000002</c:v>
                </c:pt>
                <c:pt idx="11954">
                  <c:v>99.616667000000007</c:v>
                </c:pt>
                <c:pt idx="11955">
                  <c:v>99.625</c:v>
                </c:pt>
                <c:pt idx="11956">
                  <c:v>99.633332999999993</c:v>
                </c:pt>
                <c:pt idx="11957">
                  <c:v>99.641666999999998</c:v>
                </c:pt>
                <c:pt idx="11958">
                  <c:v>99.65</c:v>
                </c:pt>
                <c:pt idx="11959">
                  <c:v>99.658332999999999</c:v>
                </c:pt>
                <c:pt idx="11960">
                  <c:v>99.666667000000004</c:v>
                </c:pt>
                <c:pt idx="11961">
                  <c:v>99.674999999999997</c:v>
                </c:pt>
                <c:pt idx="11962">
                  <c:v>99.683333000000005</c:v>
                </c:pt>
                <c:pt idx="11963">
                  <c:v>99.691666999999995</c:v>
                </c:pt>
                <c:pt idx="11964">
                  <c:v>99.7</c:v>
                </c:pt>
                <c:pt idx="11965">
                  <c:v>99.708332999999996</c:v>
                </c:pt>
                <c:pt idx="11966">
                  <c:v>99.716667000000001</c:v>
                </c:pt>
                <c:pt idx="11967">
                  <c:v>99.724999999999994</c:v>
                </c:pt>
                <c:pt idx="11968">
                  <c:v>99.733333000000002</c:v>
                </c:pt>
                <c:pt idx="11969">
                  <c:v>99.741667000000007</c:v>
                </c:pt>
                <c:pt idx="11970">
                  <c:v>99.75</c:v>
                </c:pt>
                <c:pt idx="11971">
                  <c:v>99.758332999999993</c:v>
                </c:pt>
                <c:pt idx="11972">
                  <c:v>99.766666999999998</c:v>
                </c:pt>
                <c:pt idx="11973">
                  <c:v>99.775000000000006</c:v>
                </c:pt>
                <c:pt idx="11974">
                  <c:v>99.783332999999999</c:v>
                </c:pt>
                <c:pt idx="11975">
                  <c:v>99.791667000000004</c:v>
                </c:pt>
                <c:pt idx="11976">
                  <c:v>99.8</c:v>
                </c:pt>
                <c:pt idx="11977">
                  <c:v>99.808333000000005</c:v>
                </c:pt>
                <c:pt idx="11978">
                  <c:v>99.816666999999995</c:v>
                </c:pt>
                <c:pt idx="11979">
                  <c:v>99.825000000000003</c:v>
                </c:pt>
                <c:pt idx="11980">
                  <c:v>99.833332999999996</c:v>
                </c:pt>
                <c:pt idx="11981">
                  <c:v>99.841667000000001</c:v>
                </c:pt>
                <c:pt idx="11982">
                  <c:v>99.85</c:v>
                </c:pt>
                <c:pt idx="11983">
                  <c:v>99.858333000000002</c:v>
                </c:pt>
                <c:pt idx="11984">
                  <c:v>99.866667000000007</c:v>
                </c:pt>
                <c:pt idx="11985">
                  <c:v>99.875</c:v>
                </c:pt>
                <c:pt idx="11986">
                  <c:v>99.883332999999993</c:v>
                </c:pt>
                <c:pt idx="11987">
                  <c:v>99.891666999999998</c:v>
                </c:pt>
                <c:pt idx="11988">
                  <c:v>99.9</c:v>
                </c:pt>
                <c:pt idx="11989">
                  <c:v>99.908332999999999</c:v>
                </c:pt>
                <c:pt idx="11990">
                  <c:v>99.916667000000004</c:v>
                </c:pt>
                <c:pt idx="11991">
                  <c:v>99.924999999999997</c:v>
                </c:pt>
                <c:pt idx="11992">
                  <c:v>99.933333000000005</c:v>
                </c:pt>
                <c:pt idx="11993">
                  <c:v>99.941666999999995</c:v>
                </c:pt>
                <c:pt idx="11994">
                  <c:v>99.95</c:v>
                </c:pt>
                <c:pt idx="11995">
                  <c:v>99.958332999999996</c:v>
                </c:pt>
                <c:pt idx="11996">
                  <c:v>99.966667000000001</c:v>
                </c:pt>
                <c:pt idx="11997">
                  <c:v>99.974999999999994</c:v>
                </c:pt>
                <c:pt idx="11998">
                  <c:v>99.983333000000002</c:v>
                </c:pt>
                <c:pt idx="11999">
                  <c:v>99.991667000000007</c:v>
                </c:pt>
                <c:pt idx="12000">
                  <c:v>100</c:v>
                </c:pt>
                <c:pt idx="12001">
                  <c:v>100.00833299999999</c:v>
                </c:pt>
                <c:pt idx="12002">
                  <c:v>100.016667</c:v>
                </c:pt>
                <c:pt idx="12003">
                  <c:v>100.02500000000001</c:v>
                </c:pt>
                <c:pt idx="12004">
                  <c:v>100.033333</c:v>
                </c:pt>
                <c:pt idx="12005">
                  <c:v>100.041667</c:v>
                </c:pt>
                <c:pt idx="12006">
                  <c:v>100.05</c:v>
                </c:pt>
                <c:pt idx="12007">
                  <c:v>100.058333</c:v>
                </c:pt>
                <c:pt idx="12008">
                  <c:v>100.066667</c:v>
                </c:pt>
                <c:pt idx="12009">
                  <c:v>100.075</c:v>
                </c:pt>
                <c:pt idx="12010">
                  <c:v>100.083333</c:v>
                </c:pt>
                <c:pt idx="12011">
                  <c:v>100.091667</c:v>
                </c:pt>
                <c:pt idx="12012">
                  <c:v>100.1</c:v>
                </c:pt>
                <c:pt idx="12013">
                  <c:v>100.108333</c:v>
                </c:pt>
                <c:pt idx="12014">
                  <c:v>100.11666700000001</c:v>
                </c:pt>
                <c:pt idx="12015">
                  <c:v>100.125</c:v>
                </c:pt>
                <c:pt idx="12016">
                  <c:v>100.13333299999999</c:v>
                </c:pt>
                <c:pt idx="12017">
                  <c:v>100.141667</c:v>
                </c:pt>
                <c:pt idx="12018">
                  <c:v>100.15</c:v>
                </c:pt>
                <c:pt idx="12019">
                  <c:v>100.158333</c:v>
                </c:pt>
                <c:pt idx="12020">
                  <c:v>100.166667</c:v>
                </c:pt>
                <c:pt idx="12021">
                  <c:v>100.175</c:v>
                </c:pt>
                <c:pt idx="12022">
                  <c:v>100.183333</c:v>
                </c:pt>
                <c:pt idx="12023">
                  <c:v>100.191667</c:v>
                </c:pt>
                <c:pt idx="12024">
                  <c:v>100.2</c:v>
                </c:pt>
                <c:pt idx="12025">
                  <c:v>100.208333</c:v>
                </c:pt>
                <c:pt idx="12026">
                  <c:v>100.216667</c:v>
                </c:pt>
                <c:pt idx="12027">
                  <c:v>100.22499999999999</c:v>
                </c:pt>
                <c:pt idx="12028">
                  <c:v>100.233333</c:v>
                </c:pt>
                <c:pt idx="12029">
                  <c:v>100.24166700000001</c:v>
                </c:pt>
                <c:pt idx="12030">
                  <c:v>100.25</c:v>
                </c:pt>
                <c:pt idx="12031">
                  <c:v>100.25833299999999</c:v>
                </c:pt>
                <c:pt idx="12032">
                  <c:v>100.266667</c:v>
                </c:pt>
                <c:pt idx="12033">
                  <c:v>100.27500000000001</c:v>
                </c:pt>
                <c:pt idx="12034">
                  <c:v>100.283333</c:v>
                </c:pt>
                <c:pt idx="12035">
                  <c:v>100.291667</c:v>
                </c:pt>
                <c:pt idx="12036">
                  <c:v>100.3</c:v>
                </c:pt>
                <c:pt idx="12037">
                  <c:v>100.308333</c:v>
                </c:pt>
                <c:pt idx="12038">
                  <c:v>100.316667</c:v>
                </c:pt>
                <c:pt idx="12039">
                  <c:v>100.325</c:v>
                </c:pt>
                <c:pt idx="12040">
                  <c:v>100.333333</c:v>
                </c:pt>
                <c:pt idx="12041">
                  <c:v>100.341667</c:v>
                </c:pt>
                <c:pt idx="12042">
                  <c:v>100.35</c:v>
                </c:pt>
                <c:pt idx="12043">
                  <c:v>100.358333</c:v>
                </c:pt>
                <c:pt idx="12044">
                  <c:v>100.36666700000001</c:v>
                </c:pt>
                <c:pt idx="12045">
                  <c:v>100.375</c:v>
                </c:pt>
                <c:pt idx="12046">
                  <c:v>100.38333299999999</c:v>
                </c:pt>
                <c:pt idx="12047">
                  <c:v>100.391667</c:v>
                </c:pt>
                <c:pt idx="12048">
                  <c:v>100.4</c:v>
                </c:pt>
                <c:pt idx="12049">
                  <c:v>100.408333</c:v>
                </c:pt>
                <c:pt idx="12050">
                  <c:v>100.416667</c:v>
                </c:pt>
                <c:pt idx="12051">
                  <c:v>100.425</c:v>
                </c:pt>
                <c:pt idx="12052">
                  <c:v>100.433333</c:v>
                </c:pt>
                <c:pt idx="12053">
                  <c:v>100.441667</c:v>
                </c:pt>
                <c:pt idx="12054">
                  <c:v>100.45</c:v>
                </c:pt>
                <c:pt idx="12055">
                  <c:v>100.458333</c:v>
                </c:pt>
                <c:pt idx="12056">
                  <c:v>100.466667</c:v>
                </c:pt>
                <c:pt idx="12057">
                  <c:v>100.47499999999999</c:v>
                </c:pt>
                <c:pt idx="12058">
                  <c:v>100.483333</c:v>
                </c:pt>
                <c:pt idx="12059">
                  <c:v>100.49166700000001</c:v>
                </c:pt>
                <c:pt idx="12060">
                  <c:v>100.5</c:v>
                </c:pt>
                <c:pt idx="12061">
                  <c:v>100.50833299999999</c:v>
                </c:pt>
                <c:pt idx="12062">
                  <c:v>100.516667</c:v>
                </c:pt>
                <c:pt idx="12063">
                  <c:v>100.52500000000001</c:v>
                </c:pt>
                <c:pt idx="12064">
                  <c:v>100.533333</c:v>
                </c:pt>
                <c:pt idx="12065">
                  <c:v>100.541667</c:v>
                </c:pt>
                <c:pt idx="12066">
                  <c:v>100.55</c:v>
                </c:pt>
                <c:pt idx="12067">
                  <c:v>100.558333</c:v>
                </c:pt>
                <c:pt idx="12068">
                  <c:v>100.566667</c:v>
                </c:pt>
                <c:pt idx="12069">
                  <c:v>100.575</c:v>
                </c:pt>
                <c:pt idx="12070">
                  <c:v>100.583333</c:v>
                </c:pt>
                <c:pt idx="12071">
                  <c:v>100.591667</c:v>
                </c:pt>
                <c:pt idx="12072">
                  <c:v>100.6</c:v>
                </c:pt>
                <c:pt idx="12073">
                  <c:v>100.608333</c:v>
                </c:pt>
                <c:pt idx="12074">
                  <c:v>100.61666700000001</c:v>
                </c:pt>
                <c:pt idx="12075">
                  <c:v>100.625</c:v>
                </c:pt>
                <c:pt idx="12076">
                  <c:v>100.63333299999999</c:v>
                </c:pt>
                <c:pt idx="12077">
                  <c:v>100.641667</c:v>
                </c:pt>
                <c:pt idx="12078">
                  <c:v>100.65</c:v>
                </c:pt>
                <c:pt idx="12079">
                  <c:v>100.658333</c:v>
                </c:pt>
                <c:pt idx="12080">
                  <c:v>100.666667</c:v>
                </c:pt>
                <c:pt idx="12081">
                  <c:v>100.675</c:v>
                </c:pt>
                <c:pt idx="12082">
                  <c:v>100.683333</c:v>
                </c:pt>
                <c:pt idx="12083">
                  <c:v>100.691667</c:v>
                </c:pt>
                <c:pt idx="12084">
                  <c:v>100.7</c:v>
                </c:pt>
                <c:pt idx="12085">
                  <c:v>100.708333</c:v>
                </c:pt>
                <c:pt idx="12086">
                  <c:v>100.716667</c:v>
                </c:pt>
                <c:pt idx="12087">
                  <c:v>100.72499999999999</c:v>
                </c:pt>
                <c:pt idx="12088">
                  <c:v>100.733333</c:v>
                </c:pt>
                <c:pt idx="12089">
                  <c:v>100.74166700000001</c:v>
                </c:pt>
                <c:pt idx="12090">
                  <c:v>100.75</c:v>
                </c:pt>
                <c:pt idx="12091">
                  <c:v>100.75833299999999</c:v>
                </c:pt>
                <c:pt idx="12092">
                  <c:v>100.766667</c:v>
                </c:pt>
                <c:pt idx="12093">
                  <c:v>100.77500000000001</c:v>
                </c:pt>
                <c:pt idx="12094">
                  <c:v>100.783333</c:v>
                </c:pt>
                <c:pt idx="12095">
                  <c:v>100.791667</c:v>
                </c:pt>
                <c:pt idx="12096">
                  <c:v>100.8</c:v>
                </c:pt>
                <c:pt idx="12097">
                  <c:v>100.808333</c:v>
                </c:pt>
                <c:pt idx="12098">
                  <c:v>100.816667</c:v>
                </c:pt>
                <c:pt idx="12099">
                  <c:v>100.825</c:v>
                </c:pt>
                <c:pt idx="12100">
                  <c:v>100.833333</c:v>
                </c:pt>
                <c:pt idx="12101">
                  <c:v>100.841667</c:v>
                </c:pt>
                <c:pt idx="12102">
                  <c:v>100.85</c:v>
                </c:pt>
                <c:pt idx="12103">
                  <c:v>100.858333</c:v>
                </c:pt>
                <c:pt idx="12104">
                  <c:v>100.86666700000001</c:v>
                </c:pt>
                <c:pt idx="12105">
                  <c:v>100.875</c:v>
                </c:pt>
                <c:pt idx="12106">
                  <c:v>100.88333299999999</c:v>
                </c:pt>
                <c:pt idx="12107">
                  <c:v>100.891667</c:v>
                </c:pt>
                <c:pt idx="12108">
                  <c:v>100.9</c:v>
                </c:pt>
                <c:pt idx="12109">
                  <c:v>100.908333</c:v>
                </c:pt>
                <c:pt idx="12110">
                  <c:v>100.916667</c:v>
                </c:pt>
                <c:pt idx="12111">
                  <c:v>100.925</c:v>
                </c:pt>
                <c:pt idx="12112">
                  <c:v>100.933333</c:v>
                </c:pt>
                <c:pt idx="12113">
                  <c:v>100.941667</c:v>
                </c:pt>
                <c:pt idx="12114">
                  <c:v>100.95</c:v>
                </c:pt>
                <c:pt idx="12115">
                  <c:v>100.958333</c:v>
                </c:pt>
                <c:pt idx="12116">
                  <c:v>100.966667</c:v>
                </c:pt>
                <c:pt idx="12117">
                  <c:v>100.97499999999999</c:v>
                </c:pt>
                <c:pt idx="12118">
                  <c:v>100.983333</c:v>
                </c:pt>
                <c:pt idx="12119">
                  <c:v>100.99166700000001</c:v>
                </c:pt>
                <c:pt idx="12120">
                  <c:v>101</c:v>
                </c:pt>
                <c:pt idx="12121">
                  <c:v>101.00833299999999</c:v>
                </c:pt>
                <c:pt idx="12122">
                  <c:v>101.016667</c:v>
                </c:pt>
                <c:pt idx="12123">
                  <c:v>101.02500000000001</c:v>
                </c:pt>
                <c:pt idx="12124">
                  <c:v>101.033333</c:v>
                </c:pt>
                <c:pt idx="12125">
                  <c:v>101.041667</c:v>
                </c:pt>
                <c:pt idx="12126">
                  <c:v>101.05</c:v>
                </c:pt>
                <c:pt idx="12127">
                  <c:v>101.058333</c:v>
                </c:pt>
                <c:pt idx="12128">
                  <c:v>101.066667</c:v>
                </c:pt>
                <c:pt idx="12129">
                  <c:v>101.075</c:v>
                </c:pt>
                <c:pt idx="12130">
                  <c:v>101.083333</c:v>
                </c:pt>
                <c:pt idx="12131">
                  <c:v>101.091667</c:v>
                </c:pt>
                <c:pt idx="12132">
                  <c:v>101.1</c:v>
                </c:pt>
                <c:pt idx="12133">
                  <c:v>101.108333</c:v>
                </c:pt>
                <c:pt idx="12134">
                  <c:v>101.11666700000001</c:v>
                </c:pt>
                <c:pt idx="12135">
                  <c:v>101.125</c:v>
                </c:pt>
                <c:pt idx="12136">
                  <c:v>101.13333299999999</c:v>
                </c:pt>
                <c:pt idx="12137">
                  <c:v>101.141667</c:v>
                </c:pt>
                <c:pt idx="12138">
                  <c:v>101.15</c:v>
                </c:pt>
                <c:pt idx="12139">
                  <c:v>101.158333</c:v>
                </c:pt>
                <c:pt idx="12140">
                  <c:v>101.166667</c:v>
                </c:pt>
                <c:pt idx="12141">
                  <c:v>101.175</c:v>
                </c:pt>
                <c:pt idx="12142">
                  <c:v>101.183333</c:v>
                </c:pt>
                <c:pt idx="12143">
                  <c:v>101.191667</c:v>
                </c:pt>
                <c:pt idx="12144">
                  <c:v>101.2</c:v>
                </c:pt>
                <c:pt idx="12145">
                  <c:v>101.208333</c:v>
                </c:pt>
                <c:pt idx="12146">
                  <c:v>101.216667</c:v>
                </c:pt>
                <c:pt idx="12147">
                  <c:v>101.22499999999999</c:v>
                </c:pt>
                <c:pt idx="12148">
                  <c:v>101.233333</c:v>
                </c:pt>
                <c:pt idx="12149">
                  <c:v>101.24166700000001</c:v>
                </c:pt>
                <c:pt idx="12150">
                  <c:v>101.25</c:v>
                </c:pt>
                <c:pt idx="12151">
                  <c:v>101.25833299999999</c:v>
                </c:pt>
                <c:pt idx="12152">
                  <c:v>101.266667</c:v>
                </c:pt>
                <c:pt idx="12153">
                  <c:v>101.27500000000001</c:v>
                </c:pt>
                <c:pt idx="12154">
                  <c:v>101.283333</c:v>
                </c:pt>
                <c:pt idx="12155">
                  <c:v>101.291667</c:v>
                </c:pt>
                <c:pt idx="12156">
                  <c:v>101.3</c:v>
                </c:pt>
                <c:pt idx="12157">
                  <c:v>101.308333</c:v>
                </c:pt>
                <c:pt idx="12158">
                  <c:v>101.316667</c:v>
                </c:pt>
                <c:pt idx="12159">
                  <c:v>101.325</c:v>
                </c:pt>
                <c:pt idx="12160">
                  <c:v>101.333333</c:v>
                </c:pt>
                <c:pt idx="12161">
                  <c:v>101.341667</c:v>
                </c:pt>
                <c:pt idx="12162">
                  <c:v>101.35</c:v>
                </c:pt>
                <c:pt idx="12163">
                  <c:v>101.358333</c:v>
                </c:pt>
                <c:pt idx="12164">
                  <c:v>101.36666700000001</c:v>
                </c:pt>
                <c:pt idx="12165">
                  <c:v>101.375</c:v>
                </c:pt>
                <c:pt idx="12166">
                  <c:v>101.38333299999999</c:v>
                </c:pt>
                <c:pt idx="12167">
                  <c:v>101.391667</c:v>
                </c:pt>
                <c:pt idx="12168">
                  <c:v>101.4</c:v>
                </c:pt>
                <c:pt idx="12169">
                  <c:v>101.408333</c:v>
                </c:pt>
                <c:pt idx="12170">
                  <c:v>101.416667</c:v>
                </c:pt>
                <c:pt idx="12171">
                  <c:v>101.425</c:v>
                </c:pt>
                <c:pt idx="12172">
                  <c:v>101.433333</c:v>
                </c:pt>
                <c:pt idx="12173">
                  <c:v>101.441667</c:v>
                </c:pt>
                <c:pt idx="12174">
                  <c:v>101.45</c:v>
                </c:pt>
                <c:pt idx="12175">
                  <c:v>101.458333</c:v>
                </c:pt>
                <c:pt idx="12176">
                  <c:v>101.466667</c:v>
                </c:pt>
                <c:pt idx="12177">
                  <c:v>101.47499999999999</c:v>
                </c:pt>
                <c:pt idx="12178">
                  <c:v>101.483333</c:v>
                </c:pt>
                <c:pt idx="12179">
                  <c:v>101.49166700000001</c:v>
                </c:pt>
                <c:pt idx="12180">
                  <c:v>101.5</c:v>
                </c:pt>
                <c:pt idx="12181">
                  <c:v>101.50833299999999</c:v>
                </c:pt>
                <c:pt idx="12182">
                  <c:v>101.516667</c:v>
                </c:pt>
                <c:pt idx="12183">
                  <c:v>101.52500000000001</c:v>
                </c:pt>
                <c:pt idx="12184">
                  <c:v>101.533333</c:v>
                </c:pt>
                <c:pt idx="12185">
                  <c:v>101.541667</c:v>
                </c:pt>
                <c:pt idx="12186">
                  <c:v>101.55</c:v>
                </c:pt>
                <c:pt idx="12187">
                  <c:v>101.558333</c:v>
                </c:pt>
                <c:pt idx="12188">
                  <c:v>101.566667</c:v>
                </c:pt>
                <c:pt idx="12189">
                  <c:v>101.575</c:v>
                </c:pt>
                <c:pt idx="12190">
                  <c:v>101.583333</c:v>
                </c:pt>
                <c:pt idx="12191">
                  <c:v>101.591667</c:v>
                </c:pt>
                <c:pt idx="12192">
                  <c:v>101.6</c:v>
                </c:pt>
                <c:pt idx="12193">
                  <c:v>101.608333</c:v>
                </c:pt>
                <c:pt idx="12194">
                  <c:v>101.61666700000001</c:v>
                </c:pt>
                <c:pt idx="12195">
                  <c:v>101.625</c:v>
                </c:pt>
                <c:pt idx="12196">
                  <c:v>101.63333299999999</c:v>
                </c:pt>
                <c:pt idx="12197">
                  <c:v>101.641667</c:v>
                </c:pt>
                <c:pt idx="12198">
                  <c:v>101.65</c:v>
                </c:pt>
                <c:pt idx="12199">
                  <c:v>101.658333</c:v>
                </c:pt>
                <c:pt idx="12200">
                  <c:v>101.666667</c:v>
                </c:pt>
                <c:pt idx="12201">
                  <c:v>101.675</c:v>
                </c:pt>
                <c:pt idx="12202">
                  <c:v>101.683333</c:v>
                </c:pt>
                <c:pt idx="12203">
                  <c:v>101.691667</c:v>
                </c:pt>
                <c:pt idx="12204">
                  <c:v>101.7</c:v>
                </c:pt>
                <c:pt idx="12205">
                  <c:v>101.708333</c:v>
                </c:pt>
                <c:pt idx="12206">
                  <c:v>101.716667</c:v>
                </c:pt>
                <c:pt idx="12207">
                  <c:v>101.72499999999999</c:v>
                </c:pt>
                <c:pt idx="12208">
                  <c:v>101.733333</c:v>
                </c:pt>
                <c:pt idx="12209">
                  <c:v>101.74166700000001</c:v>
                </c:pt>
                <c:pt idx="12210">
                  <c:v>101.75</c:v>
                </c:pt>
                <c:pt idx="12211">
                  <c:v>101.75833299999999</c:v>
                </c:pt>
                <c:pt idx="12212">
                  <c:v>101.766667</c:v>
                </c:pt>
                <c:pt idx="12213">
                  <c:v>101.77500000000001</c:v>
                </c:pt>
                <c:pt idx="12214">
                  <c:v>101.783333</c:v>
                </c:pt>
                <c:pt idx="12215">
                  <c:v>101.791667</c:v>
                </c:pt>
                <c:pt idx="12216">
                  <c:v>101.8</c:v>
                </c:pt>
                <c:pt idx="12217">
                  <c:v>101.808333</c:v>
                </c:pt>
                <c:pt idx="12218">
                  <c:v>101.816667</c:v>
                </c:pt>
                <c:pt idx="12219">
                  <c:v>101.825</c:v>
                </c:pt>
                <c:pt idx="12220">
                  <c:v>101.833333</c:v>
                </c:pt>
                <c:pt idx="12221">
                  <c:v>101.841667</c:v>
                </c:pt>
                <c:pt idx="12222">
                  <c:v>101.85</c:v>
                </c:pt>
                <c:pt idx="12223">
                  <c:v>101.858333</c:v>
                </c:pt>
                <c:pt idx="12224">
                  <c:v>101.86666700000001</c:v>
                </c:pt>
                <c:pt idx="12225">
                  <c:v>101.875</c:v>
                </c:pt>
                <c:pt idx="12226">
                  <c:v>101.88333299999999</c:v>
                </c:pt>
                <c:pt idx="12227">
                  <c:v>101.891667</c:v>
                </c:pt>
                <c:pt idx="12228">
                  <c:v>101.9</c:v>
                </c:pt>
                <c:pt idx="12229">
                  <c:v>101.908333</c:v>
                </c:pt>
                <c:pt idx="12230">
                  <c:v>101.916667</c:v>
                </c:pt>
                <c:pt idx="12231">
                  <c:v>101.925</c:v>
                </c:pt>
                <c:pt idx="12232">
                  <c:v>101.933333</c:v>
                </c:pt>
                <c:pt idx="12233">
                  <c:v>101.941667</c:v>
                </c:pt>
                <c:pt idx="12234">
                  <c:v>101.95</c:v>
                </c:pt>
                <c:pt idx="12235">
                  <c:v>101.958333</c:v>
                </c:pt>
                <c:pt idx="12236">
                  <c:v>101.966667</c:v>
                </c:pt>
                <c:pt idx="12237">
                  <c:v>101.97499999999999</c:v>
                </c:pt>
                <c:pt idx="12238">
                  <c:v>101.983333</c:v>
                </c:pt>
                <c:pt idx="12239">
                  <c:v>101.99166700000001</c:v>
                </c:pt>
                <c:pt idx="12240">
                  <c:v>102</c:v>
                </c:pt>
                <c:pt idx="12241">
                  <c:v>102.00833299999999</c:v>
                </c:pt>
                <c:pt idx="12242">
                  <c:v>102.016667</c:v>
                </c:pt>
                <c:pt idx="12243">
                  <c:v>102.02500000000001</c:v>
                </c:pt>
                <c:pt idx="12244">
                  <c:v>102.033333</c:v>
                </c:pt>
                <c:pt idx="12245">
                  <c:v>102.041667</c:v>
                </c:pt>
                <c:pt idx="12246">
                  <c:v>102.05</c:v>
                </c:pt>
                <c:pt idx="12247">
                  <c:v>102.058333</c:v>
                </c:pt>
                <c:pt idx="12248">
                  <c:v>102.066667</c:v>
                </c:pt>
                <c:pt idx="12249">
                  <c:v>102.075</c:v>
                </c:pt>
                <c:pt idx="12250">
                  <c:v>102.083333</c:v>
                </c:pt>
                <c:pt idx="12251">
                  <c:v>102.091667</c:v>
                </c:pt>
                <c:pt idx="12252">
                  <c:v>102.1</c:v>
                </c:pt>
                <c:pt idx="12253">
                  <c:v>102.108333</c:v>
                </c:pt>
                <c:pt idx="12254">
                  <c:v>102.11666700000001</c:v>
                </c:pt>
                <c:pt idx="12255">
                  <c:v>102.125</c:v>
                </c:pt>
                <c:pt idx="12256">
                  <c:v>102.13333299999999</c:v>
                </c:pt>
                <c:pt idx="12257">
                  <c:v>102.141667</c:v>
                </c:pt>
                <c:pt idx="12258">
                  <c:v>102.15</c:v>
                </c:pt>
                <c:pt idx="12259">
                  <c:v>102.158333</c:v>
                </c:pt>
                <c:pt idx="12260">
                  <c:v>102.166667</c:v>
                </c:pt>
                <c:pt idx="12261">
                  <c:v>102.175</c:v>
                </c:pt>
                <c:pt idx="12262">
                  <c:v>102.183333</c:v>
                </c:pt>
                <c:pt idx="12263">
                  <c:v>102.191667</c:v>
                </c:pt>
                <c:pt idx="12264">
                  <c:v>102.2</c:v>
                </c:pt>
                <c:pt idx="12265">
                  <c:v>102.208333</c:v>
                </c:pt>
                <c:pt idx="12266">
                  <c:v>102.216667</c:v>
                </c:pt>
                <c:pt idx="12267">
                  <c:v>102.22499999999999</c:v>
                </c:pt>
                <c:pt idx="12268">
                  <c:v>102.233333</c:v>
                </c:pt>
                <c:pt idx="12269">
                  <c:v>102.24166700000001</c:v>
                </c:pt>
                <c:pt idx="12270">
                  <c:v>102.25</c:v>
                </c:pt>
                <c:pt idx="12271">
                  <c:v>102.25833299999999</c:v>
                </c:pt>
                <c:pt idx="12272">
                  <c:v>102.266667</c:v>
                </c:pt>
                <c:pt idx="12273">
                  <c:v>102.27500000000001</c:v>
                </c:pt>
                <c:pt idx="12274">
                  <c:v>102.283333</c:v>
                </c:pt>
                <c:pt idx="12275">
                  <c:v>102.291667</c:v>
                </c:pt>
                <c:pt idx="12276">
                  <c:v>102.3</c:v>
                </c:pt>
                <c:pt idx="12277">
                  <c:v>102.308333</c:v>
                </c:pt>
                <c:pt idx="12278">
                  <c:v>102.316667</c:v>
                </c:pt>
                <c:pt idx="12279">
                  <c:v>102.325</c:v>
                </c:pt>
                <c:pt idx="12280">
                  <c:v>102.333333</c:v>
                </c:pt>
                <c:pt idx="12281">
                  <c:v>102.341667</c:v>
                </c:pt>
                <c:pt idx="12282">
                  <c:v>102.35</c:v>
                </c:pt>
                <c:pt idx="12283">
                  <c:v>102.358333</c:v>
                </c:pt>
                <c:pt idx="12284">
                  <c:v>102.36666700000001</c:v>
                </c:pt>
                <c:pt idx="12285">
                  <c:v>102.375</c:v>
                </c:pt>
                <c:pt idx="12286">
                  <c:v>102.38333299999999</c:v>
                </c:pt>
                <c:pt idx="12287">
                  <c:v>102.391667</c:v>
                </c:pt>
                <c:pt idx="12288">
                  <c:v>102.4</c:v>
                </c:pt>
                <c:pt idx="12289">
                  <c:v>102.408333</c:v>
                </c:pt>
                <c:pt idx="12290">
                  <c:v>102.416667</c:v>
                </c:pt>
                <c:pt idx="12291">
                  <c:v>102.425</c:v>
                </c:pt>
                <c:pt idx="12292">
                  <c:v>102.433333</c:v>
                </c:pt>
                <c:pt idx="12293">
                  <c:v>102.441667</c:v>
                </c:pt>
                <c:pt idx="12294">
                  <c:v>102.45</c:v>
                </c:pt>
                <c:pt idx="12295">
                  <c:v>102.458333</c:v>
                </c:pt>
                <c:pt idx="12296">
                  <c:v>102.466667</c:v>
                </c:pt>
                <c:pt idx="12297">
                  <c:v>102.47499999999999</c:v>
                </c:pt>
                <c:pt idx="12298">
                  <c:v>102.483333</c:v>
                </c:pt>
                <c:pt idx="12299">
                  <c:v>102.49166700000001</c:v>
                </c:pt>
                <c:pt idx="12300">
                  <c:v>102.5</c:v>
                </c:pt>
                <c:pt idx="12301">
                  <c:v>102.50833299999999</c:v>
                </c:pt>
                <c:pt idx="12302">
                  <c:v>102.516667</c:v>
                </c:pt>
                <c:pt idx="12303">
                  <c:v>102.52500000000001</c:v>
                </c:pt>
                <c:pt idx="12304">
                  <c:v>102.533333</c:v>
                </c:pt>
                <c:pt idx="12305">
                  <c:v>102.541667</c:v>
                </c:pt>
                <c:pt idx="12306">
                  <c:v>102.55</c:v>
                </c:pt>
                <c:pt idx="12307">
                  <c:v>102.558333</c:v>
                </c:pt>
                <c:pt idx="12308">
                  <c:v>102.566667</c:v>
                </c:pt>
                <c:pt idx="12309">
                  <c:v>102.575</c:v>
                </c:pt>
                <c:pt idx="12310">
                  <c:v>102.583333</c:v>
                </c:pt>
                <c:pt idx="12311">
                  <c:v>102.591667</c:v>
                </c:pt>
                <c:pt idx="12312">
                  <c:v>102.6</c:v>
                </c:pt>
                <c:pt idx="12313">
                  <c:v>102.608333</c:v>
                </c:pt>
                <c:pt idx="12314">
                  <c:v>102.61666700000001</c:v>
                </c:pt>
                <c:pt idx="12315">
                  <c:v>102.625</c:v>
                </c:pt>
                <c:pt idx="12316">
                  <c:v>102.63333299999999</c:v>
                </c:pt>
                <c:pt idx="12317">
                  <c:v>102.641667</c:v>
                </c:pt>
                <c:pt idx="12318">
                  <c:v>102.65</c:v>
                </c:pt>
                <c:pt idx="12319">
                  <c:v>102.658333</c:v>
                </c:pt>
                <c:pt idx="12320">
                  <c:v>102.666667</c:v>
                </c:pt>
                <c:pt idx="12321">
                  <c:v>102.675</c:v>
                </c:pt>
                <c:pt idx="12322">
                  <c:v>102.683333</c:v>
                </c:pt>
                <c:pt idx="12323">
                  <c:v>102.691667</c:v>
                </c:pt>
                <c:pt idx="12324">
                  <c:v>102.7</c:v>
                </c:pt>
                <c:pt idx="12325">
                  <c:v>102.708333</c:v>
                </c:pt>
                <c:pt idx="12326">
                  <c:v>102.716667</c:v>
                </c:pt>
                <c:pt idx="12327">
                  <c:v>102.72499999999999</c:v>
                </c:pt>
                <c:pt idx="12328">
                  <c:v>102.733333</c:v>
                </c:pt>
                <c:pt idx="12329">
                  <c:v>102.74166700000001</c:v>
                </c:pt>
                <c:pt idx="12330">
                  <c:v>102.75</c:v>
                </c:pt>
                <c:pt idx="12331">
                  <c:v>102.75833299999999</c:v>
                </c:pt>
                <c:pt idx="12332">
                  <c:v>102.766667</c:v>
                </c:pt>
                <c:pt idx="12333">
                  <c:v>102.77500000000001</c:v>
                </c:pt>
                <c:pt idx="12334">
                  <c:v>102.783333</c:v>
                </c:pt>
                <c:pt idx="12335">
                  <c:v>102.791667</c:v>
                </c:pt>
                <c:pt idx="12336">
                  <c:v>102.8</c:v>
                </c:pt>
                <c:pt idx="12337">
                  <c:v>102.808333</c:v>
                </c:pt>
                <c:pt idx="12338">
                  <c:v>102.816667</c:v>
                </c:pt>
                <c:pt idx="12339">
                  <c:v>102.825</c:v>
                </c:pt>
                <c:pt idx="12340">
                  <c:v>102.833333</c:v>
                </c:pt>
                <c:pt idx="12341">
                  <c:v>102.841667</c:v>
                </c:pt>
                <c:pt idx="12342">
                  <c:v>102.85</c:v>
                </c:pt>
                <c:pt idx="12343">
                  <c:v>102.858333</c:v>
                </c:pt>
                <c:pt idx="12344">
                  <c:v>102.86666700000001</c:v>
                </c:pt>
                <c:pt idx="12345">
                  <c:v>102.875</c:v>
                </c:pt>
                <c:pt idx="12346">
                  <c:v>102.88333299999999</c:v>
                </c:pt>
                <c:pt idx="12347">
                  <c:v>102.891667</c:v>
                </c:pt>
                <c:pt idx="12348">
                  <c:v>102.9</c:v>
                </c:pt>
                <c:pt idx="12349">
                  <c:v>102.908333</c:v>
                </c:pt>
                <c:pt idx="12350">
                  <c:v>102.916667</c:v>
                </c:pt>
                <c:pt idx="12351">
                  <c:v>102.925</c:v>
                </c:pt>
                <c:pt idx="12352">
                  <c:v>102.933333</c:v>
                </c:pt>
                <c:pt idx="12353">
                  <c:v>102.941667</c:v>
                </c:pt>
                <c:pt idx="12354">
                  <c:v>102.95</c:v>
                </c:pt>
                <c:pt idx="12355">
                  <c:v>102.958333</c:v>
                </c:pt>
                <c:pt idx="12356">
                  <c:v>102.966667</c:v>
                </c:pt>
                <c:pt idx="12357">
                  <c:v>102.97499999999999</c:v>
                </c:pt>
                <c:pt idx="12358">
                  <c:v>102.983333</c:v>
                </c:pt>
                <c:pt idx="12359">
                  <c:v>102.99166700000001</c:v>
                </c:pt>
                <c:pt idx="12360">
                  <c:v>103</c:v>
                </c:pt>
                <c:pt idx="12361">
                  <c:v>103.00833299999999</c:v>
                </c:pt>
                <c:pt idx="12362">
                  <c:v>103.016667</c:v>
                </c:pt>
                <c:pt idx="12363">
                  <c:v>103.02500000000001</c:v>
                </c:pt>
                <c:pt idx="12364">
                  <c:v>103.033333</c:v>
                </c:pt>
                <c:pt idx="12365">
                  <c:v>103.041667</c:v>
                </c:pt>
                <c:pt idx="12366">
                  <c:v>103.05</c:v>
                </c:pt>
                <c:pt idx="12367">
                  <c:v>103.058333</c:v>
                </c:pt>
                <c:pt idx="12368">
                  <c:v>103.066667</c:v>
                </c:pt>
                <c:pt idx="12369">
                  <c:v>103.075</c:v>
                </c:pt>
                <c:pt idx="12370">
                  <c:v>103.083333</c:v>
                </c:pt>
                <c:pt idx="12371">
                  <c:v>103.091667</c:v>
                </c:pt>
                <c:pt idx="12372">
                  <c:v>103.1</c:v>
                </c:pt>
                <c:pt idx="12373">
                  <c:v>103.108333</c:v>
                </c:pt>
                <c:pt idx="12374">
                  <c:v>103.11666700000001</c:v>
                </c:pt>
                <c:pt idx="12375">
                  <c:v>103.125</c:v>
                </c:pt>
                <c:pt idx="12376">
                  <c:v>103.13333299999999</c:v>
                </c:pt>
                <c:pt idx="12377">
                  <c:v>103.141667</c:v>
                </c:pt>
                <c:pt idx="12378">
                  <c:v>103.15</c:v>
                </c:pt>
                <c:pt idx="12379">
                  <c:v>103.158333</c:v>
                </c:pt>
                <c:pt idx="12380">
                  <c:v>103.166667</c:v>
                </c:pt>
                <c:pt idx="12381">
                  <c:v>103.175</c:v>
                </c:pt>
                <c:pt idx="12382">
                  <c:v>103.183333</c:v>
                </c:pt>
                <c:pt idx="12383">
                  <c:v>103.191667</c:v>
                </c:pt>
                <c:pt idx="12384">
                  <c:v>103.2</c:v>
                </c:pt>
                <c:pt idx="12385">
                  <c:v>103.208333</c:v>
                </c:pt>
                <c:pt idx="12386">
                  <c:v>103.216667</c:v>
                </c:pt>
                <c:pt idx="12387">
                  <c:v>103.22499999999999</c:v>
                </c:pt>
                <c:pt idx="12388">
                  <c:v>103.233333</c:v>
                </c:pt>
                <c:pt idx="12389">
                  <c:v>103.24166700000001</c:v>
                </c:pt>
                <c:pt idx="12390">
                  <c:v>103.25</c:v>
                </c:pt>
                <c:pt idx="12391">
                  <c:v>103.25833299999999</c:v>
                </c:pt>
                <c:pt idx="12392">
                  <c:v>103.266667</c:v>
                </c:pt>
                <c:pt idx="12393">
                  <c:v>103.27500000000001</c:v>
                </c:pt>
                <c:pt idx="12394">
                  <c:v>103.283333</c:v>
                </c:pt>
                <c:pt idx="12395">
                  <c:v>103.291667</c:v>
                </c:pt>
                <c:pt idx="12396">
                  <c:v>103.3</c:v>
                </c:pt>
                <c:pt idx="12397">
                  <c:v>103.308333</c:v>
                </c:pt>
                <c:pt idx="12398">
                  <c:v>103.316667</c:v>
                </c:pt>
                <c:pt idx="12399">
                  <c:v>103.325</c:v>
                </c:pt>
                <c:pt idx="12400">
                  <c:v>103.333333</c:v>
                </c:pt>
                <c:pt idx="12401">
                  <c:v>103.341667</c:v>
                </c:pt>
                <c:pt idx="12402">
                  <c:v>103.35</c:v>
                </c:pt>
                <c:pt idx="12403">
                  <c:v>103.358333</c:v>
                </c:pt>
                <c:pt idx="12404">
                  <c:v>103.36666700000001</c:v>
                </c:pt>
                <c:pt idx="12405">
                  <c:v>103.375</c:v>
                </c:pt>
                <c:pt idx="12406">
                  <c:v>103.38333299999999</c:v>
                </c:pt>
                <c:pt idx="12407">
                  <c:v>103.391667</c:v>
                </c:pt>
                <c:pt idx="12408">
                  <c:v>103.4</c:v>
                </c:pt>
                <c:pt idx="12409">
                  <c:v>103.408333</c:v>
                </c:pt>
                <c:pt idx="12410">
                  <c:v>103.416667</c:v>
                </c:pt>
                <c:pt idx="12411">
                  <c:v>103.425</c:v>
                </c:pt>
                <c:pt idx="12412">
                  <c:v>103.433333</c:v>
                </c:pt>
                <c:pt idx="12413">
                  <c:v>103.441667</c:v>
                </c:pt>
                <c:pt idx="12414">
                  <c:v>103.45</c:v>
                </c:pt>
                <c:pt idx="12415">
                  <c:v>103.458333</c:v>
                </c:pt>
                <c:pt idx="12416">
                  <c:v>103.466667</c:v>
                </c:pt>
                <c:pt idx="12417">
                  <c:v>103.47499999999999</c:v>
                </c:pt>
                <c:pt idx="12418">
                  <c:v>103.483333</c:v>
                </c:pt>
                <c:pt idx="12419">
                  <c:v>103.49166700000001</c:v>
                </c:pt>
                <c:pt idx="12420">
                  <c:v>103.5</c:v>
                </c:pt>
                <c:pt idx="12421">
                  <c:v>103.50833299999999</c:v>
                </c:pt>
                <c:pt idx="12422">
                  <c:v>103.516667</c:v>
                </c:pt>
                <c:pt idx="12423">
                  <c:v>103.52500000000001</c:v>
                </c:pt>
                <c:pt idx="12424">
                  <c:v>103.533333</c:v>
                </c:pt>
                <c:pt idx="12425">
                  <c:v>103.541667</c:v>
                </c:pt>
                <c:pt idx="12426">
                  <c:v>103.55</c:v>
                </c:pt>
                <c:pt idx="12427">
                  <c:v>103.558333</c:v>
                </c:pt>
                <c:pt idx="12428">
                  <c:v>103.566667</c:v>
                </c:pt>
                <c:pt idx="12429">
                  <c:v>103.575</c:v>
                </c:pt>
                <c:pt idx="12430">
                  <c:v>103.583333</c:v>
                </c:pt>
                <c:pt idx="12431">
                  <c:v>103.591667</c:v>
                </c:pt>
                <c:pt idx="12432">
                  <c:v>103.6</c:v>
                </c:pt>
                <c:pt idx="12433">
                  <c:v>103.608333</c:v>
                </c:pt>
                <c:pt idx="12434">
                  <c:v>103.61666700000001</c:v>
                </c:pt>
                <c:pt idx="12435">
                  <c:v>103.625</c:v>
                </c:pt>
                <c:pt idx="12436">
                  <c:v>103.63333299999999</c:v>
                </c:pt>
                <c:pt idx="12437">
                  <c:v>103.641667</c:v>
                </c:pt>
                <c:pt idx="12438">
                  <c:v>103.65</c:v>
                </c:pt>
                <c:pt idx="12439">
                  <c:v>103.658333</c:v>
                </c:pt>
                <c:pt idx="12440">
                  <c:v>103.666667</c:v>
                </c:pt>
                <c:pt idx="12441">
                  <c:v>103.675</c:v>
                </c:pt>
                <c:pt idx="12442">
                  <c:v>103.683333</c:v>
                </c:pt>
                <c:pt idx="12443">
                  <c:v>103.691667</c:v>
                </c:pt>
                <c:pt idx="12444">
                  <c:v>103.7</c:v>
                </c:pt>
                <c:pt idx="12445">
                  <c:v>103.708333</c:v>
                </c:pt>
                <c:pt idx="12446">
                  <c:v>103.716667</c:v>
                </c:pt>
                <c:pt idx="12447">
                  <c:v>103.72499999999999</c:v>
                </c:pt>
                <c:pt idx="12448">
                  <c:v>103.733333</c:v>
                </c:pt>
                <c:pt idx="12449">
                  <c:v>103.74166700000001</c:v>
                </c:pt>
                <c:pt idx="12450">
                  <c:v>103.75</c:v>
                </c:pt>
                <c:pt idx="12451">
                  <c:v>103.75833299999999</c:v>
                </c:pt>
                <c:pt idx="12452">
                  <c:v>103.766667</c:v>
                </c:pt>
                <c:pt idx="12453">
                  <c:v>103.77500000000001</c:v>
                </c:pt>
                <c:pt idx="12454">
                  <c:v>103.783333</c:v>
                </c:pt>
                <c:pt idx="12455">
                  <c:v>103.791667</c:v>
                </c:pt>
                <c:pt idx="12456">
                  <c:v>103.8</c:v>
                </c:pt>
                <c:pt idx="12457">
                  <c:v>103.808333</c:v>
                </c:pt>
                <c:pt idx="12458">
                  <c:v>103.816667</c:v>
                </c:pt>
                <c:pt idx="12459">
                  <c:v>103.825</c:v>
                </c:pt>
                <c:pt idx="12460">
                  <c:v>103.833333</c:v>
                </c:pt>
                <c:pt idx="12461">
                  <c:v>103.841667</c:v>
                </c:pt>
                <c:pt idx="12462">
                  <c:v>103.85</c:v>
                </c:pt>
                <c:pt idx="12463">
                  <c:v>103.858333</c:v>
                </c:pt>
                <c:pt idx="12464">
                  <c:v>103.86666700000001</c:v>
                </c:pt>
                <c:pt idx="12465">
                  <c:v>103.875</c:v>
                </c:pt>
                <c:pt idx="12466">
                  <c:v>103.88333299999999</c:v>
                </c:pt>
                <c:pt idx="12467">
                  <c:v>103.891667</c:v>
                </c:pt>
                <c:pt idx="12468">
                  <c:v>103.9</c:v>
                </c:pt>
                <c:pt idx="12469">
                  <c:v>103.908333</c:v>
                </c:pt>
                <c:pt idx="12470">
                  <c:v>103.916667</c:v>
                </c:pt>
                <c:pt idx="12471">
                  <c:v>103.925</c:v>
                </c:pt>
                <c:pt idx="12472">
                  <c:v>103.933333</c:v>
                </c:pt>
                <c:pt idx="12473">
                  <c:v>103.941667</c:v>
                </c:pt>
                <c:pt idx="12474">
                  <c:v>103.95</c:v>
                </c:pt>
                <c:pt idx="12475">
                  <c:v>103.958333</c:v>
                </c:pt>
                <c:pt idx="12476">
                  <c:v>103.966667</c:v>
                </c:pt>
                <c:pt idx="12477">
                  <c:v>103.97499999999999</c:v>
                </c:pt>
                <c:pt idx="12478">
                  <c:v>103.983333</c:v>
                </c:pt>
                <c:pt idx="12479">
                  <c:v>103.99166700000001</c:v>
                </c:pt>
                <c:pt idx="12480">
                  <c:v>104</c:v>
                </c:pt>
                <c:pt idx="12481">
                  <c:v>104.00833299999999</c:v>
                </c:pt>
                <c:pt idx="12482">
                  <c:v>104.016667</c:v>
                </c:pt>
                <c:pt idx="12483">
                  <c:v>104.02500000000001</c:v>
                </c:pt>
                <c:pt idx="12484">
                  <c:v>104.033333</c:v>
                </c:pt>
                <c:pt idx="12485">
                  <c:v>104.041667</c:v>
                </c:pt>
                <c:pt idx="12486">
                  <c:v>104.05</c:v>
                </c:pt>
                <c:pt idx="12487">
                  <c:v>104.058333</c:v>
                </c:pt>
                <c:pt idx="12488">
                  <c:v>104.066667</c:v>
                </c:pt>
                <c:pt idx="12489">
                  <c:v>104.075</c:v>
                </c:pt>
                <c:pt idx="12490">
                  <c:v>104.083333</c:v>
                </c:pt>
                <c:pt idx="12491">
                  <c:v>104.091667</c:v>
                </c:pt>
                <c:pt idx="12492">
                  <c:v>104.1</c:v>
                </c:pt>
                <c:pt idx="12493">
                  <c:v>104.108333</c:v>
                </c:pt>
                <c:pt idx="12494">
                  <c:v>104.11666700000001</c:v>
                </c:pt>
                <c:pt idx="12495">
                  <c:v>104.125</c:v>
                </c:pt>
                <c:pt idx="12496">
                  <c:v>104.13333299999999</c:v>
                </c:pt>
                <c:pt idx="12497">
                  <c:v>104.141667</c:v>
                </c:pt>
                <c:pt idx="12498">
                  <c:v>104.15</c:v>
                </c:pt>
                <c:pt idx="12499">
                  <c:v>104.158333</c:v>
                </c:pt>
                <c:pt idx="12500">
                  <c:v>104.166667</c:v>
                </c:pt>
                <c:pt idx="12501">
                  <c:v>104.175</c:v>
                </c:pt>
                <c:pt idx="12502">
                  <c:v>104.183333</c:v>
                </c:pt>
                <c:pt idx="12503">
                  <c:v>104.191667</c:v>
                </c:pt>
                <c:pt idx="12504">
                  <c:v>104.2</c:v>
                </c:pt>
                <c:pt idx="12505">
                  <c:v>104.208333</c:v>
                </c:pt>
                <c:pt idx="12506">
                  <c:v>104.216667</c:v>
                </c:pt>
                <c:pt idx="12507">
                  <c:v>104.22499999999999</c:v>
                </c:pt>
                <c:pt idx="12508">
                  <c:v>104.233333</c:v>
                </c:pt>
                <c:pt idx="12509">
                  <c:v>104.24166700000001</c:v>
                </c:pt>
                <c:pt idx="12510">
                  <c:v>104.25</c:v>
                </c:pt>
                <c:pt idx="12511">
                  <c:v>104.25833299999999</c:v>
                </c:pt>
                <c:pt idx="12512">
                  <c:v>104.266667</c:v>
                </c:pt>
                <c:pt idx="12513">
                  <c:v>104.27500000000001</c:v>
                </c:pt>
                <c:pt idx="12514">
                  <c:v>104.283333</c:v>
                </c:pt>
                <c:pt idx="12515">
                  <c:v>104.291667</c:v>
                </c:pt>
                <c:pt idx="12516">
                  <c:v>104.3</c:v>
                </c:pt>
                <c:pt idx="12517">
                  <c:v>104.308333</c:v>
                </c:pt>
                <c:pt idx="12518">
                  <c:v>104.316667</c:v>
                </c:pt>
                <c:pt idx="12519">
                  <c:v>104.325</c:v>
                </c:pt>
                <c:pt idx="12520">
                  <c:v>104.333333</c:v>
                </c:pt>
                <c:pt idx="12521">
                  <c:v>104.341667</c:v>
                </c:pt>
                <c:pt idx="12522">
                  <c:v>104.35</c:v>
                </c:pt>
                <c:pt idx="12523">
                  <c:v>104.358333</c:v>
                </c:pt>
                <c:pt idx="12524">
                  <c:v>104.36666700000001</c:v>
                </c:pt>
                <c:pt idx="12525">
                  <c:v>104.375</c:v>
                </c:pt>
                <c:pt idx="12526">
                  <c:v>104.38333299999999</c:v>
                </c:pt>
                <c:pt idx="12527">
                  <c:v>104.391667</c:v>
                </c:pt>
                <c:pt idx="12528">
                  <c:v>104.4</c:v>
                </c:pt>
                <c:pt idx="12529">
                  <c:v>104.408333</c:v>
                </c:pt>
                <c:pt idx="12530">
                  <c:v>104.416667</c:v>
                </c:pt>
                <c:pt idx="12531">
                  <c:v>104.425</c:v>
                </c:pt>
                <c:pt idx="12532">
                  <c:v>104.433333</c:v>
                </c:pt>
                <c:pt idx="12533">
                  <c:v>104.441667</c:v>
                </c:pt>
                <c:pt idx="12534">
                  <c:v>104.45</c:v>
                </c:pt>
                <c:pt idx="12535">
                  <c:v>104.458333</c:v>
                </c:pt>
                <c:pt idx="12536">
                  <c:v>104.466667</c:v>
                </c:pt>
                <c:pt idx="12537">
                  <c:v>104.47499999999999</c:v>
                </c:pt>
                <c:pt idx="12538">
                  <c:v>104.483333</c:v>
                </c:pt>
                <c:pt idx="12539">
                  <c:v>104.49166700000001</c:v>
                </c:pt>
                <c:pt idx="12540">
                  <c:v>104.5</c:v>
                </c:pt>
                <c:pt idx="12541">
                  <c:v>104.50833299999999</c:v>
                </c:pt>
                <c:pt idx="12542">
                  <c:v>104.516667</c:v>
                </c:pt>
                <c:pt idx="12543">
                  <c:v>104.52500000000001</c:v>
                </c:pt>
                <c:pt idx="12544">
                  <c:v>104.533333</c:v>
                </c:pt>
                <c:pt idx="12545">
                  <c:v>104.541667</c:v>
                </c:pt>
                <c:pt idx="12546">
                  <c:v>104.55</c:v>
                </c:pt>
                <c:pt idx="12547">
                  <c:v>104.558333</c:v>
                </c:pt>
                <c:pt idx="12548">
                  <c:v>104.566667</c:v>
                </c:pt>
                <c:pt idx="12549">
                  <c:v>104.575</c:v>
                </c:pt>
                <c:pt idx="12550">
                  <c:v>104.583333</c:v>
                </c:pt>
                <c:pt idx="12551">
                  <c:v>104.591667</c:v>
                </c:pt>
                <c:pt idx="12552">
                  <c:v>104.6</c:v>
                </c:pt>
                <c:pt idx="12553">
                  <c:v>104.608333</c:v>
                </c:pt>
                <c:pt idx="12554">
                  <c:v>104.61666700000001</c:v>
                </c:pt>
                <c:pt idx="12555">
                  <c:v>104.625</c:v>
                </c:pt>
                <c:pt idx="12556">
                  <c:v>104.63333299999999</c:v>
                </c:pt>
                <c:pt idx="12557">
                  <c:v>104.641667</c:v>
                </c:pt>
                <c:pt idx="12558">
                  <c:v>104.65</c:v>
                </c:pt>
                <c:pt idx="12559">
                  <c:v>104.658333</c:v>
                </c:pt>
                <c:pt idx="12560">
                  <c:v>104.666667</c:v>
                </c:pt>
                <c:pt idx="12561">
                  <c:v>104.675</c:v>
                </c:pt>
                <c:pt idx="12562">
                  <c:v>104.683333</c:v>
                </c:pt>
                <c:pt idx="12563">
                  <c:v>104.691667</c:v>
                </c:pt>
                <c:pt idx="12564">
                  <c:v>104.7</c:v>
                </c:pt>
                <c:pt idx="12565">
                  <c:v>104.708333</c:v>
                </c:pt>
                <c:pt idx="12566">
                  <c:v>104.716667</c:v>
                </c:pt>
                <c:pt idx="12567">
                  <c:v>104.72499999999999</c:v>
                </c:pt>
                <c:pt idx="12568">
                  <c:v>104.733333</c:v>
                </c:pt>
                <c:pt idx="12569">
                  <c:v>104.74166700000001</c:v>
                </c:pt>
                <c:pt idx="12570">
                  <c:v>104.75</c:v>
                </c:pt>
                <c:pt idx="12571">
                  <c:v>104.75833299999999</c:v>
                </c:pt>
                <c:pt idx="12572">
                  <c:v>104.766667</c:v>
                </c:pt>
                <c:pt idx="12573">
                  <c:v>104.77500000000001</c:v>
                </c:pt>
                <c:pt idx="12574">
                  <c:v>104.783333</c:v>
                </c:pt>
                <c:pt idx="12575">
                  <c:v>104.791667</c:v>
                </c:pt>
                <c:pt idx="12576">
                  <c:v>104.8</c:v>
                </c:pt>
                <c:pt idx="12577">
                  <c:v>104.808333</c:v>
                </c:pt>
                <c:pt idx="12578">
                  <c:v>104.816667</c:v>
                </c:pt>
                <c:pt idx="12579">
                  <c:v>104.825</c:v>
                </c:pt>
                <c:pt idx="12580">
                  <c:v>104.833333</c:v>
                </c:pt>
                <c:pt idx="12581">
                  <c:v>104.841667</c:v>
                </c:pt>
                <c:pt idx="12582">
                  <c:v>104.85</c:v>
                </c:pt>
                <c:pt idx="12583">
                  <c:v>104.858333</c:v>
                </c:pt>
                <c:pt idx="12584">
                  <c:v>104.86666700000001</c:v>
                </c:pt>
                <c:pt idx="12585">
                  <c:v>104.875</c:v>
                </c:pt>
                <c:pt idx="12586">
                  <c:v>104.88333299999999</c:v>
                </c:pt>
                <c:pt idx="12587">
                  <c:v>104.891667</c:v>
                </c:pt>
                <c:pt idx="12588">
                  <c:v>104.9</c:v>
                </c:pt>
                <c:pt idx="12589">
                  <c:v>104.908333</c:v>
                </c:pt>
                <c:pt idx="12590">
                  <c:v>104.916667</c:v>
                </c:pt>
                <c:pt idx="12591">
                  <c:v>104.925</c:v>
                </c:pt>
                <c:pt idx="12592">
                  <c:v>104.933333</c:v>
                </c:pt>
                <c:pt idx="12593">
                  <c:v>104.941667</c:v>
                </c:pt>
                <c:pt idx="12594">
                  <c:v>104.95</c:v>
                </c:pt>
                <c:pt idx="12595">
                  <c:v>104.958333</c:v>
                </c:pt>
                <c:pt idx="12596">
                  <c:v>104.966667</c:v>
                </c:pt>
                <c:pt idx="12597">
                  <c:v>104.97499999999999</c:v>
                </c:pt>
                <c:pt idx="12598">
                  <c:v>104.983333</c:v>
                </c:pt>
                <c:pt idx="12599">
                  <c:v>104.99166700000001</c:v>
                </c:pt>
                <c:pt idx="12600">
                  <c:v>105</c:v>
                </c:pt>
                <c:pt idx="12601">
                  <c:v>105.00833299999999</c:v>
                </c:pt>
                <c:pt idx="12602">
                  <c:v>105.016667</c:v>
                </c:pt>
                <c:pt idx="12603">
                  <c:v>105.02500000000001</c:v>
                </c:pt>
                <c:pt idx="12604">
                  <c:v>105.033333</c:v>
                </c:pt>
                <c:pt idx="12605">
                  <c:v>105.041667</c:v>
                </c:pt>
                <c:pt idx="12606">
                  <c:v>105.05</c:v>
                </c:pt>
                <c:pt idx="12607">
                  <c:v>105.058333</c:v>
                </c:pt>
                <c:pt idx="12608">
                  <c:v>105.066667</c:v>
                </c:pt>
                <c:pt idx="12609">
                  <c:v>105.075</c:v>
                </c:pt>
                <c:pt idx="12610">
                  <c:v>105.083333</c:v>
                </c:pt>
                <c:pt idx="12611">
                  <c:v>105.091667</c:v>
                </c:pt>
                <c:pt idx="12612">
                  <c:v>105.1</c:v>
                </c:pt>
                <c:pt idx="12613">
                  <c:v>105.108333</c:v>
                </c:pt>
                <c:pt idx="12614">
                  <c:v>105.11666700000001</c:v>
                </c:pt>
                <c:pt idx="12615">
                  <c:v>105.125</c:v>
                </c:pt>
                <c:pt idx="12616">
                  <c:v>105.13333299999999</c:v>
                </c:pt>
                <c:pt idx="12617">
                  <c:v>105.141667</c:v>
                </c:pt>
                <c:pt idx="12618">
                  <c:v>105.15</c:v>
                </c:pt>
                <c:pt idx="12619">
                  <c:v>105.158333</c:v>
                </c:pt>
                <c:pt idx="12620">
                  <c:v>105.166667</c:v>
                </c:pt>
                <c:pt idx="12621">
                  <c:v>105.175</c:v>
                </c:pt>
                <c:pt idx="12622">
                  <c:v>105.183333</c:v>
                </c:pt>
                <c:pt idx="12623">
                  <c:v>105.191667</c:v>
                </c:pt>
                <c:pt idx="12624">
                  <c:v>105.2</c:v>
                </c:pt>
                <c:pt idx="12625">
                  <c:v>105.208333</c:v>
                </c:pt>
                <c:pt idx="12626">
                  <c:v>105.216667</c:v>
                </c:pt>
                <c:pt idx="12627">
                  <c:v>105.22499999999999</c:v>
                </c:pt>
                <c:pt idx="12628">
                  <c:v>105.233333</c:v>
                </c:pt>
                <c:pt idx="12629">
                  <c:v>105.24166700000001</c:v>
                </c:pt>
                <c:pt idx="12630">
                  <c:v>105.25</c:v>
                </c:pt>
                <c:pt idx="12631">
                  <c:v>105.25833299999999</c:v>
                </c:pt>
                <c:pt idx="12632">
                  <c:v>105.266667</c:v>
                </c:pt>
                <c:pt idx="12633">
                  <c:v>105.27500000000001</c:v>
                </c:pt>
                <c:pt idx="12634">
                  <c:v>105.283333</c:v>
                </c:pt>
                <c:pt idx="12635">
                  <c:v>105.291667</c:v>
                </c:pt>
                <c:pt idx="12636">
                  <c:v>105.3</c:v>
                </c:pt>
                <c:pt idx="12637">
                  <c:v>105.308333</c:v>
                </c:pt>
                <c:pt idx="12638">
                  <c:v>105.316667</c:v>
                </c:pt>
                <c:pt idx="12639">
                  <c:v>105.325</c:v>
                </c:pt>
                <c:pt idx="12640">
                  <c:v>105.333333</c:v>
                </c:pt>
                <c:pt idx="12641">
                  <c:v>105.341667</c:v>
                </c:pt>
                <c:pt idx="12642">
                  <c:v>105.35</c:v>
                </c:pt>
                <c:pt idx="12643">
                  <c:v>105.358333</c:v>
                </c:pt>
                <c:pt idx="12644">
                  <c:v>105.36666700000001</c:v>
                </c:pt>
                <c:pt idx="12645">
                  <c:v>105.375</c:v>
                </c:pt>
                <c:pt idx="12646">
                  <c:v>105.38333299999999</c:v>
                </c:pt>
                <c:pt idx="12647">
                  <c:v>105.391667</c:v>
                </c:pt>
                <c:pt idx="12648">
                  <c:v>105.4</c:v>
                </c:pt>
                <c:pt idx="12649">
                  <c:v>105.408333</c:v>
                </c:pt>
                <c:pt idx="12650">
                  <c:v>105.416667</c:v>
                </c:pt>
                <c:pt idx="12651">
                  <c:v>105.425</c:v>
                </c:pt>
                <c:pt idx="12652">
                  <c:v>105.433333</c:v>
                </c:pt>
                <c:pt idx="12653">
                  <c:v>105.441667</c:v>
                </c:pt>
                <c:pt idx="12654">
                  <c:v>105.45</c:v>
                </c:pt>
                <c:pt idx="12655">
                  <c:v>105.458333</c:v>
                </c:pt>
                <c:pt idx="12656">
                  <c:v>105.466667</c:v>
                </c:pt>
                <c:pt idx="12657">
                  <c:v>105.47499999999999</c:v>
                </c:pt>
                <c:pt idx="12658">
                  <c:v>105.483333</c:v>
                </c:pt>
                <c:pt idx="12659">
                  <c:v>105.49166700000001</c:v>
                </c:pt>
                <c:pt idx="12660">
                  <c:v>105.5</c:v>
                </c:pt>
                <c:pt idx="12661">
                  <c:v>105.50833299999999</c:v>
                </c:pt>
                <c:pt idx="12662">
                  <c:v>105.516667</c:v>
                </c:pt>
                <c:pt idx="12663">
                  <c:v>105.52500000000001</c:v>
                </c:pt>
                <c:pt idx="12664">
                  <c:v>105.533333</c:v>
                </c:pt>
                <c:pt idx="12665">
                  <c:v>105.541667</c:v>
                </c:pt>
                <c:pt idx="12666">
                  <c:v>105.55</c:v>
                </c:pt>
                <c:pt idx="12667">
                  <c:v>105.558333</c:v>
                </c:pt>
                <c:pt idx="12668">
                  <c:v>105.566667</c:v>
                </c:pt>
                <c:pt idx="12669">
                  <c:v>105.575</c:v>
                </c:pt>
                <c:pt idx="12670">
                  <c:v>105.583333</c:v>
                </c:pt>
                <c:pt idx="12671">
                  <c:v>105.591667</c:v>
                </c:pt>
                <c:pt idx="12672">
                  <c:v>105.6</c:v>
                </c:pt>
                <c:pt idx="12673">
                  <c:v>105.608333</c:v>
                </c:pt>
                <c:pt idx="12674">
                  <c:v>105.61666700000001</c:v>
                </c:pt>
                <c:pt idx="12675">
                  <c:v>105.625</c:v>
                </c:pt>
                <c:pt idx="12676">
                  <c:v>105.63333299999999</c:v>
                </c:pt>
                <c:pt idx="12677">
                  <c:v>105.641667</c:v>
                </c:pt>
                <c:pt idx="12678">
                  <c:v>105.65</c:v>
                </c:pt>
                <c:pt idx="12679">
                  <c:v>105.658333</c:v>
                </c:pt>
                <c:pt idx="12680">
                  <c:v>105.666667</c:v>
                </c:pt>
                <c:pt idx="12681">
                  <c:v>105.675</c:v>
                </c:pt>
                <c:pt idx="12682">
                  <c:v>105.683333</c:v>
                </c:pt>
                <c:pt idx="12683">
                  <c:v>105.691667</c:v>
                </c:pt>
                <c:pt idx="12684">
                  <c:v>105.7</c:v>
                </c:pt>
                <c:pt idx="12685">
                  <c:v>105.708333</c:v>
                </c:pt>
                <c:pt idx="12686">
                  <c:v>105.716667</c:v>
                </c:pt>
                <c:pt idx="12687">
                  <c:v>105.72499999999999</c:v>
                </c:pt>
                <c:pt idx="12688">
                  <c:v>105.733333</c:v>
                </c:pt>
                <c:pt idx="12689">
                  <c:v>105.74166700000001</c:v>
                </c:pt>
                <c:pt idx="12690">
                  <c:v>105.75</c:v>
                </c:pt>
                <c:pt idx="12691">
                  <c:v>105.75833299999999</c:v>
                </c:pt>
                <c:pt idx="12692">
                  <c:v>105.766667</c:v>
                </c:pt>
                <c:pt idx="12693">
                  <c:v>105.77500000000001</c:v>
                </c:pt>
                <c:pt idx="12694">
                  <c:v>105.783333</c:v>
                </c:pt>
                <c:pt idx="12695">
                  <c:v>105.791667</c:v>
                </c:pt>
                <c:pt idx="12696">
                  <c:v>105.8</c:v>
                </c:pt>
                <c:pt idx="12697">
                  <c:v>105.808333</c:v>
                </c:pt>
                <c:pt idx="12698">
                  <c:v>105.816667</c:v>
                </c:pt>
                <c:pt idx="12699">
                  <c:v>105.825</c:v>
                </c:pt>
                <c:pt idx="12700">
                  <c:v>105.833333</c:v>
                </c:pt>
                <c:pt idx="12701">
                  <c:v>105.841667</c:v>
                </c:pt>
                <c:pt idx="12702">
                  <c:v>105.85</c:v>
                </c:pt>
                <c:pt idx="12703">
                  <c:v>105.858333</c:v>
                </c:pt>
                <c:pt idx="12704">
                  <c:v>105.86666700000001</c:v>
                </c:pt>
                <c:pt idx="12705">
                  <c:v>105.875</c:v>
                </c:pt>
                <c:pt idx="12706">
                  <c:v>105.88333299999999</c:v>
                </c:pt>
                <c:pt idx="12707">
                  <c:v>105.891667</c:v>
                </c:pt>
                <c:pt idx="12708">
                  <c:v>105.9</c:v>
                </c:pt>
                <c:pt idx="12709">
                  <c:v>105.908333</c:v>
                </c:pt>
                <c:pt idx="12710">
                  <c:v>105.916667</c:v>
                </c:pt>
                <c:pt idx="12711">
                  <c:v>105.925</c:v>
                </c:pt>
                <c:pt idx="12712">
                  <c:v>105.933333</c:v>
                </c:pt>
                <c:pt idx="12713">
                  <c:v>105.941667</c:v>
                </c:pt>
                <c:pt idx="12714">
                  <c:v>105.95</c:v>
                </c:pt>
                <c:pt idx="12715">
                  <c:v>105.958333</c:v>
                </c:pt>
                <c:pt idx="12716">
                  <c:v>105.966667</c:v>
                </c:pt>
                <c:pt idx="12717">
                  <c:v>105.97499999999999</c:v>
                </c:pt>
                <c:pt idx="12718">
                  <c:v>105.983333</c:v>
                </c:pt>
                <c:pt idx="12719">
                  <c:v>105.99166700000001</c:v>
                </c:pt>
                <c:pt idx="12720">
                  <c:v>106</c:v>
                </c:pt>
                <c:pt idx="12721">
                  <c:v>106.00833299999999</c:v>
                </c:pt>
                <c:pt idx="12722">
                  <c:v>106.016667</c:v>
                </c:pt>
                <c:pt idx="12723">
                  <c:v>106.02500000000001</c:v>
                </c:pt>
                <c:pt idx="12724">
                  <c:v>106.033333</c:v>
                </c:pt>
                <c:pt idx="12725">
                  <c:v>106.041667</c:v>
                </c:pt>
                <c:pt idx="12726">
                  <c:v>106.05</c:v>
                </c:pt>
                <c:pt idx="12727">
                  <c:v>106.058333</c:v>
                </c:pt>
                <c:pt idx="12728">
                  <c:v>106.066667</c:v>
                </c:pt>
                <c:pt idx="12729">
                  <c:v>106.075</c:v>
                </c:pt>
                <c:pt idx="12730">
                  <c:v>106.083333</c:v>
                </c:pt>
                <c:pt idx="12731">
                  <c:v>106.091667</c:v>
                </c:pt>
                <c:pt idx="12732">
                  <c:v>106.1</c:v>
                </c:pt>
                <c:pt idx="12733">
                  <c:v>106.108333</c:v>
                </c:pt>
                <c:pt idx="12734">
                  <c:v>106.11666700000001</c:v>
                </c:pt>
                <c:pt idx="12735">
                  <c:v>106.125</c:v>
                </c:pt>
                <c:pt idx="12736">
                  <c:v>106.13333299999999</c:v>
                </c:pt>
                <c:pt idx="12737">
                  <c:v>106.141667</c:v>
                </c:pt>
                <c:pt idx="12738">
                  <c:v>106.15</c:v>
                </c:pt>
                <c:pt idx="12739">
                  <c:v>106.158333</c:v>
                </c:pt>
                <c:pt idx="12740">
                  <c:v>106.166667</c:v>
                </c:pt>
                <c:pt idx="12741">
                  <c:v>106.175</c:v>
                </c:pt>
                <c:pt idx="12742">
                  <c:v>106.183333</c:v>
                </c:pt>
                <c:pt idx="12743">
                  <c:v>106.191667</c:v>
                </c:pt>
                <c:pt idx="12744">
                  <c:v>106.2</c:v>
                </c:pt>
                <c:pt idx="12745">
                  <c:v>106.208333</c:v>
                </c:pt>
                <c:pt idx="12746">
                  <c:v>106.216667</c:v>
                </c:pt>
                <c:pt idx="12747">
                  <c:v>106.22499999999999</c:v>
                </c:pt>
                <c:pt idx="12748">
                  <c:v>106.233333</c:v>
                </c:pt>
                <c:pt idx="12749">
                  <c:v>106.24166700000001</c:v>
                </c:pt>
                <c:pt idx="12750">
                  <c:v>106.25</c:v>
                </c:pt>
                <c:pt idx="12751">
                  <c:v>106.25833299999999</c:v>
                </c:pt>
                <c:pt idx="12752">
                  <c:v>106.266667</c:v>
                </c:pt>
                <c:pt idx="12753">
                  <c:v>106.27500000000001</c:v>
                </c:pt>
                <c:pt idx="12754">
                  <c:v>106.283333</c:v>
                </c:pt>
                <c:pt idx="12755">
                  <c:v>106.291667</c:v>
                </c:pt>
                <c:pt idx="12756">
                  <c:v>106.3</c:v>
                </c:pt>
                <c:pt idx="12757">
                  <c:v>106.308333</c:v>
                </c:pt>
                <c:pt idx="12758">
                  <c:v>106.316667</c:v>
                </c:pt>
                <c:pt idx="12759">
                  <c:v>106.325</c:v>
                </c:pt>
                <c:pt idx="12760">
                  <c:v>106.333333</c:v>
                </c:pt>
                <c:pt idx="12761">
                  <c:v>106.341667</c:v>
                </c:pt>
                <c:pt idx="12762">
                  <c:v>106.35</c:v>
                </c:pt>
                <c:pt idx="12763">
                  <c:v>106.358333</c:v>
                </c:pt>
                <c:pt idx="12764">
                  <c:v>106.36666700000001</c:v>
                </c:pt>
                <c:pt idx="12765">
                  <c:v>106.375</c:v>
                </c:pt>
                <c:pt idx="12766">
                  <c:v>106.38333299999999</c:v>
                </c:pt>
                <c:pt idx="12767">
                  <c:v>106.391667</c:v>
                </c:pt>
                <c:pt idx="12768">
                  <c:v>106.4</c:v>
                </c:pt>
                <c:pt idx="12769">
                  <c:v>106.408333</c:v>
                </c:pt>
                <c:pt idx="12770">
                  <c:v>106.416667</c:v>
                </c:pt>
                <c:pt idx="12771">
                  <c:v>106.425</c:v>
                </c:pt>
                <c:pt idx="12772">
                  <c:v>106.433333</c:v>
                </c:pt>
                <c:pt idx="12773">
                  <c:v>106.441667</c:v>
                </c:pt>
                <c:pt idx="12774">
                  <c:v>106.45</c:v>
                </c:pt>
                <c:pt idx="12775">
                  <c:v>106.458333</c:v>
                </c:pt>
                <c:pt idx="12776">
                  <c:v>106.466667</c:v>
                </c:pt>
                <c:pt idx="12777">
                  <c:v>106.47499999999999</c:v>
                </c:pt>
                <c:pt idx="12778">
                  <c:v>106.483333</c:v>
                </c:pt>
                <c:pt idx="12779">
                  <c:v>106.49166700000001</c:v>
                </c:pt>
                <c:pt idx="12780">
                  <c:v>106.5</c:v>
                </c:pt>
                <c:pt idx="12781">
                  <c:v>106.50833299999999</c:v>
                </c:pt>
                <c:pt idx="12782">
                  <c:v>106.516667</c:v>
                </c:pt>
                <c:pt idx="12783">
                  <c:v>106.52500000000001</c:v>
                </c:pt>
                <c:pt idx="12784">
                  <c:v>106.533333</c:v>
                </c:pt>
                <c:pt idx="12785">
                  <c:v>106.541667</c:v>
                </c:pt>
                <c:pt idx="12786">
                  <c:v>106.55</c:v>
                </c:pt>
                <c:pt idx="12787">
                  <c:v>106.558333</c:v>
                </c:pt>
                <c:pt idx="12788">
                  <c:v>106.566667</c:v>
                </c:pt>
                <c:pt idx="12789">
                  <c:v>106.575</c:v>
                </c:pt>
                <c:pt idx="12790">
                  <c:v>106.583333</c:v>
                </c:pt>
                <c:pt idx="12791">
                  <c:v>106.591667</c:v>
                </c:pt>
                <c:pt idx="12792">
                  <c:v>106.6</c:v>
                </c:pt>
                <c:pt idx="12793">
                  <c:v>106.608333</c:v>
                </c:pt>
                <c:pt idx="12794">
                  <c:v>106.61666700000001</c:v>
                </c:pt>
                <c:pt idx="12795">
                  <c:v>106.625</c:v>
                </c:pt>
                <c:pt idx="12796">
                  <c:v>106.63333299999999</c:v>
                </c:pt>
                <c:pt idx="12797">
                  <c:v>106.641667</c:v>
                </c:pt>
                <c:pt idx="12798">
                  <c:v>106.65</c:v>
                </c:pt>
                <c:pt idx="12799">
                  <c:v>106.658333</c:v>
                </c:pt>
                <c:pt idx="12800">
                  <c:v>106.666667</c:v>
                </c:pt>
                <c:pt idx="12801">
                  <c:v>106.675</c:v>
                </c:pt>
                <c:pt idx="12802">
                  <c:v>106.683333</c:v>
                </c:pt>
                <c:pt idx="12803">
                  <c:v>106.691667</c:v>
                </c:pt>
                <c:pt idx="12804">
                  <c:v>106.7</c:v>
                </c:pt>
                <c:pt idx="12805">
                  <c:v>106.708333</c:v>
                </c:pt>
                <c:pt idx="12806">
                  <c:v>106.716667</c:v>
                </c:pt>
                <c:pt idx="12807">
                  <c:v>106.72499999999999</c:v>
                </c:pt>
                <c:pt idx="12808">
                  <c:v>106.733333</c:v>
                </c:pt>
                <c:pt idx="12809">
                  <c:v>106.74166700000001</c:v>
                </c:pt>
                <c:pt idx="12810">
                  <c:v>106.75</c:v>
                </c:pt>
                <c:pt idx="12811">
                  <c:v>106.75833299999999</c:v>
                </c:pt>
                <c:pt idx="12812">
                  <c:v>106.766667</c:v>
                </c:pt>
                <c:pt idx="12813">
                  <c:v>106.77500000000001</c:v>
                </c:pt>
                <c:pt idx="12814">
                  <c:v>106.783333</c:v>
                </c:pt>
                <c:pt idx="12815">
                  <c:v>106.791667</c:v>
                </c:pt>
                <c:pt idx="12816">
                  <c:v>106.8</c:v>
                </c:pt>
                <c:pt idx="12817">
                  <c:v>106.808333</c:v>
                </c:pt>
                <c:pt idx="12818">
                  <c:v>106.816667</c:v>
                </c:pt>
                <c:pt idx="12819">
                  <c:v>106.825</c:v>
                </c:pt>
                <c:pt idx="12820">
                  <c:v>106.833333</c:v>
                </c:pt>
                <c:pt idx="12821">
                  <c:v>106.841667</c:v>
                </c:pt>
                <c:pt idx="12822">
                  <c:v>106.85</c:v>
                </c:pt>
                <c:pt idx="12823">
                  <c:v>106.858333</c:v>
                </c:pt>
                <c:pt idx="12824">
                  <c:v>106.86666700000001</c:v>
                </c:pt>
                <c:pt idx="12825">
                  <c:v>106.875</c:v>
                </c:pt>
                <c:pt idx="12826">
                  <c:v>106.88333299999999</c:v>
                </c:pt>
                <c:pt idx="12827">
                  <c:v>106.891667</c:v>
                </c:pt>
                <c:pt idx="12828">
                  <c:v>106.9</c:v>
                </c:pt>
                <c:pt idx="12829">
                  <c:v>106.908333</c:v>
                </c:pt>
                <c:pt idx="12830">
                  <c:v>106.916667</c:v>
                </c:pt>
                <c:pt idx="12831">
                  <c:v>106.925</c:v>
                </c:pt>
                <c:pt idx="12832">
                  <c:v>106.933333</c:v>
                </c:pt>
                <c:pt idx="12833">
                  <c:v>106.941667</c:v>
                </c:pt>
                <c:pt idx="12834">
                  <c:v>106.95</c:v>
                </c:pt>
                <c:pt idx="12835">
                  <c:v>106.958333</c:v>
                </c:pt>
                <c:pt idx="12836">
                  <c:v>106.966667</c:v>
                </c:pt>
                <c:pt idx="12837">
                  <c:v>106.97499999999999</c:v>
                </c:pt>
                <c:pt idx="12838">
                  <c:v>106.983333</c:v>
                </c:pt>
                <c:pt idx="12839">
                  <c:v>106.99166700000001</c:v>
                </c:pt>
                <c:pt idx="12840">
                  <c:v>107</c:v>
                </c:pt>
                <c:pt idx="12841">
                  <c:v>107.00833299999999</c:v>
                </c:pt>
                <c:pt idx="12842">
                  <c:v>107.016667</c:v>
                </c:pt>
                <c:pt idx="12843">
                  <c:v>107.02500000000001</c:v>
                </c:pt>
                <c:pt idx="12844">
                  <c:v>107.033333</c:v>
                </c:pt>
                <c:pt idx="12845">
                  <c:v>107.041667</c:v>
                </c:pt>
                <c:pt idx="12846">
                  <c:v>107.05</c:v>
                </c:pt>
                <c:pt idx="12847">
                  <c:v>107.058333</c:v>
                </c:pt>
                <c:pt idx="12848">
                  <c:v>107.066667</c:v>
                </c:pt>
                <c:pt idx="12849">
                  <c:v>107.075</c:v>
                </c:pt>
                <c:pt idx="12850">
                  <c:v>107.083333</c:v>
                </c:pt>
                <c:pt idx="12851">
                  <c:v>107.091667</c:v>
                </c:pt>
                <c:pt idx="12852">
                  <c:v>107.1</c:v>
                </c:pt>
                <c:pt idx="12853">
                  <c:v>107.108333</c:v>
                </c:pt>
                <c:pt idx="12854">
                  <c:v>107.11666700000001</c:v>
                </c:pt>
                <c:pt idx="12855">
                  <c:v>107.125</c:v>
                </c:pt>
                <c:pt idx="12856">
                  <c:v>107.13333299999999</c:v>
                </c:pt>
                <c:pt idx="12857">
                  <c:v>107.141667</c:v>
                </c:pt>
                <c:pt idx="12858">
                  <c:v>107.15</c:v>
                </c:pt>
                <c:pt idx="12859">
                  <c:v>107.158333</c:v>
                </c:pt>
                <c:pt idx="12860">
                  <c:v>107.166667</c:v>
                </c:pt>
                <c:pt idx="12861">
                  <c:v>107.175</c:v>
                </c:pt>
                <c:pt idx="12862">
                  <c:v>107.183333</c:v>
                </c:pt>
                <c:pt idx="12863">
                  <c:v>107.191667</c:v>
                </c:pt>
                <c:pt idx="12864">
                  <c:v>107.2</c:v>
                </c:pt>
                <c:pt idx="12865">
                  <c:v>107.208333</c:v>
                </c:pt>
                <c:pt idx="12866">
                  <c:v>107.216667</c:v>
                </c:pt>
                <c:pt idx="12867">
                  <c:v>107.22499999999999</c:v>
                </c:pt>
                <c:pt idx="12868">
                  <c:v>107.233333</c:v>
                </c:pt>
                <c:pt idx="12869">
                  <c:v>107.24166700000001</c:v>
                </c:pt>
                <c:pt idx="12870">
                  <c:v>107.25</c:v>
                </c:pt>
                <c:pt idx="12871">
                  <c:v>107.25833299999999</c:v>
                </c:pt>
                <c:pt idx="12872">
                  <c:v>107.266667</c:v>
                </c:pt>
                <c:pt idx="12873">
                  <c:v>107.27500000000001</c:v>
                </c:pt>
                <c:pt idx="12874">
                  <c:v>107.283333</c:v>
                </c:pt>
                <c:pt idx="12875">
                  <c:v>107.291667</c:v>
                </c:pt>
                <c:pt idx="12876">
                  <c:v>107.3</c:v>
                </c:pt>
                <c:pt idx="12877">
                  <c:v>107.308333</c:v>
                </c:pt>
                <c:pt idx="12878">
                  <c:v>107.316667</c:v>
                </c:pt>
                <c:pt idx="12879">
                  <c:v>107.325</c:v>
                </c:pt>
                <c:pt idx="12880">
                  <c:v>107.333333</c:v>
                </c:pt>
                <c:pt idx="12881">
                  <c:v>107.341667</c:v>
                </c:pt>
                <c:pt idx="12882">
                  <c:v>107.35</c:v>
                </c:pt>
                <c:pt idx="12883">
                  <c:v>107.358333</c:v>
                </c:pt>
                <c:pt idx="12884">
                  <c:v>107.36666700000001</c:v>
                </c:pt>
                <c:pt idx="12885">
                  <c:v>107.375</c:v>
                </c:pt>
                <c:pt idx="12886">
                  <c:v>107.38333299999999</c:v>
                </c:pt>
                <c:pt idx="12887">
                  <c:v>107.391667</c:v>
                </c:pt>
                <c:pt idx="12888">
                  <c:v>107.4</c:v>
                </c:pt>
                <c:pt idx="12889">
                  <c:v>107.408333</c:v>
                </c:pt>
                <c:pt idx="12890">
                  <c:v>107.416667</c:v>
                </c:pt>
                <c:pt idx="12891">
                  <c:v>107.425</c:v>
                </c:pt>
                <c:pt idx="12892">
                  <c:v>107.433333</c:v>
                </c:pt>
                <c:pt idx="12893">
                  <c:v>107.441667</c:v>
                </c:pt>
                <c:pt idx="12894">
                  <c:v>107.45</c:v>
                </c:pt>
                <c:pt idx="12895">
                  <c:v>107.458333</c:v>
                </c:pt>
                <c:pt idx="12896">
                  <c:v>107.466667</c:v>
                </c:pt>
                <c:pt idx="12897">
                  <c:v>107.47499999999999</c:v>
                </c:pt>
                <c:pt idx="12898">
                  <c:v>107.483333</c:v>
                </c:pt>
                <c:pt idx="12899">
                  <c:v>107.49166700000001</c:v>
                </c:pt>
                <c:pt idx="12900">
                  <c:v>107.5</c:v>
                </c:pt>
                <c:pt idx="12901">
                  <c:v>107.50833299999999</c:v>
                </c:pt>
                <c:pt idx="12902">
                  <c:v>107.516667</c:v>
                </c:pt>
                <c:pt idx="12903">
                  <c:v>107.52500000000001</c:v>
                </c:pt>
                <c:pt idx="12904">
                  <c:v>107.533333</c:v>
                </c:pt>
                <c:pt idx="12905">
                  <c:v>107.541667</c:v>
                </c:pt>
                <c:pt idx="12906">
                  <c:v>107.55</c:v>
                </c:pt>
                <c:pt idx="12907">
                  <c:v>107.558333</c:v>
                </c:pt>
                <c:pt idx="12908">
                  <c:v>107.566667</c:v>
                </c:pt>
                <c:pt idx="12909">
                  <c:v>107.575</c:v>
                </c:pt>
                <c:pt idx="12910">
                  <c:v>107.583333</c:v>
                </c:pt>
                <c:pt idx="12911">
                  <c:v>107.591667</c:v>
                </c:pt>
                <c:pt idx="12912">
                  <c:v>107.6</c:v>
                </c:pt>
                <c:pt idx="12913">
                  <c:v>107.608333</c:v>
                </c:pt>
                <c:pt idx="12914">
                  <c:v>107.61666700000001</c:v>
                </c:pt>
                <c:pt idx="12915">
                  <c:v>107.625</c:v>
                </c:pt>
                <c:pt idx="12916">
                  <c:v>107.63333299999999</c:v>
                </c:pt>
                <c:pt idx="12917">
                  <c:v>107.641667</c:v>
                </c:pt>
                <c:pt idx="12918">
                  <c:v>107.65</c:v>
                </c:pt>
                <c:pt idx="12919">
                  <c:v>107.658333</c:v>
                </c:pt>
                <c:pt idx="12920">
                  <c:v>107.666667</c:v>
                </c:pt>
                <c:pt idx="12921">
                  <c:v>107.675</c:v>
                </c:pt>
                <c:pt idx="12922">
                  <c:v>107.683333</c:v>
                </c:pt>
                <c:pt idx="12923">
                  <c:v>107.691667</c:v>
                </c:pt>
                <c:pt idx="12924">
                  <c:v>107.7</c:v>
                </c:pt>
                <c:pt idx="12925">
                  <c:v>107.708333</c:v>
                </c:pt>
                <c:pt idx="12926">
                  <c:v>107.716667</c:v>
                </c:pt>
                <c:pt idx="12927">
                  <c:v>107.72499999999999</c:v>
                </c:pt>
                <c:pt idx="12928">
                  <c:v>107.733333</c:v>
                </c:pt>
                <c:pt idx="12929">
                  <c:v>107.74166700000001</c:v>
                </c:pt>
                <c:pt idx="12930">
                  <c:v>107.75</c:v>
                </c:pt>
                <c:pt idx="12931">
                  <c:v>107.75833299999999</c:v>
                </c:pt>
                <c:pt idx="12932">
                  <c:v>107.766667</c:v>
                </c:pt>
                <c:pt idx="12933">
                  <c:v>107.77500000000001</c:v>
                </c:pt>
                <c:pt idx="12934">
                  <c:v>107.783333</c:v>
                </c:pt>
                <c:pt idx="12935">
                  <c:v>107.791667</c:v>
                </c:pt>
                <c:pt idx="12936">
                  <c:v>107.8</c:v>
                </c:pt>
                <c:pt idx="12937">
                  <c:v>107.808333</c:v>
                </c:pt>
                <c:pt idx="12938">
                  <c:v>107.816667</c:v>
                </c:pt>
                <c:pt idx="12939">
                  <c:v>107.825</c:v>
                </c:pt>
                <c:pt idx="12940">
                  <c:v>107.833333</c:v>
                </c:pt>
                <c:pt idx="12941">
                  <c:v>107.841667</c:v>
                </c:pt>
                <c:pt idx="12942">
                  <c:v>107.85</c:v>
                </c:pt>
                <c:pt idx="12943">
                  <c:v>107.858333</c:v>
                </c:pt>
                <c:pt idx="12944">
                  <c:v>107.86666700000001</c:v>
                </c:pt>
                <c:pt idx="12945">
                  <c:v>107.875</c:v>
                </c:pt>
                <c:pt idx="12946">
                  <c:v>107.88333299999999</c:v>
                </c:pt>
                <c:pt idx="12947">
                  <c:v>107.891667</c:v>
                </c:pt>
                <c:pt idx="12948">
                  <c:v>107.9</c:v>
                </c:pt>
                <c:pt idx="12949">
                  <c:v>107.908333</c:v>
                </c:pt>
                <c:pt idx="12950">
                  <c:v>107.916667</c:v>
                </c:pt>
                <c:pt idx="12951">
                  <c:v>107.925</c:v>
                </c:pt>
                <c:pt idx="12952">
                  <c:v>107.933333</c:v>
                </c:pt>
                <c:pt idx="12953">
                  <c:v>107.941667</c:v>
                </c:pt>
                <c:pt idx="12954">
                  <c:v>107.95</c:v>
                </c:pt>
                <c:pt idx="12955">
                  <c:v>107.958333</c:v>
                </c:pt>
                <c:pt idx="12956">
                  <c:v>107.966667</c:v>
                </c:pt>
                <c:pt idx="12957">
                  <c:v>107.97499999999999</c:v>
                </c:pt>
                <c:pt idx="12958">
                  <c:v>107.983333</c:v>
                </c:pt>
                <c:pt idx="12959">
                  <c:v>107.99166700000001</c:v>
                </c:pt>
                <c:pt idx="12960">
                  <c:v>108</c:v>
                </c:pt>
                <c:pt idx="12961">
                  <c:v>108.00833299999999</c:v>
                </c:pt>
                <c:pt idx="12962">
                  <c:v>108.016667</c:v>
                </c:pt>
                <c:pt idx="12963">
                  <c:v>108.02500000000001</c:v>
                </c:pt>
                <c:pt idx="12964">
                  <c:v>108.033333</c:v>
                </c:pt>
                <c:pt idx="12965">
                  <c:v>108.041667</c:v>
                </c:pt>
                <c:pt idx="12966">
                  <c:v>108.05</c:v>
                </c:pt>
                <c:pt idx="12967">
                  <c:v>108.058333</c:v>
                </c:pt>
                <c:pt idx="12968">
                  <c:v>108.066667</c:v>
                </c:pt>
                <c:pt idx="12969">
                  <c:v>108.075</c:v>
                </c:pt>
                <c:pt idx="12970">
                  <c:v>108.083333</c:v>
                </c:pt>
                <c:pt idx="12971">
                  <c:v>108.091667</c:v>
                </c:pt>
                <c:pt idx="12972">
                  <c:v>108.1</c:v>
                </c:pt>
                <c:pt idx="12973">
                  <c:v>108.108333</c:v>
                </c:pt>
                <c:pt idx="12974">
                  <c:v>108.11666700000001</c:v>
                </c:pt>
                <c:pt idx="12975">
                  <c:v>108.125</c:v>
                </c:pt>
                <c:pt idx="12976">
                  <c:v>108.13333299999999</c:v>
                </c:pt>
                <c:pt idx="12977">
                  <c:v>108.141667</c:v>
                </c:pt>
                <c:pt idx="12978">
                  <c:v>108.15</c:v>
                </c:pt>
                <c:pt idx="12979">
                  <c:v>108.158333</c:v>
                </c:pt>
                <c:pt idx="12980">
                  <c:v>108.166667</c:v>
                </c:pt>
                <c:pt idx="12981">
                  <c:v>108.175</c:v>
                </c:pt>
                <c:pt idx="12982">
                  <c:v>108.183333</c:v>
                </c:pt>
                <c:pt idx="12983">
                  <c:v>108.191667</c:v>
                </c:pt>
                <c:pt idx="12984">
                  <c:v>108.2</c:v>
                </c:pt>
                <c:pt idx="12985">
                  <c:v>108.208333</c:v>
                </c:pt>
                <c:pt idx="12986">
                  <c:v>108.216667</c:v>
                </c:pt>
                <c:pt idx="12987">
                  <c:v>108.22499999999999</c:v>
                </c:pt>
                <c:pt idx="12988">
                  <c:v>108.233333</c:v>
                </c:pt>
                <c:pt idx="12989">
                  <c:v>108.24166700000001</c:v>
                </c:pt>
                <c:pt idx="12990">
                  <c:v>108.25</c:v>
                </c:pt>
                <c:pt idx="12991">
                  <c:v>108.25833299999999</c:v>
                </c:pt>
                <c:pt idx="12992">
                  <c:v>108.266667</c:v>
                </c:pt>
                <c:pt idx="12993">
                  <c:v>108.27500000000001</c:v>
                </c:pt>
                <c:pt idx="12994">
                  <c:v>108.283333</c:v>
                </c:pt>
                <c:pt idx="12995">
                  <c:v>108.291667</c:v>
                </c:pt>
                <c:pt idx="12996">
                  <c:v>108.3</c:v>
                </c:pt>
                <c:pt idx="12997">
                  <c:v>108.308333</c:v>
                </c:pt>
                <c:pt idx="12998">
                  <c:v>108.316667</c:v>
                </c:pt>
                <c:pt idx="12999">
                  <c:v>108.325</c:v>
                </c:pt>
                <c:pt idx="13000">
                  <c:v>108.333333</c:v>
                </c:pt>
                <c:pt idx="13001">
                  <c:v>108.341667</c:v>
                </c:pt>
                <c:pt idx="13002">
                  <c:v>108.35</c:v>
                </c:pt>
                <c:pt idx="13003">
                  <c:v>108.358333</c:v>
                </c:pt>
                <c:pt idx="13004">
                  <c:v>108.36666700000001</c:v>
                </c:pt>
                <c:pt idx="13005">
                  <c:v>108.375</c:v>
                </c:pt>
                <c:pt idx="13006">
                  <c:v>108.38333299999999</c:v>
                </c:pt>
                <c:pt idx="13007">
                  <c:v>108.391667</c:v>
                </c:pt>
                <c:pt idx="13008">
                  <c:v>108.4</c:v>
                </c:pt>
                <c:pt idx="13009">
                  <c:v>108.408333</c:v>
                </c:pt>
                <c:pt idx="13010">
                  <c:v>108.416667</c:v>
                </c:pt>
                <c:pt idx="13011">
                  <c:v>108.425</c:v>
                </c:pt>
                <c:pt idx="13012">
                  <c:v>108.433333</c:v>
                </c:pt>
                <c:pt idx="13013">
                  <c:v>108.441667</c:v>
                </c:pt>
                <c:pt idx="13014">
                  <c:v>108.45</c:v>
                </c:pt>
                <c:pt idx="13015">
                  <c:v>108.458333</c:v>
                </c:pt>
                <c:pt idx="13016">
                  <c:v>108.466667</c:v>
                </c:pt>
                <c:pt idx="13017">
                  <c:v>108.47499999999999</c:v>
                </c:pt>
                <c:pt idx="13018">
                  <c:v>108.483333</c:v>
                </c:pt>
                <c:pt idx="13019">
                  <c:v>108.49166700000001</c:v>
                </c:pt>
                <c:pt idx="13020">
                  <c:v>108.5</c:v>
                </c:pt>
                <c:pt idx="13021">
                  <c:v>108.50833299999999</c:v>
                </c:pt>
                <c:pt idx="13022">
                  <c:v>108.516667</c:v>
                </c:pt>
                <c:pt idx="13023">
                  <c:v>108.52500000000001</c:v>
                </c:pt>
                <c:pt idx="13024">
                  <c:v>108.533333</c:v>
                </c:pt>
                <c:pt idx="13025">
                  <c:v>108.541667</c:v>
                </c:pt>
                <c:pt idx="13026">
                  <c:v>108.55</c:v>
                </c:pt>
                <c:pt idx="13027">
                  <c:v>108.558333</c:v>
                </c:pt>
                <c:pt idx="13028">
                  <c:v>108.566667</c:v>
                </c:pt>
                <c:pt idx="13029">
                  <c:v>108.575</c:v>
                </c:pt>
                <c:pt idx="13030">
                  <c:v>108.583333</c:v>
                </c:pt>
                <c:pt idx="13031">
                  <c:v>108.591667</c:v>
                </c:pt>
                <c:pt idx="13032">
                  <c:v>108.6</c:v>
                </c:pt>
                <c:pt idx="13033">
                  <c:v>108.608333</c:v>
                </c:pt>
                <c:pt idx="13034">
                  <c:v>108.61666700000001</c:v>
                </c:pt>
                <c:pt idx="13035">
                  <c:v>108.625</c:v>
                </c:pt>
                <c:pt idx="13036">
                  <c:v>108.63333299999999</c:v>
                </c:pt>
                <c:pt idx="13037">
                  <c:v>108.641667</c:v>
                </c:pt>
                <c:pt idx="13038">
                  <c:v>108.65</c:v>
                </c:pt>
                <c:pt idx="13039">
                  <c:v>108.658333</c:v>
                </c:pt>
                <c:pt idx="13040">
                  <c:v>108.666667</c:v>
                </c:pt>
                <c:pt idx="13041">
                  <c:v>108.675</c:v>
                </c:pt>
                <c:pt idx="13042">
                  <c:v>108.683333</c:v>
                </c:pt>
                <c:pt idx="13043">
                  <c:v>108.691667</c:v>
                </c:pt>
                <c:pt idx="13044">
                  <c:v>108.7</c:v>
                </c:pt>
                <c:pt idx="13045">
                  <c:v>108.708333</c:v>
                </c:pt>
                <c:pt idx="13046">
                  <c:v>108.716667</c:v>
                </c:pt>
                <c:pt idx="13047">
                  <c:v>108.72499999999999</c:v>
                </c:pt>
                <c:pt idx="13048">
                  <c:v>108.733333</c:v>
                </c:pt>
                <c:pt idx="13049">
                  <c:v>108.74166700000001</c:v>
                </c:pt>
                <c:pt idx="13050">
                  <c:v>108.75</c:v>
                </c:pt>
                <c:pt idx="13051">
                  <c:v>108.75833299999999</c:v>
                </c:pt>
                <c:pt idx="13052">
                  <c:v>108.766667</c:v>
                </c:pt>
                <c:pt idx="13053">
                  <c:v>108.77500000000001</c:v>
                </c:pt>
                <c:pt idx="13054">
                  <c:v>108.783333</c:v>
                </c:pt>
                <c:pt idx="13055">
                  <c:v>108.791667</c:v>
                </c:pt>
                <c:pt idx="13056">
                  <c:v>108.8</c:v>
                </c:pt>
                <c:pt idx="13057">
                  <c:v>108.808333</c:v>
                </c:pt>
                <c:pt idx="13058">
                  <c:v>108.816667</c:v>
                </c:pt>
                <c:pt idx="13059">
                  <c:v>108.825</c:v>
                </c:pt>
                <c:pt idx="13060">
                  <c:v>108.833333</c:v>
                </c:pt>
                <c:pt idx="13061">
                  <c:v>108.841667</c:v>
                </c:pt>
                <c:pt idx="13062">
                  <c:v>108.85</c:v>
                </c:pt>
                <c:pt idx="13063">
                  <c:v>108.858333</c:v>
                </c:pt>
                <c:pt idx="13064">
                  <c:v>108.86666700000001</c:v>
                </c:pt>
                <c:pt idx="13065">
                  <c:v>108.875</c:v>
                </c:pt>
                <c:pt idx="13066">
                  <c:v>108.88333299999999</c:v>
                </c:pt>
                <c:pt idx="13067">
                  <c:v>108.891667</c:v>
                </c:pt>
                <c:pt idx="13068">
                  <c:v>108.9</c:v>
                </c:pt>
                <c:pt idx="13069">
                  <c:v>108.908333</c:v>
                </c:pt>
                <c:pt idx="13070">
                  <c:v>108.916667</c:v>
                </c:pt>
                <c:pt idx="13071">
                  <c:v>108.925</c:v>
                </c:pt>
                <c:pt idx="13072">
                  <c:v>108.933333</c:v>
                </c:pt>
                <c:pt idx="13073">
                  <c:v>108.941667</c:v>
                </c:pt>
                <c:pt idx="13074">
                  <c:v>108.95</c:v>
                </c:pt>
                <c:pt idx="13075">
                  <c:v>108.958333</c:v>
                </c:pt>
                <c:pt idx="13076">
                  <c:v>108.966667</c:v>
                </c:pt>
                <c:pt idx="13077">
                  <c:v>108.97499999999999</c:v>
                </c:pt>
                <c:pt idx="13078">
                  <c:v>108.983333</c:v>
                </c:pt>
                <c:pt idx="13079">
                  <c:v>108.99166700000001</c:v>
                </c:pt>
                <c:pt idx="13080">
                  <c:v>109</c:v>
                </c:pt>
                <c:pt idx="13081">
                  <c:v>109.00833299999999</c:v>
                </c:pt>
                <c:pt idx="13082">
                  <c:v>109.016667</c:v>
                </c:pt>
                <c:pt idx="13083">
                  <c:v>109.02500000000001</c:v>
                </c:pt>
                <c:pt idx="13084">
                  <c:v>109.033333</c:v>
                </c:pt>
                <c:pt idx="13085">
                  <c:v>109.041667</c:v>
                </c:pt>
                <c:pt idx="13086">
                  <c:v>109.05</c:v>
                </c:pt>
                <c:pt idx="13087">
                  <c:v>109.058333</c:v>
                </c:pt>
                <c:pt idx="13088">
                  <c:v>109.066667</c:v>
                </c:pt>
                <c:pt idx="13089">
                  <c:v>109.075</c:v>
                </c:pt>
                <c:pt idx="13090">
                  <c:v>109.083333</c:v>
                </c:pt>
                <c:pt idx="13091">
                  <c:v>109.091667</c:v>
                </c:pt>
                <c:pt idx="13092">
                  <c:v>109.1</c:v>
                </c:pt>
                <c:pt idx="13093">
                  <c:v>109.108333</c:v>
                </c:pt>
                <c:pt idx="13094">
                  <c:v>109.11666700000001</c:v>
                </c:pt>
                <c:pt idx="13095">
                  <c:v>109.125</c:v>
                </c:pt>
                <c:pt idx="13096">
                  <c:v>109.13333299999999</c:v>
                </c:pt>
                <c:pt idx="13097">
                  <c:v>109.141667</c:v>
                </c:pt>
                <c:pt idx="13098">
                  <c:v>109.15</c:v>
                </c:pt>
                <c:pt idx="13099">
                  <c:v>109.158333</c:v>
                </c:pt>
                <c:pt idx="13100">
                  <c:v>109.166667</c:v>
                </c:pt>
                <c:pt idx="13101">
                  <c:v>109.175</c:v>
                </c:pt>
                <c:pt idx="13102">
                  <c:v>109.183333</c:v>
                </c:pt>
                <c:pt idx="13103">
                  <c:v>109.191667</c:v>
                </c:pt>
                <c:pt idx="13104">
                  <c:v>109.2</c:v>
                </c:pt>
                <c:pt idx="13105">
                  <c:v>109.208333</c:v>
                </c:pt>
                <c:pt idx="13106">
                  <c:v>109.216667</c:v>
                </c:pt>
                <c:pt idx="13107">
                  <c:v>109.22499999999999</c:v>
                </c:pt>
                <c:pt idx="13108">
                  <c:v>109.233333</c:v>
                </c:pt>
                <c:pt idx="13109">
                  <c:v>109.24166700000001</c:v>
                </c:pt>
                <c:pt idx="13110">
                  <c:v>109.25</c:v>
                </c:pt>
                <c:pt idx="13111">
                  <c:v>109.25833299999999</c:v>
                </c:pt>
                <c:pt idx="13112">
                  <c:v>109.266667</c:v>
                </c:pt>
                <c:pt idx="13113">
                  <c:v>109.27500000000001</c:v>
                </c:pt>
                <c:pt idx="13114">
                  <c:v>109.283333</c:v>
                </c:pt>
                <c:pt idx="13115">
                  <c:v>109.291667</c:v>
                </c:pt>
                <c:pt idx="13116">
                  <c:v>109.3</c:v>
                </c:pt>
                <c:pt idx="13117">
                  <c:v>109.308333</c:v>
                </c:pt>
                <c:pt idx="13118">
                  <c:v>109.316667</c:v>
                </c:pt>
                <c:pt idx="13119">
                  <c:v>109.325</c:v>
                </c:pt>
                <c:pt idx="13120">
                  <c:v>109.333333</c:v>
                </c:pt>
                <c:pt idx="13121">
                  <c:v>109.341667</c:v>
                </c:pt>
                <c:pt idx="13122">
                  <c:v>109.35</c:v>
                </c:pt>
                <c:pt idx="13123">
                  <c:v>109.358333</c:v>
                </c:pt>
                <c:pt idx="13124">
                  <c:v>109.36666700000001</c:v>
                </c:pt>
                <c:pt idx="13125">
                  <c:v>109.375</c:v>
                </c:pt>
                <c:pt idx="13126">
                  <c:v>109.38333299999999</c:v>
                </c:pt>
                <c:pt idx="13127">
                  <c:v>109.391667</c:v>
                </c:pt>
                <c:pt idx="13128">
                  <c:v>109.4</c:v>
                </c:pt>
                <c:pt idx="13129">
                  <c:v>109.408333</c:v>
                </c:pt>
                <c:pt idx="13130">
                  <c:v>109.416667</c:v>
                </c:pt>
                <c:pt idx="13131">
                  <c:v>109.425</c:v>
                </c:pt>
                <c:pt idx="13132">
                  <c:v>109.433333</c:v>
                </c:pt>
                <c:pt idx="13133">
                  <c:v>109.441667</c:v>
                </c:pt>
                <c:pt idx="13134">
                  <c:v>109.45</c:v>
                </c:pt>
                <c:pt idx="13135">
                  <c:v>109.458333</c:v>
                </c:pt>
                <c:pt idx="13136">
                  <c:v>109.466667</c:v>
                </c:pt>
                <c:pt idx="13137">
                  <c:v>109.47499999999999</c:v>
                </c:pt>
                <c:pt idx="13138">
                  <c:v>109.483333</c:v>
                </c:pt>
                <c:pt idx="13139">
                  <c:v>109.49166700000001</c:v>
                </c:pt>
                <c:pt idx="13140">
                  <c:v>109.5</c:v>
                </c:pt>
                <c:pt idx="13141">
                  <c:v>109.50833299999999</c:v>
                </c:pt>
                <c:pt idx="13142">
                  <c:v>109.516667</c:v>
                </c:pt>
                <c:pt idx="13143">
                  <c:v>109.52500000000001</c:v>
                </c:pt>
                <c:pt idx="13144">
                  <c:v>109.533333</c:v>
                </c:pt>
                <c:pt idx="13145">
                  <c:v>109.541667</c:v>
                </c:pt>
                <c:pt idx="13146">
                  <c:v>109.55</c:v>
                </c:pt>
                <c:pt idx="13147">
                  <c:v>109.558333</c:v>
                </c:pt>
                <c:pt idx="13148">
                  <c:v>109.566667</c:v>
                </c:pt>
                <c:pt idx="13149">
                  <c:v>109.575</c:v>
                </c:pt>
                <c:pt idx="13150">
                  <c:v>109.583333</c:v>
                </c:pt>
                <c:pt idx="13151">
                  <c:v>109.591667</c:v>
                </c:pt>
                <c:pt idx="13152">
                  <c:v>109.6</c:v>
                </c:pt>
                <c:pt idx="13153">
                  <c:v>109.608333</c:v>
                </c:pt>
                <c:pt idx="13154">
                  <c:v>109.61666700000001</c:v>
                </c:pt>
                <c:pt idx="13155">
                  <c:v>109.625</c:v>
                </c:pt>
                <c:pt idx="13156">
                  <c:v>109.63333299999999</c:v>
                </c:pt>
                <c:pt idx="13157">
                  <c:v>109.641667</c:v>
                </c:pt>
                <c:pt idx="13158">
                  <c:v>109.65</c:v>
                </c:pt>
                <c:pt idx="13159">
                  <c:v>109.658333</c:v>
                </c:pt>
                <c:pt idx="13160">
                  <c:v>109.666667</c:v>
                </c:pt>
                <c:pt idx="13161">
                  <c:v>109.675</c:v>
                </c:pt>
                <c:pt idx="13162">
                  <c:v>109.683333</c:v>
                </c:pt>
                <c:pt idx="13163">
                  <c:v>109.691667</c:v>
                </c:pt>
                <c:pt idx="13164">
                  <c:v>109.7</c:v>
                </c:pt>
                <c:pt idx="13165">
                  <c:v>109.708333</c:v>
                </c:pt>
                <c:pt idx="13166">
                  <c:v>109.716667</c:v>
                </c:pt>
                <c:pt idx="13167">
                  <c:v>109.72499999999999</c:v>
                </c:pt>
                <c:pt idx="13168">
                  <c:v>109.733333</c:v>
                </c:pt>
                <c:pt idx="13169">
                  <c:v>109.74166700000001</c:v>
                </c:pt>
                <c:pt idx="13170">
                  <c:v>109.75</c:v>
                </c:pt>
                <c:pt idx="13171">
                  <c:v>109.75833299999999</c:v>
                </c:pt>
                <c:pt idx="13172">
                  <c:v>109.766667</c:v>
                </c:pt>
                <c:pt idx="13173">
                  <c:v>109.77500000000001</c:v>
                </c:pt>
                <c:pt idx="13174">
                  <c:v>109.783333</c:v>
                </c:pt>
                <c:pt idx="13175">
                  <c:v>109.791667</c:v>
                </c:pt>
                <c:pt idx="13176">
                  <c:v>109.8</c:v>
                </c:pt>
                <c:pt idx="13177">
                  <c:v>109.808333</c:v>
                </c:pt>
                <c:pt idx="13178">
                  <c:v>109.816667</c:v>
                </c:pt>
                <c:pt idx="13179">
                  <c:v>109.825</c:v>
                </c:pt>
                <c:pt idx="13180">
                  <c:v>109.833333</c:v>
                </c:pt>
                <c:pt idx="13181">
                  <c:v>109.841667</c:v>
                </c:pt>
                <c:pt idx="13182">
                  <c:v>109.85</c:v>
                </c:pt>
                <c:pt idx="13183">
                  <c:v>109.858333</c:v>
                </c:pt>
                <c:pt idx="13184">
                  <c:v>109.86666700000001</c:v>
                </c:pt>
                <c:pt idx="13185">
                  <c:v>109.875</c:v>
                </c:pt>
                <c:pt idx="13186">
                  <c:v>109.88333299999999</c:v>
                </c:pt>
                <c:pt idx="13187">
                  <c:v>109.891667</c:v>
                </c:pt>
                <c:pt idx="13188">
                  <c:v>109.9</c:v>
                </c:pt>
                <c:pt idx="13189">
                  <c:v>109.908333</c:v>
                </c:pt>
                <c:pt idx="13190">
                  <c:v>109.916667</c:v>
                </c:pt>
                <c:pt idx="13191">
                  <c:v>109.925</c:v>
                </c:pt>
                <c:pt idx="13192">
                  <c:v>109.933333</c:v>
                </c:pt>
                <c:pt idx="13193">
                  <c:v>109.941667</c:v>
                </c:pt>
                <c:pt idx="13194">
                  <c:v>109.95</c:v>
                </c:pt>
                <c:pt idx="13195">
                  <c:v>109.958333</c:v>
                </c:pt>
                <c:pt idx="13196">
                  <c:v>109.966667</c:v>
                </c:pt>
                <c:pt idx="13197">
                  <c:v>109.97499999999999</c:v>
                </c:pt>
                <c:pt idx="13198">
                  <c:v>109.983333</c:v>
                </c:pt>
                <c:pt idx="13199">
                  <c:v>109.99166700000001</c:v>
                </c:pt>
                <c:pt idx="13200">
                  <c:v>110</c:v>
                </c:pt>
                <c:pt idx="13201">
                  <c:v>110.00833299999999</c:v>
                </c:pt>
                <c:pt idx="13202">
                  <c:v>110.016667</c:v>
                </c:pt>
                <c:pt idx="13203">
                  <c:v>110.02500000000001</c:v>
                </c:pt>
                <c:pt idx="13204">
                  <c:v>110.033333</c:v>
                </c:pt>
                <c:pt idx="13205">
                  <c:v>110.041667</c:v>
                </c:pt>
                <c:pt idx="13206">
                  <c:v>110.05</c:v>
                </c:pt>
                <c:pt idx="13207">
                  <c:v>110.058333</c:v>
                </c:pt>
                <c:pt idx="13208">
                  <c:v>110.066667</c:v>
                </c:pt>
                <c:pt idx="13209">
                  <c:v>110.075</c:v>
                </c:pt>
                <c:pt idx="13210">
                  <c:v>110.083333</c:v>
                </c:pt>
                <c:pt idx="13211">
                  <c:v>110.091667</c:v>
                </c:pt>
                <c:pt idx="13212">
                  <c:v>110.1</c:v>
                </c:pt>
                <c:pt idx="13213">
                  <c:v>110.108333</c:v>
                </c:pt>
                <c:pt idx="13214">
                  <c:v>110.11666700000001</c:v>
                </c:pt>
                <c:pt idx="13215">
                  <c:v>110.125</c:v>
                </c:pt>
                <c:pt idx="13216">
                  <c:v>110.13333299999999</c:v>
                </c:pt>
                <c:pt idx="13217">
                  <c:v>110.141667</c:v>
                </c:pt>
                <c:pt idx="13218">
                  <c:v>110.15</c:v>
                </c:pt>
                <c:pt idx="13219">
                  <c:v>110.158333</c:v>
                </c:pt>
                <c:pt idx="13220">
                  <c:v>110.166667</c:v>
                </c:pt>
                <c:pt idx="13221">
                  <c:v>110.175</c:v>
                </c:pt>
                <c:pt idx="13222">
                  <c:v>110.183333</c:v>
                </c:pt>
                <c:pt idx="13223">
                  <c:v>110.191667</c:v>
                </c:pt>
                <c:pt idx="13224">
                  <c:v>110.2</c:v>
                </c:pt>
                <c:pt idx="13225">
                  <c:v>110.208333</c:v>
                </c:pt>
                <c:pt idx="13226">
                  <c:v>110.216667</c:v>
                </c:pt>
                <c:pt idx="13227">
                  <c:v>110.22499999999999</c:v>
                </c:pt>
                <c:pt idx="13228">
                  <c:v>110.233333</c:v>
                </c:pt>
                <c:pt idx="13229">
                  <c:v>110.24166700000001</c:v>
                </c:pt>
                <c:pt idx="13230">
                  <c:v>110.25</c:v>
                </c:pt>
                <c:pt idx="13231">
                  <c:v>110.25833299999999</c:v>
                </c:pt>
                <c:pt idx="13232">
                  <c:v>110.266667</c:v>
                </c:pt>
                <c:pt idx="13233">
                  <c:v>110.27500000000001</c:v>
                </c:pt>
                <c:pt idx="13234">
                  <c:v>110.283333</c:v>
                </c:pt>
                <c:pt idx="13235">
                  <c:v>110.291667</c:v>
                </c:pt>
                <c:pt idx="13236">
                  <c:v>110.3</c:v>
                </c:pt>
                <c:pt idx="13237">
                  <c:v>110.308333</c:v>
                </c:pt>
                <c:pt idx="13238">
                  <c:v>110.316667</c:v>
                </c:pt>
                <c:pt idx="13239">
                  <c:v>110.325</c:v>
                </c:pt>
                <c:pt idx="13240">
                  <c:v>110.333333</c:v>
                </c:pt>
                <c:pt idx="13241">
                  <c:v>110.341667</c:v>
                </c:pt>
                <c:pt idx="13242">
                  <c:v>110.35</c:v>
                </c:pt>
                <c:pt idx="13243">
                  <c:v>110.358333</c:v>
                </c:pt>
                <c:pt idx="13244">
                  <c:v>110.36666700000001</c:v>
                </c:pt>
                <c:pt idx="13245">
                  <c:v>110.375</c:v>
                </c:pt>
                <c:pt idx="13246">
                  <c:v>110.38333299999999</c:v>
                </c:pt>
                <c:pt idx="13247">
                  <c:v>110.391667</c:v>
                </c:pt>
                <c:pt idx="13248">
                  <c:v>110.4</c:v>
                </c:pt>
                <c:pt idx="13249">
                  <c:v>110.408333</c:v>
                </c:pt>
                <c:pt idx="13250">
                  <c:v>110.416667</c:v>
                </c:pt>
                <c:pt idx="13251">
                  <c:v>110.425</c:v>
                </c:pt>
                <c:pt idx="13252">
                  <c:v>110.433333</c:v>
                </c:pt>
                <c:pt idx="13253">
                  <c:v>110.441667</c:v>
                </c:pt>
                <c:pt idx="13254">
                  <c:v>110.45</c:v>
                </c:pt>
                <c:pt idx="13255">
                  <c:v>110.458333</c:v>
                </c:pt>
                <c:pt idx="13256">
                  <c:v>110.466667</c:v>
                </c:pt>
                <c:pt idx="13257">
                  <c:v>110.47499999999999</c:v>
                </c:pt>
                <c:pt idx="13258">
                  <c:v>110.483333</c:v>
                </c:pt>
                <c:pt idx="13259">
                  <c:v>110.49166700000001</c:v>
                </c:pt>
                <c:pt idx="13260">
                  <c:v>110.5</c:v>
                </c:pt>
                <c:pt idx="13261">
                  <c:v>110.50833299999999</c:v>
                </c:pt>
                <c:pt idx="13262">
                  <c:v>110.516667</c:v>
                </c:pt>
                <c:pt idx="13263">
                  <c:v>110.52500000000001</c:v>
                </c:pt>
                <c:pt idx="13264">
                  <c:v>110.533333</c:v>
                </c:pt>
                <c:pt idx="13265">
                  <c:v>110.541667</c:v>
                </c:pt>
                <c:pt idx="13266">
                  <c:v>110.55</c:v>
                </c:pt>
                <c:pt idx="13267">
                  <c:v>110.558333</c:v>
                </c:pt>
                <c:pt idx="13268">
                  <c:v>110.566667</c:v>
                </c:pt>
                <c:pt idx="13269">
                  <c:v>110.575</c:v>
                </c:pt>
                <c:pt idx="13270">
                  <c:v>110.583333</c:v>
                </c:pt>
                <c:pt idx="13271">
                  <c:v>110.591667</c:v>
                </c:pt>
                <c:pt idx="13272">
                  <c:v>110.6</c:v>
                </c:pt>
                <c:pt idx="13273">
                  <c:v>110.608333</c:v>
                </c:pt>
                <c:pt idx="13274">
                  <c:v>110.61666700000001</c:v>
                </c:pt>
                <c:pt idx="13275">
                  <c:v>110.625</c:v>
                </c:pt>
                <c:pt idx="13276">
                  <c:v>110.63333299999999</c:v>
                </c:pt>
                <c:pt idx="13277">
                  <c:v>110.641667</c:v>
                </c:pt>
                <c:pt idx="13278">
                  <c:v>110.65</c:v>
                </c:pt>
                <c:pt idx="13279">
                  <c:v>110.658333</c:v>
                </c:pt>
                <c:pt idx="13280">
                  <c:v>110.666667</c:v>
                </c:pt>
                <c:pt idx="13281">
                  <c:v>110.675</c:v>
                </c:pt>
                <c:pt idx="13282">
                  <c:v>110.683333</c:v>
                </c:pt>
                <c:pt idx="13283">
                  <c:v>110.691667</c:v>
                </c:pt>
                <c:pt idx="13284">
                  <c:v>110.7</c:v>
                </c:pt>
                <c:pt idx="13285">
                  <c:v>110.708333</c:v>
                </c:pt>
                <c:pt idx="13286">
                  <c:v>110.716667</c:v>
                </c:pt>
                <c:pt idx="13287">
                  <c:v>110.72499999999999</c:v>
                </c:pt>
                <c:pt idx="13288">
                  <c:v>110.733333</c:v>
                </c:pt>
                <c:pt idx="13289">
                  <c:v>110.74166700000001</c:v>
                </c:pt>
                <c:pt idx="13290">
                  <c:v>110.75</c:v>
                </c:pt>
                <c:pt idx="13291">
                  <c:v>110.75833299999999</c:v>
                </c:pt>
                <c:pt idx="13292">
                  <c:v>110.766667</c:v>
                </c:pt>
                <c:pt idx="13293">
                  <c:v>110.77500000000001</c:v>
                </c:pt>
                <c:pt idx="13294">
                  <c:v>110.783333</c:v>
                </c:pt>
                <c:pt idx="13295">
                  <c:v>110.791667</c:v>
                </c:pt>
                <c:pt idx="13296">
                  <c:v>110.8</c:v>
                </c:pt>
                <c:pt idx="13297">
                  <c:v>110.808333</c:v>
                </c:pt>
                <c:pt idx="13298">
                  <c:v>110.816667</c:v>
                </c:pt>
                <c:pt idx="13299">
                  <c:v>110.825</c:v>
                </c:pt>
                <c:pt idx="13300">
                  <c:v>110.833333</c:v>
                </c:pt>
                <c:pt idx="13301">
                  <c:v>110.841667</c:v>
                </c:pt>
                <c:pt idx="13302">
                  <c:v>110.85</c:v>
                </c:pt>
                <c:pt idx="13303">
                  <c:v>110.858333</c:v>
                </c:pt>
                <c:pt idx="13304">
                  <c:v>110.86666700000001</c:v>
                </c:pt>
                <c:pt idx="13305">
                  <c:v>110.875</c:v>
                </c:pt>
                <c:pt idx="13306">
                  <c:v>110.88333299999999</c:v>
                </c:pt>
                <c:pt idx="13307">
                  <c:v>110.891667</c:v>
                </c:pt>
                <c:pt idx="13308">
                  <c:v>110.9</c:v>
                </c:pt>
                <c:pt idx="13309">
                  <c:v>110.908333</c:v>
                </c:pt>
                <c:pt idx="13310">
                  <c:v>110.916667</c:v>
                </c:pt>
                <c:pt idx="13311">
                  <c:v>110.925</c:v>
                </c:pt>
                <c:pt idx="13312">
                  <c:v>110.933333</c:v>
                </c:pt>
                <c:pt idx="13313">
                  <c:v>110.941667</c:v>
                </c:pt>
                <c:pt idx="13314">
                  <c:v>110.95</c:v>
                </c:pt>
                <c:pt idx="13315">
                  <c:v>110.958333</c:v>
                </c:pt>
                <c:pt idx="13316">
                  <c:v>110.966667</c:v>
                </c:pt>
                <c:pt idx="13317">
                  <c:v>110.97499999999999</c:v>
                </c:pt>
                <c:pt idx="13318">
                  <c:v>110.983333</c:v>
                </c:pt>
                <c:pt idx="13319">
                  <c:v>110.99166700000001</c:v>
                </c:pt>
                <c:pt idx="13320">
                  <c:v>111</c:v>
                </c:pt>
                <c:pt idx="13321">
                  <c:v>111.00833299999999</c:v>
                </c:pt>
                <c:pt idx="13322">
                  <c:v>111.016667</c:v>
                </c:pt>
                <c:pt idx="13323">
                  <c:v>111.02500000000001</c:v>
                </c:pt>
                <c:pt idx="13324">
                  <c:v>111.033333</c:v>
                </c:pt>
                <c:pt idx="13325">
                  <c:v>111.041667</c:v>
                </c:pt>
                <c:pt idx="13326">
                  <c:v>111.05</c:v>
                </c:pt>
                <c:pt idx="13327">
                  <c:v>111.058333</c:v>
                </c:pt>
                <c:pt idx="13328">
                  <c:v>111.066667</c:v>
                </c:pt>
                <c:pt idx="13329">
                  <c:v>111.075</c:v>
                </c:pt>
                <c:pt idx="13330">
                  <c:v>111.083333</c:v>
                </c:pt>
                <c:pt idx="13331">
                  <c:v>111.091667</c:v>
                </c:pt>
                <c:pt idx="13332">
                  <c:v>111.1</c:v>
                </c:pt>
                <c:pt idx="13333">
                  <c:v>111.108333</c:v>
                </c:pt>
                <c:pt idx="13334">
                  <c:v>111.11666700000001</c:v>
                </c:pt>
                <c:pt idx="13335">
                  <c:v>111.125</c:v>
                </c:pt>
                <c:pt idx="13336">
                  <c:v>111.13333299999999</c:v>
                </c:pt>
                <c:pt idx="13337">
                  <c:v>111.141667</c:v>
                </c:pt>
                <c:pt idx="13338">
                  <c:v>111.15</c:v>
                </c:pt>
                <c:pt idx="13339">
                  <c:v>111.158333</c:v>
                </c:pt>
                <c:pt idx="13340">
                  <c:v>111.166667</c:v>
                </c:pt>
                <c:pt idx="13341">
                  <c:v>111.175</c:v>
                </c:pt>
                <c:pt idx="13342">
                  <c:v>111.183333</c:v>
                </c:pt>
                <c:pt idx="13343">
                  <c:v>111.191667</c:v>
                </c:pt>
                <c:pt idx="13344">
                  <c:v>111.2</c:v>
                </c:pt>
                <c:pt idx="13345">
                  <c:v>111.208333</c:v>
                </c:pt>
                <c:pt idx="13346">
                  <c:v>111.216667</c:v>
                </c:pt>
                <c:pt idx="13347">
                  <c:v>111.22499999999999</c:v>
                </c:pt>
                <c:pt idx="13348">
                  <c:v>111.233333</c:v>
                </c:pt>
                <c:pt idx="13349">
                  <c:v>111.24166700000001</c:v>
                </c:pt>
                <c:pt idx="13350">
                  <c:v>111.25</c:v>
                </c:pt>
                <c:pt idx="13351">
                  <c:v>111.25833299999999</c:v>
                </c:pt>
                <c:pt idx="13352">
                  <c:v>111.266667</c:v>
                </c:pt>
                <c:pt idx="13353">
                  <c:v>111.27500000000001</c:v>
                </c:pt>
                <c:pt idx="13354">
                  <c:v>111.283333</c:v>
                </c:pt>
                <c:pt idx="13355">
                  <c:v>111.291667</c:v>
                </c:pt>
                <c:pt idx="13356">
                  <c:v>111.3</c:v>
                </c:pt>
                <c:pt idx="13357">
                  <c:v>111.308333</c:v>
                </c:pt>
                <c:pt idx="13358">
                  <c:v>111.316667</c:v>
                </c:pt>
                <c:pt idx="13359">
                  <c:v>111.325</c:v>
                </c:pt>
                <c:pt idx="13360">
                  <c:v>111.333333</c:v>
                </c:pt>
                <c:pt idx="13361">
                  <c:v>111.341667</c:v>
                </c:pt>
                <c:pt idx="13362">
                  <c:v>111.35</c:v>
                </c:pt>
                <c:pt idx="13363">
                  <c:v>111.358333</c:v>
                </c:pt>
                <c:pt idx="13364">
                  <c:v>111.36666700000001</c:v>
                </c:pt>
                <c:pt idx="13365">
                  <c:v>111.375</c:v>
                </c:pt>
                <c:pt idx="13366">
                  <c:v>111.38333299999999</c:v>
                </c:pt>
                <c:pt idx="13367">
                  <c:v>111.391667</c:v>
                </c:pt>
                <c:pt idx="13368">
                  <c:v>111.4</c:v>
                </c:pt>
                <c:pt idx="13369">
                  <c:v>111.408333</c:v>
                </c:pt>
                <c:pt idx="13370">
                  <c:v>111.416667</c:v>
                </c:pt>
                <c:pt idx="13371">
                  <c:v>111.425</c:v>
                </c:pt>
                <c:pt idx="13372">
                  <c:v>111.433333</c:v>
                </c:pt>
                <c:pt idx="13373">
                  <c:v>111.441667</c:v>
                </c:pt>
                <c:pt idx="13374">
                  <c:v>111.45</c:v>
                </c:pt>
                <c:pt idx="13375">
                  <c:v>111.458333</c:v>
                </c:pt>
                <c:pt idx="13376">
                  <c:v>111.466667</c:v>
                </c:pt>
                <c:pt idx="13377">
                  <c:v>111.47499999999999</c:v>
                </c:pt>
                <c:pt idx="13378">
                  <c:v>111.483333</c:v>
                </c:pt>
                <c:pt idx="13379">
                  <c:v>111.49166700000001</c:v>
                </c:pt>
                <c:pt idx="13380">
                  <c:v>111.5</c:v>
                </c:pt>
                <c:pt idx="13381">
                  <c:v>111.50833299999999</c:v>
                </c:pt>
                <c:pt idx="13382">
                  <c:v>111.516667</c:v>
                </c:pt>
                <c:pt idx="13383">
                  <c:v>111.52500000000001</c:v>
                </c:pt>
                <c:pt idx="13384">
                  <c:v>111.533333</c:v>
                </c:pt>
                <c:pt idx="13385">
                  <c:v>111.541667</c:v>
                </c:pt>
                <c:pt idx="13386">
                  <c:v>111.55</c:v>
                </c:pt>
                <c:pt idx="13387">
                  <c:v>111.558333</c:v>
                </c:pt>
                <c:pt idx="13388">
                  <c:v>111.566667</c:v>
                </c:pt>
                <c:pt idx="13389">
                  <c:v>111.575</c:v>
                </c:pt>
                <c:pt idx="13390">
                  <c:v>111.583333</c:v>
                </c:pt>
                <c:pt idx="13391">
                  <c:v>111.591667</c:v>
                </c:pt>
                <c:pt idx="13392">
                  <c:v>111.6</c:v>
                </c:pt>
                <c:pt idx="13393">
                  <c:v>111.608333</c:v>
                </c:pt>
                <c:pt idx="13394">
                  <c:v>111.61666700000001</c:v>
                </c:pt>
                <c:pt idx="13395">
                  <c:v>111.625</c:v>
                </c:pt>
                <c:pt idx="13396">
                  <c:v>111.63333299999999</c:v>
                </c:pt>
                <c:pt idx="13397">
                  <c:v>111.641667</c:v>
                </c:pt>
                <c:pt idx="13398">
                  <c:v>111.65</c:v>
                </c:pt>
                <c:pt idx="13399">
                  <c:v>111.658333</c:v>
                </c:pt>
                <c:pt idx="13400">
                  <c:v>111.666667</c:v>
                </c:pt>
                <c:pt idx="13401">
                  <c:v>111.675</c:v>
                </c:pt>
                <c:pt idx="13402">
                  <c:v>111.683333</c:v>
                </c:pt>
                <c:pt idx="13403">
                  <c:v>111.691667</c:v>
                </c:pt>
                <c:pt idx="13404">
                  <c:v>111.7</c:v>
                </c:pt>
                <c:pt idx="13405">
                  <c:v>111.708333</c:v>
                </c:pt>
                <c:pt idx="13406">
                  <c:v>111.716667</c:v>
                </c:pt>
                <c:pt idx="13407">
                  <c:v>111.72499999999999</c:v>
                </c:pt>
                <c:pt idx="13408">
                  <c:v>111.733333</c:v>
                </c:pt>
                <c:pt idx="13409">
                  <c:v>111.74166700000001</c:v>
                </c:pt>
                <c:pt idx="13410">
                  <c:v>111.75</c:v>
                </c:pt>
                <c:pt idx="13411">
                  <c:v>111.75833299999999</c:v>
                </c:pt>
                <c:pt idx="13412">
                  <c:v>111.766667</c:v>
                </c:pt>
                <c:pt idx="13413">
                  <c:v>111.77500000000001</c:v>
                </c:pt>
                <c:pt idx="13414">
                  <c:v>111.783333</c:v>
                </c:pt>
                <c:pt idx="13415">
                  <c:v>111.791667</c:v>
                </c:pt>
                <c:pt idx="13416">
                  <c:v>111.8</c:v>
                </c:pt>
                <c:pt idx="13417">
                  <c:v>111.808333</c:v>
                </c:pt>
                <c:pt idx="13418">
                  <c:v>111.816667</c:v>
                </c:pt>
                <c:pt idx="13419">
                  <c:v>111.825</c:v>
                </c:pt>
                <c:pt idx="13420">
                  <c:v>111.833333</c:v>
                </c:pt>
                <c:pt idx="13421">
                  <c:v>111.841667</c:v>
                </c:pt>
                <c:pt idx="13422">
                  <c:v>111.85</c:v>
                </c:pt>
                <c:pt idx="13423">
                  <c:v>111.858333</c:v>
                </c:pt>
                <c:pt idx="13424">
                  <c:v>111.86666700000001</c:v>
                </c:pt>
                <c:pt idx="13425">
                  <c:v>111.875</c:v>
                </c:pt>
                <c:pt idx="13426">
                  <c:v>111.88333299999999</c:v>
                </c:pt>
                <c:pt idx="13427">
                  <c:v>111.891667</c:v>
                </c:pt>
                <c:pt idx="13428">
                  <c:v>111.9</c:v>
                </c:pt>
                <c:pt idx="13429">
                  <c:v>111.908333</c:v>
                </c:pt>
                <c:pt idx="13430">
                  <c:v>111.916667</c:v>
                </c:pt>
                <c:pt idx="13431">
                  <c:v>111.925</c:v>
                </c:pt>
                <c:pt idx="13432">
                  <c:v>111.933333</c:v>
                </c:pt>
                <c:pt idx="13433">
                  <c:v>111.941667</c:v>
                </c:pt>
                <c:pt idx="13434">
                  <c:v>111.95</c:v>
                </c:pt>
                <c:pt idx="13435">
                  <c:v>111.958333</c:v>
                </c:pt>
                <c:pt idx="13436">
                  <c:v>111.966667</c:v>
                </c:pt>
                <c:pt idx="13437">
                  <c:v>111.97499999999999</c:v>
                </c:pt>
                <c:pt idx="13438">
                  <c:v>111.983333</c:v>
                </c:pt>
                <c:pt idx="13439">
                  <c:v>111.99166700000001</c:v>
                </c:pt>
                <c:pt idx="13440">
                  <c:v>112</c:v>
                </c:pt>
                <c:pt idx="13441">
                  <c:v>112.00833299999999</c:v>
                </c:pt>
                <c:pt idx="13442">
                  <c:v>112.016667</c:v>
                </c:pt>
                <c:pt idx="13443">
                  <c:v>112.02500000000001</c:v>
                </c:pt>
                <c:pt idx="13444">
                  <c:v>112.033333</c:v>
                </c:pt>
                <c:pt idx="13445">
                  <c:v>112.041667</c:v>
                </c:pt>
                <c:pt idx="13446">
                  <c:v>112.05</c:v>
                </c:pt>
                <c:pt idx="13447">
                  <c:v>112.058333</c:v>
                </c:pt>
                <c:pt idx="13448">
                  <c:v>112.066667</c:v>
                </c:pt>
                <c:pt idx="13449">
                  <c:v>112.075</c:v>
                </c:pt>
                <c:pt idx="13450">
                  <c:v>112.083333</c:v>
                </c:pt>
                <c:pt idx="13451">
                  <c:v>112.091667</c:v>
                </c:pt>
                <c:pt idx="13452">
                  <c:v>112.1</c:v>
                </c:pt>
                <c:pt idx="13453">
                  <c:v>112.108333</c:v>
                </c:pt>
                <c:pt idx="13454">
                  <c:v>112.11666700000001</c:v>
                </c:pt>
                <c:pt idx="13455">
                  <c:v>112.125</c:v>
                </c:pt>
                <c:pt idx="13456">
                  <c:v>112.13333299999999</c:v>
                </c:pt>
                <c:pt idx="13457">
                  <c:v>112.141667</c:v>
                </c:pt>
                <c:pt idx="13458">
                  <c:v>112.15</c:v>
                </c:pt>
                <c:pt idx="13459">
                  <c:v>112.158333</c:v>
                </c:pt>
                <c:pt idx="13460">
                  <c:v>112.166667</c:v>
                </c:pt>
                <c:pt idx="13461">
                  <c:v>112.175</c:v>
                </c:pt>
                <c:pt idx="13462">
                  <c:v>112.183333</c:v>
                </c:pt>
                <c:pt idx="13463">
                  <c:v>112.191667</c:v>
                </c:pt>
                <c:pt idx="13464">
                  <c:v>112.2</c:v>
                </c:pt>
                <c:pt idx="13465">
                  <c:v>112.208333</c:v>
                </c:pt>
                <c:pt idx="13466">
                  <c:v>112.216667</c:v>
                </c:pt>
                <c:pt idx="13467">
                  <c:v>112.22499999999999</c:v>
                </c:pt>
                <c:pt idx="13468">
                  <c:v>112.233333</c:v>
                </c:pt>
                <c:pt idx="13469">
                  <c:v>112.24166700000001</c:v>
                </c:pt>
                <c:pt idx="13470">
                  <c:v>112.25</c:v>
                </c:pt>
                <c:pt idx="13471">
                  <c:v>112.25833299999999</c:v>
                </c:pt>
                <c:pt idx="13472">
                  <c:v>112.266667</c:v>
                </c:pt>
                <c:pt idx="13473">
                  <c:v>112.27500000000001</c:v>
                </c:pt>
                <c:pt idx="13474">
                  <c:v>112.283333</c:v>
                </c:pt>
                <c:pt idx="13475">
                  <c:v>112.291667</c:v>
                </c:pt>
                <c:pt idx="13476">
                  <c:v>112.3</c:v>
                </c:pt>
                <c:pt idx="13477">
                  <c:v>112.308333</c:v>
                </c:pt>
                <c:pt idx="13478">
                  <c:v>112.316667</c:v>
                </c:pt>
                <c:pt idx="13479">
                  <c:v>112.325</c:v>
                </c:pt>
                <c:pt idx="13480">
                  <c:v>112.333333</c:v>
                </c:pt>
                <c:pt idx="13481">
                  <c:v>112.341667</c:v>
                </c:pt>
                <c:pt idx="13482">
                  <c:v>112.35</c:v>
                </c:pt>
                <c:pt idx="13483">
                  <c:v>112.358333</c:v>
                </c:pt>
                <c:pt idx="13484">
                  <c:v>112.36666700000001</c:v>
                </c:pt>
                <c:pt idx="13485">
                  <c:v>112.375</c:v>
                </c:pt>
                <c:pt idx="13486">
                  <c:v>112.38333299999999</c:v>
                </c:pt>
                <c:pt idx="13487">
                  <c:v>112.391667</c:v>
                </c:pt>
                <c:pt idx="13488">
                  <c:v>112.4</c:v>
                </c:pt>
                <c:pt idx="13489">
                  <c:v>112.408333</c:v>
                </c:pt>
                <c:pt idx="13490">
                  <c:v>112.416667</c:v>
                </c:pt>
                <c:pt idx="13491">
                  <c:v>112.425</c:v>
                </c:pt>
                <c:pt idx="13492">
                  <c:v>112.433333</c:v>
                </c:pt>
                <c:pt idx="13493">
                  <c:v>112.441667</c:v>
                </c:pt>
                <c:pt idx="13494">
                  <c:v>112.45</c:v>
                </c:pt>
                <c:pt idx="13495">
                  <c:v>112.458333</c:v>
                </c:pt>
                <c:pt idx="13496">
                  <c:v>112.466667</c:v>
                </c:pt>
                <c:pt idx="13497">
                  <c:v>112.47499999999999</c:v>
                </c:pt>
                <c:pt idx="13498">
                  <c:v>112.483333</c:v>
                </c:pt>
                <c:pt idx="13499">
                  <c:v>112.49166700000001</c:v>
                </c:pt>
                <c:pt idx="13500">
                  <c:v>112.5</c:v>
                </c:pt>
                <c:pt idx="13501">
                  <c:v>112.50833299999999</c:v>
                </c:pt>
                <c:pt idx="13502">
                  <c:v>112.516667</c:v>
                </c:pt>
                <c:pt idx="13503">
                  <c:v>112.52500000000001</c:v>
                </c:pt>
                <c:pt idx="13504">
                  <c:v>112.533333</c:v>
                </c:pt>
                <c:pt idx="13505">
                  <c:v>112.541667</c:v>
                </c:pt>
                <c:pt idx="13506">
                  <c:v>112.55</c:v>
                </c:pt>
                <c:pt idx="13507">
                  <c:v>112.558333</c:v>
                </c:pt>
                <c:pt idx="13508">
                  <c:v>112.566667</c:v>
                </c:pt>
                <c:pt idx="13509">
                  <c:v>112.575</c:v>
                </c:pt>
                <c:pt idx="13510">
                  <c:v>112.583333</c:v>
                </c:pt>
                <c:pt idx="13511">
                  <c:v>112.591667</c:v>
                </c:pt>
                <c:pt idx="13512">
                  <c:v>112.6</c:v>
                </c:pt>
                <c:pt idx="13513">
                  <c:v>112.608333</c:v>
                </c:pt>
                <c:pt idx="13514">
                  <c:v>112.61666700000001</c:v>
                </c:pt>
                <c:pt idx="13515">
                  <c:v>112.625</c:v>
                </c:pt>
                <c:pt idx="13516">
                  <c:v>112.63333299999999</c:v>
                </c:pt>
                <c:pt idx="13517">
                  <c:v>112.641667</c:v>
                </c:pt>
                <c:pt idx="13518">
                  <c:v>112.65</c:v>
                </c:pt>
                <c:pt idx="13519">
                  <c:v>112.658333</c:v>
                </c:pt>
                <c:pt idx="13520">
                  <c:v>112.666667</c:v>
                </c:pt>
                <c:pt idx="13521">
                  <c:v>112.675</c:v>
                </c:pt>
                <c:pt idx="13522">
                  <c:v>112.683333</c:v>
                </c:pt>
                <c:pt idx="13523">
                  <c:v>112.691667</c:v>
                </c:pt>
                <c:pt idx="13524">
                  <c:v>112.7</c:v>
                </c:pt>
                <c:pt idx="13525">
                  <c:v>112.708333</c:v>
                </c:pt>
                <c:pt idx="13526">
                  <c:v>112.716667</c:v>
                </c:pt>
                <c:pt idx="13527">
                  <c:v>112.72499999999999</c:v>
                </c:pt>
                <c:pt idx="13528">
                  <c:v>112.733333</c:v>
                </c:pt>
                <c:pt idx="13529">
                  <c:v>112.74166700000001</c:v>
                </c:pt>
                <c:pt idx="13530">
                  <c:v>112.75</c:v>
                </c:pt>
                <c:pt idx="13531">
                  <c:v>112.75833299999999</c:v>
                </c:pt>
                <c:pt idx="13532">
                  <c:v>112.766667</c:v>
                </c:pt>
                <c:pt idx="13533">
                  <c:v>112.77500000000001</c:v>
                </c:pt>
                <c:pt idx="13534">
                  <c:v>112.783333</c:v>
                </c:pt>
                <c:pt idx="13535">
                  <c:v>112.791667</c:v>
                </c:pt>
                <c:pt idx="13536">
                  <c:v>112.8</c:v>
                </c:pt>
                <c:pt idx="13537">
                  <c:v>112.808333</c:v>
                </c:pt>
                <c:pt idx="13538">
                  <c:v>112.816667</c:v>
                </c:pt>
                <c:pt idx="13539">
                  <c:v>112.825</c:v>
                </c:pt>
                <c:pt idx="13540">
                  <c:v>112.833333</c:v>
                </c:pt>
                <c:pt idx="13541">
                  <c:v>112.841667</c:v>
                </c:pt>
                <c:pt idx="13542">
                  <c:v>112.85</c:v>
                </c:pt>
                <c:pt idx="13543">
                  <c:v>112.858333</c:v>
                </c:pt>
                <c:pt idx="13544">
                  <c:v>112.86666700000001</c:v>
                </c:pt>
                <c:pt idx="13545">
                  <c:v>112.875</c:v>
                </c:pt>
                <c:pt idx="13546">
                  <c:v>112.88333299999999</c:v>
                </c:pt>
                <c:pt idx="13547">
                  <c:v>112.891667</c:v>
                </c:pt>
                <c:pt idx="13548">
                  <c:v>112.9</c:v>
                </c:pt>
                <c:pt idx="13549">
                  <c:v>112.908333</c:v>
                </c:pt>
                <c:pt idx="13550">
                  <c:v>112.916667</c:v>
                </c:pt>
                <c:pt idx="13551">
                  <c:v>112.925</c:v>
                </c:pt>
                <c:pt idx="13552">
                  <c:v>112.933333</c:v>
                </c:pt>
                <c:pt idx="13553">
                  <c:v>112.941667</c:v>
                </c:pt>
                <c:pt idx="13554">
                  <c:v>112.95</c:v>
                </c:pt>
                <c:pt idx="13555">
                  <c:v>112.958333</c:v>
                </c:pt>
                <c:pt idx="13556">
                  <c:v>112.966667</c:v>
                </c:pt>
                <c:pt idx="13557">
                  <c:v>112.97499999999999</c:v>
                </c:pt>
                <c:pt idx="13558">
                  <c:v>112.983333</c:v>
                </c:pt>
                <c:pt idx="13559">
                  <c:v>112.99166700000001</c:v>
                </c:pt>
                <c:pt idx="13560">
                  <c:v>113</c:v>
                </c:pt>
                <c:pt idx="13561">
                  <c:v>113.00833299999999</c:v>
                </c:pt>
                <c:pt idx="13562">
                  <c:v>113.016667</c:v>
                </c:pt>
                <c:pt idx="13563">
                  <c:v>113.02500000000001</c:v>
                </c:pt>
                <c:pt idx="13564">
                  <c:v>113.033333</c:v>
                </c:pt>
                <c:pt idx="13565">
                  <c:v>113.041667</c:v>
                </c:pt>
                <c:pt idx="13566">
                  <c:v>113.05</c:v>
                </c:pt>
                <c:pt idx="13567">
                  <c:v>113.058333</c:v>
                </c:pt>
                <c:pt idx="13568">
                  <c:v>113.066667</c:v>
                </c:pt>
                <c:pt idx="13569">
                  <c:v>113.075</c:v>
                </c:pt>
                <c:pt idx="13570">
                  <c:v>113.083333</c:v>
                </c:pt>
                <c:pt idx="13571">
                  <c:v>113.091667</c:v>
                </c:pt>
                <c:pt idx="13572">
                  <c:v>113.1</c:v>
                </c:pt>
                <c:pt idx="13573">
                  <c:v>113.108333</c:v>
                </c:pt>
                <c:pt idx="13574">
                  <c:v>113.11666700000001</c:v>
                </c:pt>
                <c:pt idx="13575">
                  <c:v>113.125</c:v>
                </c:pt>
                <c:pt idx="13576">
                  <c:v>113.13333299999999</c:v>
                </c:pt>
                <c:pt idx="13577">
                  <c:v>113.141667</c:v>
                </c:pt>
                <c:pt idx="13578">
                  <c:v>113.15</c:v>
                </c:pt>
                <c:pt idx="13579">
                  <c:v>113.158333</c:v>
                </c:pt>
                <c:pt idx="13580">
                  <c:v>113.166667</c:v>
                </c:pt>
                <c:pt idx="13581">
                  <c:v>113.175</c:v>
                </c:pt>
                <c:pt idx="13582">
                  <c:v>113.183333</c:v>
                </c:pt>
                <c:pt idx="13583">
                  <c:v>113.191667</c:v>
                </c:pt>
                <c:pt idx="13584">
                  <c:v>113.2</c:v>
                </c:pt>
                <c:pt idx="13585">
                  <c:v>113.208333</c:v>
                </c:pt>
                <c:pt idx="13586">
                  <c:v>113.216667</c:v>
                </c:pt>
                <c:pt idx="13587">
                  <c:v>113.22499999999999</c:v>
                </c:pt>
                <c:pt idx="13588">
                  <c:v>113.233333</c:v>
                </c:pt>
                <c:pt idx="13589">
                  <c:v>113.24166700000001</c:v>
                </c:pt>
                <c:pt idx="13590">
                  <c:v>113.25</c:v>
                </c:pt>
                <c:pt idx="13591">
                  <c:v>113.25833299999999</c:v>
                </c:pt>
                <c:pt idx="13592">
                  <c:v>113.266667</c:v>
                </c:pt>
                <c:pt idx="13593">
                  <c:v>113.27500000000001</c:v>
                </c:pt>
                <c:pt idx="13594">
                  <c:v>113.283333</c:v>
                </c:pt>
                <c:pt idx="13595">
                  <c:v>113.291667</c:v>
                </c:pt>
                <c:pt idx="13596">
                  <c:v>113.3</c:v>
                </c:pt>
                <c:pt idx="13597">
                  <c:v>113.308333</c:v>
                </c:pt>
                <c:pt idx="13598">
                  <c:v>113.316667</c:v>
                </c:pt>
                <c:pt idx="13599">
                  <c:v>113.325</c:v>
                </c:pt>
                <c:pt idx="13600">
                  <c:v>113.333333</c:v>
                </c:pt>
                <c:pt idx="13601">
                  <c:v>113.341667</c:v>
                </c:pt>
                <c:pt idx="13602">
                  <c:v>113.35</c:v>
                </c:pt>
                <c:pt idx="13603">
                  <c:v>113.358333</c:v>
                </c:pt>
                <c:pt idx="13604">
                  <c:v>113.36666700000001</c:v>
                </c:pt>
                <c:pt idx="13605">
                  <c:v>113.375</c:v>
                </c:pt>
                <c:pt idx="13606">
                  <c:v>113.38333299999999</c:v>
                </c:pt>
                <c:pt idx="13607">
                  <c:v>113.391667</c:v>
                </c:pt>
                <c:pt idx="13608">
                  <c:v>113.4</c:v>
                </c:pt>
                <c:pt idx="13609">
                  <c:v>113.408333</c:v>
                </c:pt>
                <c:pt idx="13610">
                  <c:v>113.416667</c:v>
                </c:pt>
                <c:pt idx="13611">
                  <c:v>113.425</c:v>
                </c:pt>
                <c:pt idx="13612">
                  <c:v>113.433333</c:v>
                </c:pt>
                <c:pt idx="13613">
                  <c:v>113.441667</c:v>
                </c:pt>
                <c:pt idx="13614">
                  <c:v>113.45</c:v>
                </c:pt>
                <c:pt idx="13615">
                  <c:v>113.458333</c:v>
                </c:pt>
                <c:pt idx="13616">
                  <c:v>113.466667</c:v>
                </c:pt>
                <c:pt idx="13617">
                  <c:v>113.47499999999999</c:v>
                </c:pt>
                <c:pt idx="13618">
                  <c:v>113.483333</c:v>
                </c:pt>
                <c:pt idx="13619">
                  <c:v>113.49166700000001</c:v>
                </c:pt>
                <c:pt idx="13620">
                  <c:v>113.5</c:v>
                </c:pt>
                <c:pt idx="13621">
                  <c:v>113.50833299999999</c:v>
                </c:pt>
                <c:pt idx="13622">
                  <c:v>113.516667</c:v>
                </c:pt>
                <c:pt idx="13623">
                  <c:v>113.52500000000001</c:v>
                </c:pt>
                <c:pt idx="13624">
                  <c:v>113.533333</c:v>
                </c:pt>
                <c:pt idx="13625">
                  <c:v>113.541667</c:v>
                </c:pt>
                <c:pt idx="13626">
                  <c:v>113.55</c:v>
                </c:pt>
                <c:pt idx="13627">
                  <c:v>113.558333</c:v>
                </c:pt>
                <c:pt idx="13628">
                  <c:v>113.566667</c:v>
                </c:pt>
                <c:pt idx="13629">
                  <c:v>113.575</c:v>
                </c:pt>
                <c:pt idx="13630">
                  <c:v>113.583333</c:v>
                </c:pt>
                <c:pt idx="13631">
                  <c:v>113.591667</c:v>
                </c:pt>
                <c:pt idx="13632">
                  <c:v>113.6</c:v>
                </c:pt>
                <c:pt idx="13633">
                  <c:v>113.608333</c:v>
                </c:pt>
                <c:pt idx="13634">
                  <c:v>113.61666700000001</c:v>
                </c:pt>
                <c:pt idx="13635">
                  <c:v>113.625</c:v>
                </c:pt>
                <c:pt idx="13636">
                  <c:v>113.63333299999999</c:v>
                </c:pt>
                <c:pt idx="13637">
                  <c:v>113.641667</c:v>
                </c:pt>
                <c:pt idx="13638">
                  <c:v>113.65</c:v>
                </c:pt>
                <c:pt idx="13639">
                  <c:v>113.658333</c:v>
                </c:pt>
                <c:pt idx="13640">
                  <c:v>113.666667</c:v>
                </c:pt>
                <c:pt idx="13641">
                  <c:v>113.675</c:v>
                </c:pt>
                <c:pt idx="13642">
                  <c:v>113.683333</c:v>
                </c:pt>
                <c:pt idx="13643">
                  <c:v>113.691667</c:v>
                </c:pt>
                <c:pt idx="13644">
                  <c:v>113.7</c:v>
                </c:pt>
                <c:pt idx="13645">
                  <c:v>113.708333</c:v>
                </c:pt>
                <c:pt idx="13646">
                  <c:v>113.716667</c:v>
                </c:pt>
                <c:pt idx="13647">
                  <c:v>113.72499999999999</c:v>
                </c:pt>
                <c:pt idx="13648">
                  <c:v>113.733333</c:v>
                </c:pt>
                <c:pt idx="13649">
                  <c:v>113.74166700000001</c:v>
                </c:pt>
                <c:pt idx="13650">
                  <c:v>113.75</c:v>
                </c:pt>
                <c:pt idx="13651">
                  <c:v>113.75833299999999</c:v>
                </c:pt>
                <c:pt idx="13652">
                  <c:v>113.766667</c:v>
                </c:pt>
                <c:pt idx="13653">
                  <c:v>113.77500000000001</c:v>
                </c:pt>
                <c:pt idx="13654">
                  <c:v>113.783333</c:v>
                </c:pt>
                <c:pt idx="13655">
                  <c:v>113.791667</c:v>
                </c:pt>
                <c:pt idx="13656">
                  <c:v>113.8</c:v>
                </c:pt>
                <c:pt idx="13657">
                  <c:v>113.808333</c:v>
                </c:pt>
                <c:pt idx="13658">
                  <c:v>113.816667</c:v>
                </c:pt>
                <c:pt idx="13659">
                  <c:v>113.825</c:v>
                </c:pt>
                <c:pt idx="13660">
                  <c:v>113.833333</c:v>
                </c:pt>
                <c:pt idx="13661">
                  <c:v>113.841667</c:v>
                </c:pt>
                <c:pt idx="13662">
                  <c:v>113.85</c:v>
                </c:pt>
                <c:pt idx="13663">
                  <c:v>113.858333</c:v>
                </c:pt>
                <c:pt idx="13664">
                  <c:v>113.86666700000001</c:v>
                </c:pt>
                <c:pt idx="13665">
                  <c:v>113.875</c:v>
                </c:pt>
                <c:pt idx="13666">
                  <c:v>113.88333299999999</c:v>
                </c:pt>
                <c:pt idx="13667">
                  <c:v>113.891667</c:v>
                </c:pt>
                <c:pt idx="13668">
                  <c:v>113.9</c:v>
                </c:pt>
                <c:pt idx="13669">
                  <c:v>113.908333</c:v>
                </c:pt>
                <c:pt idx="13670">
                  <c:v>113.916667</c:v>
                </c:pt>
                <c:pt idx="13671">
                  <c:v>113.925</c:v>
                </c:pt>
                <c:pt idx="13672">
                  <c:v>113.933333</c:v>
                </c:pt>
                <c:pt idx="13673">
                  <c:v>113.941667</c:v>
                </c:pt>
                <c:pt idx="13674">
                  <c:v>113.95</c:v>
                </c:pt>
                <c:pt idx="13675">
                  <c:v>113.958333</c:v>
                </c:pt>
                <c:pt idx="13676">
                  <c:v>113.966667</c:v>
                </c:pt>
                <c:pt idx="13677">
                  <c:v>113.97499999999999</c:v>
                </c:pt>
                <c:pt idx="13678">
                  <c:v>113.983333</c:v>
                </c:pt>
                <c:pt idx="13679">
                  <c:v>113.99166700000001</c:v>
                </c:pt>
                <c:pt idx="13680">
                  <c:v>114</c:v>
                </c:pt>
                <c:pt idx="13681">
                  <c:v>114.00833299999999</c:v>
                </c:pt>
                <c:pt idx="13682">
                  <c:v>114.016667</c:v>
                </c:pt>
                <c:pt idx="13683">
                  <c:v>114.02500000000001</c:v>
                </c:pt>
                <c:pt idx="13684">
                  <c:v>114.033333</c:v>
                </c:pt>
                <c:pt idx="13685">
                  <c:v>114.041667</c:v>
                </c:pt>
                <c:pt idx="13686">
                  <c:v>114.05</c:v>
                </c:pt>
                <c:pt idx="13687">
                  <c:v>114.058333</c:v>
                </c:pt>
                <c:pt idx="13688">
                  <c:v>114.066667</c:v>
                </c:pt>
                <c:pt idx="13689">
                  <c:v>114.075</c:v>
                </c:pt>
                <c:pt idx="13690">
                  <c:v>114.083333</c:v>
                </c:pt>
                <c:pt idx="13691">
                  <c:v>114.091667</c:v>
                </c:pt>
                <c:pt idx="13692">
                  <c:v>114.1</c:v>
                </c:pt>
                <c:pt idx="13693">
                  <c:v>114.108333</c:v>
                </c:pt>
                <c:pt idx="13694">
                  <c:v>114.11666700000001</c:v>
                </c:pt>
                <c:pt idx="13695">
                  <c:v>114.125</c:v>
                </c:pt>
                <c:pt idx="13696">
                  <c:v>114.13333299999999</c:v>
                </c:pt>
                <c:pt idx="13697">
                  <c:v>114.141667</c:v>
                </c:pt>
                <c:pt idx="13698">
                  <c:v>114.15</c:v>
                </c:pt>
                <c:pt idx="13699">
                  <c:v>114.158333</c:v>
                </c:pt>
                <c:pt idx="13700">
                  <c:v>114.166667</c:v>
                </c:pt>
                <c:pt idx="13701">
                  <c:v>114.175</c:v>
                </c:pt>
                <c:pt idx="13702">
                  <c:v>114.183333</c:v>
                </c:pt>
                <c:pt idx="13703">
                  <c:v>114.191667</c:v>
                </c:pt>
                <c:pt idx="13704">
                  <c:v>114.2</c:v>
                </c:pt>
                <c:pt idx="13705">
                  <c:v>114.208333</c:v>
                </c:pt>
                <c:pt idx="13706">
                  <c:v>114.216667</c:v>
                </c:pt>
                <c:pt idx="13707">
                  <c:v>114.22499999999999</c:v>
                </c:pt>
                <c:pt idx="13708">
                  <c:v>114.233333</c:v>
                </c:pt>
                <c:pt idx="13709">
                  <c:v>114.24166700000001</c:v>
                </c:pt>
                <c:pt idx="13710">
                  <c:v>114.25</c:v>
                </c:pt>
                <c:pt idx="13711">
                  <c:v>114.25833299999999</c:v>
                </c:pt>
                <c:pt idx="13712">
                  <c:v>114.266667</c:v>
                </c:pt>
                <c:pt idx="13713">
                  <c:v>114.27500000000001</c:v>
                </c:pt>
                <c:pt idx="13714">
                  <c:v>114.283333</c:v>
                </c:pt>
                <c:pt idx="13715">
                  <c:v>114.291667</c:v>
                </c:pt>
                <c:pt idx="13716">
                  <c:v>114.3</c:v>
                </c:pt>
                <c:pt idx="13717">
                  <c:v>114.308333</c:v>
                </c:pt>
                <c:pt idx="13718">
                  <c:v>114.316667</c:v>
                </c:pt>
                <c:pt idx="13719">
                  <c:v>114.325</c:v>
                </c:pt>
                <c:pt idx="13720">
                  <c:v>114.333333</c:v>
                </c:pt>
                <c:pt idx="13721">
                  <c:v>114.341667</c:v>
                </c:pt>
                <c:pt idx="13722">
                  <c:v>114.35</c:v>
                </c:pt>
                <c:pt idx="13723">
                  <c:v>114.358333</c:v>
                </c:pt>
                <c:pt idx="13724">
                  <c:v>114.36666700000001</c:v>
                </c:pt>
                <c:pt idx="13725">
                  <c:v>114.375</c:v>
                </c:pt>
                <c:pt idx="13726">
                  <c:v>114.38333299999999</c:v>
                </c:pt>
                <c:pt idx="13727">
                  <c:v>114.391667</c:v>
                </c:pt>
                <c:pt idx="13728">
                  <c:v>114.4</c:v>
                </c:pt>
                <c:pt idx="13729">
                  <c:v>114.408333</c:v>
                </c:pt>
                <c:pt idx="13730">
                  <c:v>114.416667</c:v>
                </c:pt>
                <c:pt idx="13731">
                  <c:v>114.425</c:v>
                </c:pt>
                <c:pt idx="13732">
                  <c:v>114.433333</c:v>
                </c:pt>
                <c:pt idx="13733">
                  <c:v>114.441667</c:v>
                </c:pt>
                <c:pt idx="13734">
                  <c:v>114.45</c:v>
                </c:pt>
                <c:pt idx="13735">
                  <c:v>114.458333</c:v>
                </c:pt>
                <c:pt idx="13736">
                  <c:v>114.466667</c:v>
                </c:pt>
                <c:pt idx="13737">
                  <c:v>114.47499999999999</c:v>
                </c:pt>
                <c:pt idx="13738">
                  <c:v>114.483333</c:v>
                </c:pt>
                <c:pt idx="13739">
                  <c:v>114.49166700000001</c:v>
                </c:pt>
                <c:pt idx="13740">
                  <c:v>114.5</c:v>
                </c:pt>
                <c:pt idx="13741">
                  <c:v>114.50833299999999</c:v>
                </c:pt>
                <c:pt idx="13742">
                  <c:v>114.516667</c:v>
                </c:pt>
                <c:pt idx="13743">
                  <c:v>114.52500000000001</c:v>
                </c:pt>
                <c:pt idx="13744">
                  <c:v>114.533333</c:v>
                </c:pt>
                <c:pt idx="13745">
                  <c:v>114.541667</c:v>
                </c:pt>
                <c:pt idx="13746">
                  <c:v>114.55</c:v>
                </c:pt>
                <c:pt idx="13747">
                  <c:v>114.558333</c:v>
                </c:pt>
                <c:pt idx="13748">
                  <c:v>114.566667</c:v>
                </c:pt>
                <c:pt idx="13749">
                  <c:v>114.575</c:v>
                </c:pt>
                <c:pt idx="13750">
                  <c:v>114.583333</c:v>
                </c:pt>
                <c:pt idx="13751">
                  <c:v>114.591667</c:v>
                </c:pt>
                <c:pt idx="13752">
                  <c:v>114.6</c:v>
                </c:pt>
                <c:pt idx="13753">
                  <c:v>114.608333</c:v>
                </c:pt>
                <c:pt idx="13754">
                  <c:v>114.61666700000001</c:v>
                </c:pt>
                <c:pt idx="13755">
                  <c:v>114.625</c:v>
                </c:pt>
                <c:pt idx="13756">
                  <c:v>114.63333299999999</c:v>
                </c:pt>
                <c:pt idx="13757">
                  <c:v>114.641667</c:v>
                </c:pt>
                <c:pt idx="13758">
                  <c:v>114.65</c:v>
                </c:pt>
                <c:pt idx="13759">
                  <c:v>114.658333</c:v>
                </c:pt>
                <c:pt idx="13760">
                  <c:v>114.666667</c:v>
                </c:pt>
                <c:pt idx="13761">
                  <c:v>114.675</c:v>
                </c:pt>
                <c:pt idx="13762">
                  <c:v>114.683333</c:v>
                </c:pt>
                <c:pt idx="13763">
                  <c:v>114.691667</c:v>
                </c:pt>
                <c:pt idx="13764">
                  <c:v>114.7</c:v>
                </c:pt>
                <c:pt idx="13765">
                  <c:v>114.708333</c:v>
                </c:pt>
                <c:pt idx="13766">
                  <c:v>114.716667</c:v>
                </c:pt>
                <c:pt idx="13767">
                  <c:v>114.72499999999999</c:v>
                </c:pt>
                <c:pt idx="13768">
                  <c:v>114.733333</c:v>
                </c:pt>
                <c:pt idx="13769">
                  <c:v>114.74166700000001</c:v>
                </c:pt>
                <c:pt idx="13770">
                  <c:v>114.75</c:v>
                </c:pt>
                <c:pt idx="13771">
                  <c:v>114.75833299999999</c:v>
                </c:pt>
                <c:pt idx="13772">
                  <c:v>114.766667</c:v>
                </c:pt>
                <c:pt idx="13773">
                  <c:v>114.77500000000001</c:v>
                </c:pt>
                <c:pt idx="13774">
                  <c:v>114.783333</c:v>
                </c:pt>
                <c:pt idx="13775">
                  <c:v>114.791667</c:v>
                </c:pt>
                <c:pt idx="13776">
                  <c:v>114.8</c:v>
                </c:pt>
                <c:pt idx="13777">
                  <c:v>114.808333</c:v>
                </c:pt>
                <c:pt idx="13778">
                  <c:v>114.816667</c:v>
                </c:pt>
                <c:pt idx="13779">
                  <c:v>114.825</c:v>
                </c:pt>
                <c:pt idx="13780">
                  <c:v>114.833333</c:v>
                </c:pt>
                <c:pt idx="13781">
                  <c:v>114.841667</c:v>
                </c:pt>
                <c:pt idx="13782">
                  <c:v>114.85</c:v>
                </c:pt>
                <c:pt idx="13783">
                  <c:v>114.858333</c:v>
                </c:pt>
                <c:pt idx="13784">
                  <c:v>114.86666700000001</c:v>
                </c:pt>
                <c:pt idx="13785">
                  <c:v>114.875</c:v>
                </c:pt>
                <c:pt idx="13786">
                  <c:v>114.88333299999999</c:v>
                </c:pt>
                <c:pt idx="13787">
                  <c:v>114.891667</c:v>
                </c:pt>
                <c:pt idx="13788">
                  <c:v>114.9</c:v>
                </c:pt>
                <c:pt idx="13789">
                  <c:v>114.908333</c:v>
                </c:pt>
                <c:pt idx="13790">
                  <c:v>114.916667</c:v>
                </c:pt>
                <c:pt idx="13791">
                  <c:v>114.925</c:v>
                </c:pt>
                <c:pt idx="13792">
                  <c:v>114.933333</c:v>
                </c:pt>
                <c:pt idx="13793">
                  <c:v>114.941667</c:v>
                </c:pt>
                <c:pt idx="13794">
                  <c:v>114.95</c:v>
                </c:pt>
                <c:pt idx="13795">
                  <c:v>114.958333</c:v>
                </c:pt>
                <c:pt idx="13796">
                  <c:v>114.966667</c:v>
                </c:pt>
                <c:pt idx="13797">
                  <c:v>114.97499999999999</c:v>
                </c:pt>
                <c:pt idx="13798">
                  <c:v>114.983333</c:v>
                </c:pt>
                <c:pt idx="13799">
                  <c:v>114.99166700000001</c:v>
                </c:pt>
                <c:pt idx="13800">
                  <c:v>115</c:v>
                </c:pt>
              </c:numCache>
            </c:numRef>
          </c:xVal>
          <c:yVal>
            <c:numRef>
              <c:f>'4.4 Vergleich BEA-XAD'!$N$78:$N$13878</c:f>
              <c:numCache>
                <c:formatCode>General</c:formatCode>
                <c:ptCount val="13801"/>
                <c:pt idx="0">
                  <c:v>-7.0370000000000002E-2</c:v>
                </c:pt>
                <c:pt idx="1">
                  <c:v>-7.0300000000000001E-2</c:v>
                </c:pt>
                <c:pt idx="2">
                  <c:v>-7.0959999999999995E-2</c:v>
                </c:pt>
                <c:pt idx="3">
                  <c:v>-7.7950000000000005E-2</c:v>
                </c:pt>
                <c:pt idx="4">
                  <c:v>-8.0769999999999995E-2</c:v>
                </c:pt>
                <c:pt idx="5">
                  <c:v>-7.9439999999999997E-2</c:v>
                </c:pt>
                <c:pt idx="6">
                  <c:v>-7.1010000000000004E-2</c:v>
                </c:pt>
                <c:pt idx="7">
                  <c:v>-7.356E-2</c:v>
                </c:pt>
                <c:pt idx="8">
                  <c:v>-7.2520000000000001E-2</c:v>
                </c:pt>
                <c:pt idx="9">
                  <c:v>-7.1910000000000002E-2</c:v>
                </c:pt>
                <c:pt idx="10">
                  <c:v>-7.4069999999999997E-2</c:v>
                </c:pt>
                <c:pt idx="11">
                  <c:v>-7.3910000000000003E-2</c:v>
                </c:pt>
                <c:pt idx="12">
                  <c:v>-6.6049999999999998E-2</c:v>
                </c:pt>
                <c:pt idx="13">
                  <c:v>-6.9349999999999995E-2</c:v>
                </c:pt>
                <c:pt idx="14">
                  <c:v>-7.5990000000000002E-2</c:v>
                </c:pt>
                <c:pt idx="15">
                  <c:v>-7.7049999999999993E-2</c:v>
                </c:pt>
                <c:pt idx="16">
                  <c:v>-7.442E-2</c:v>
                </c:pt>
                <c:pt idx="17">
                  <c:v>-7.6850000000000002E-2</c:v>
                </c:pt>
                <c:pt idx="18">
                  <c:v>-7.7909999999999993E-2</c:v>
                </c:pt>
                <c:pt idx="19">
                  <c:v>-7.4099999999999999E-2</c:v>
                </c:pt>
                <c:pt idx="20">
                  <c:v>-7.6789999999999997E-2</c:v>
                </c:pt>
                <c:pt idx="21">
                  <c:v>-7.6740000000000003E-2</c:v>
                </c:pt>
                <c:pt idx="22">
                  <c:v>-7.6530000000000001E-2</c:v>
                </c:pt>
                <c:pt idx="23">
                  <c:v>-7.8280000000000002E-2</c:v>
                </c:pt>
                <c:pt idx="24">
                  <c:v>-7.9079999999999998E-2</c:v>
                </c:pt>
                <c:pt idx="25">
                  <c:v>-7.3880000000000001E-2</c:v>
                </c:pt>
                <c:pt idx="26">
                  <c:v>-7.1730000000000002E-2</c:v>
                </c:pt>
                <c:pt idx="27">
                  <c:v>-7.4139999999999998E-2</c:v>
                </c:pt>
                <c:pt idx="28">
                  <c:v>-6.5009999999999998E-2</c:v>
                </c:pt>
                <c:pt idx="29">
                  <c:v>-6.7900000000000002E-2</c:v>
                </c:pt>
                <c:pt idx="30">
                  <c:v>-7.0430000000000006E-2</c:v>
                </c:pt>
                <c:pt idx="31">
                  <c:v>-7.2679999999999995E-2</c:v>
                </c:pt>
                <c:pt idx="32">
                  <c:v>-8.2280000000000006E-2</c:v>
                </c:pt>
                <c:pt idx="33">
                  <c:v>-9.1090000000000004E-2</c:v>
                </c:pt>
                <c:pt idx="34">
                  <c:v>-8.9029999999999998E-2</c:v>
                </c:pt>
                <c:pt idx="35">
                  <c:v>-8.5419999999999996E-2</c:v>
                </c:pt>
                <c:pt idx="36">
                  <c:v>-9.0270000000000003E-2</c:v>
                </c:pt>
                <c:pt idx="37">
                  <c:v>-8.6169999999999997E-2</c:v>
                </c:pt>
                <c:pt idx="38">
                  <c:v>-8.2430000000000003E-2</c:v>
                </c:pt>
                <c:pt idx="39">
                  <c:v>-8.1030000000000005E-2</c:v>
                </c:pt>
                <c:pt idx="40">
                  <c:v>-6.8430000000000005E-2</c:v>
                </c:pt>
                <c:pt idx="41">
                  <c:v>-7.0349999999999996E-2</c:v>
                </c:pt>
                <c:pt idx="42">
                  <c:v>-6.7019999999999996E-2</c:v>
                </c:pt>
                <c:pt idx="43">
                  <c:v>-6.5140000000000003E-2</c:v>
                </c:pt>
                <c:pt idx="44">
                  <c:v>-6.9769999999999999E-2</c:v>
                </c:pt>
                <c:pt idx="45">
                  <c:v>-7.5859999999999997E-2</c:v>
                </c:pt>
                <c:pt idx="46">
                  <c:v>-6.7919999999999994E-2</c:v>
                </c:pt>
                <c:pt idx="47">
                  <c:v>-6.7830000000000001E-2</c:v>
                </c:pt>
                <c:pt idx="48">
                  <c:v>-6.9239999999999996E-2</c:v>
                </c:pt>
                <c:pt idx="49">
                  <c:v>-7.4910000000000004E-2</c:v>
                </c:pt>
                <c:pt idx="50">
                  <c:v>-8.0329999999999999E-2</c:v>
                </c:pt>
                <c:pt idx="51">
                  <c:v>-8.0119999999999997E-2</c:v>
                </c:pt>
                <c:pt idx="52">
                  <c:v>-7.6480000000000006E-2</c:v>
                </c:pt>
                <c:pt idx="53">
                  <c:v>-7.4789999999999995E-2</c:v>
                </c:pt>
                <c:pt idx="54">
                  <c:v>-7.4459999999999998E-2</c:v>
                </c:pt>
                <c:pt idx="55">
                  <c:v>-7.6829999999999996E-2</c:v>
                </c:pt>
                <c:pt idx="56">
                  <c:v>-8.0320000000000003E-2</c:v>
                </c:pt>
                <c:pt idx="57">
                  <c:v>-7.3580000000000007E-2</c:v>
                </c:pt>
                <c:pt idx="58">
                  <c:v>-6.4610000000000001E-2</c:v>
                </c:pt>
                <c:pt idx="59">
                  <c:v>-6.6119999999999998E-2</c:v>
                </c:pt>
                <c:pt idx="60">
                  <c:v>-6.1379999999999997E-2</c:v>
                </c:pt>
                <c:pt idx="61">
                  <c:v>-6.9409999999999999E-2</c:v>
                </c:pt>
                <c:pt idx="62">
                  <c:v>-7.2840000000000002E-2</c:v>
                </c:pt>
                <c:pt idx="63">
                  <c:v>-7.0300000000000001E-2</c:v>
                </c:pt>
                <c:pt idx="64">
                  <c:v>-7.5480000000000005E-2</c:v>
                </c:pt>
                <c:pt idx="65">
                  <c:v>-7.4020000000000002E-2</c:v>
                </c:pt>
                <c:pt idx="66">
                  <c:v>-7.6550000000000007E-2</c:v>
                </c:pt>
                <c:pt idx="67">
                  <c:v>-8.5610000000000006E-2</c:v>
                </c:pt>
                <c:pt idx="68">
                  <c:v>-7.5069999999999998E-2</c:v>
                </c:pt>
                <c:pt idx="69">
                  <c:v>-6.7760000000000001E-2</c:v>
                </c:pt>
                <c:pt idx="70">
                  <c:v>-7.2789999999999994E-2</c:v>
                </c:pt>
                <c:pt idx="71">
                  <c:v>-7.127E-2</c:v>
                </c:pt>
                <c:pt idx="72">
                  <c:v>-7.8119999999999995E-2</c:v>
                </c:pt>
                <c:pt idx="73">
                  <c:v>-8.6139999999999994E-2</c:v>
                </c:pt>
                <c:pt idx="74">
                  <c:v>-8.2710000000000006E-2</c:v>
                </c:pt>
                <c:pt idx="75">
                  <c:v>-7.1790000000000007E-2</c:v>
                </c:pt>
                <c:pt idx="76">
                  <c:v>-7.0389999999999994E-2</c:v>
                </c:pt>
                <c:pt idx="77">
                  <c:v>-6.4909999999999995E-2</c:v>
                </c:pt>
                <c:pt idx="78">
                  <c:v>-7.0190000000000002E-2</c:v>
                </c:pt>
                <c:pt idx="79">
                  <c:v>-6.93E-2</c:v>
                </c:pt>
                <c:pt idx="80">
                  <c:v>-7.0879999999999999E-2</c:v>
                </c:pt>
                <c:pt idx="81">
                  <c:v>-7.1819999999999995E-2</c:v>
                </c:pt>
                <c:pt idx="82">
                  <c:v>-6.8959999999999994E-2</c:v>
                </c:pt>
                <c:pt idx="83">
                  <c:v>-7.6189999999999994E-2</c:v>
                </c:pt>
                <c:pt idx="84">
                  <c:v>-7.936E-2</c:v>
                </c:pt>
                <c:pt idx="85">
                  <c:v>-8.5949999999999999E-2</c:v>
                </c:pt>
                <c:pt idx="86">
                  <c:v>-8.1420000000000006E-2</c:v>
                </c:pt>
                <c:pt idx="87">
                  <c:v>-7.5050000000000006E-2</c:v>
                </c:pt>
                <c:pt idx="88">
                  <c:v>-7.3169999999999999E-2</c:v>
                </c:pt>
                <c:pt idx="89">
                  <c:v>-7.5310000000000002E-2</c:v>
                </c:pt>
                <c:pt idx="90">
                  <c:v>-7.1510000000000004E-2</c:v>
                </c:pt>
                <c:pt idx="91">
                  <c:v>-6.6600000000000006E-2</c:v>
                </c:pt>
                <c:pt idx="92">
                  <c:v>-7.1779999999999997E-2</c:v>
                </c:pt>
                <c:pt idx="93">
                  <c:v>-7.7359999999999998E-2</c:v>
                </c:pt>
                <c:pt idx="94">
                  <c:v>-7.6600000000000001E-2</c:v>
                </c:pt>
                <c:pt idx="95">
                  <c:v>-7.9289999999999999E-2</c:v>
                </c:pt>
                <c:pt idx="96">
                  <c:v>-7.8649999999999998E-2</c:v>
                </c:pt>
                <c:pt idx="97">
                  <c:v>-8.4360000000000004E-2</c:v>
                </c:pt>
                <c:pt idx="98">
                  <c:v>-7.9780000000000004E-2</c:v>
                </c:pt>
                <c:pt idx="99">
                  <c:v>-7.7759999999999996E-2</c:v>
                </c:pt>
                <c:pt idx="100">
                  <c:v>-8.0530000000000004E-2</c:v>
                </c:pt>
                <c:pt idx="101">
                  <c:v>-7.8219999999999998E-2</c:v>
                </c:pt>
                <c:pt idx="102">
                  <c:v>-7.0879999999999999E-2</c:v>
                </c:pt>
                <c:pt idx="103">
                  <c:v>-6.8500000000000005E-2</c:v>
                </c:pt>
                <c:pt idx="104">
                  <c:v>-6.5970000000000001E-2</c:v>
                </c:pt>
                <c:pt idx="105">
                  <c:v>-6.2920000000000004E-2</c:v>
                </c:pt>
                <c:pt idx="106">
                  <c:v>-6.4820000000000003E-2</c:v>
                </c:pt>
                <c:pt idx="107">
                  <c:v>-6.2469999999999998E-2</c:v>
                </c:pt>
                <c:pt idx="108">
                  <c:v>-6.4630000000000007E-2</c:v>
                </c:pt>
                <c:pt idx="109">
                  <c:v>-6.6089999999999996E-2</c:v>
                </c:pt>
                <c:pt idx="110">
                  <c:v>-6.7510000000000001E-2</c:v>
                </c:pt>
                <c:pt idx="111">
                  <c:v>-7.417E-2</c:v>
                </c:pt>
                <c:pt idx="112">
                  <c:v>-7.2870000000000004E-2</c:v>
                </c:pt>
                <c:pt idx="113">
                  <c:v>-7.2370000000000004E-2</c:v>
                </c:pt>
                <c:pt idx="114">
                  <c:v>-7.0180000000000006E-2</c:v>
                </c:pt>
                <c:pt idx="115">
                  <c:v>-6.5500000000000003E-2</c:v>
                </c:pt>
                <c:pt idx="116">
                  <c:v>-6.1109999999999998E-2</c:v>
                </c:pt>
                <c:pt idx="117">
                  <c:v>-6.2700000000000006E-2</c:v>
                </c:pt>
                <c:pt idx="118">
                  <c:v>-6.4219999999999999E-2</c:v>
                </c:pt>
                <c:pt idx="119">
                  <c:v>-7.2700000000000001E-2</c:v>
                </c:pt>
                <c:pt idx="120">
                  <c:v>-6.8479999999999999E-2</c:v>
                </c:pt>
                <c:pt idx="121">
                  <c:v>-7.1309999999999998E-2</c:v>
                </c:pt>
                <c:pt idx="122">
                  <c:v>-7.1379999999999999E-2</c:v>
                </c:pt>
                <c:pt idx="123">
                  <c:v>-7.1720000000000006E-2</c:v>
                </c:pt>
                <c:pt idx="124">
                  <c:v>-6.2670000000000003E-2</c:v>
                </c:pt>
                <c:pt idx="125">
                  <c:v>-6.4890000000000003E-2</c:v>
                </c:pt>
                <c:pt idx="126">
                  <c:v>-5.9279999999999999E-2</c:v>
                </c:pt>
                <c:pt idx="127">
                  <c:v>-5.6800000000000003E-2</c:v>
                </c:pt>
                <c:pt idx="128">
                  <c:v>-5.4600000000000003E-2</c:v>
                </c:pt>
                <c:pt idx="129">
                  <c:v>-5.7820000000000003E-2</c:v>
                </c:pt>
                <c:pt idx="130">
                  <c:v>-5.6410000000000002E-2</c:v>
                </c:pt>
                <c:pt idx="131">
                  <c:v>-6.6180000000000003E-2</c:v>
                </c:pt>
                <c:pt idx="132">
                  <c:v>-6.3600000000000004E-2</c:v>
                </c:pt>
                <c:pt idx="133">
                  <c:v>-6.3270000000000007E-2</c:v>
                </c:pt>
                <c:pt idx="134">
                  <c:v>-6.7640000000000006E-2</c:v>
                </c:pt>
                <c:pt idx="135">
                  <c:v>-6.2129999999999998E-2</c:v>
                </c:pt>
                <c:pt idx="136">
                  <c:v>-5.8380000000000001E-2</c:v>
                </c:pt>
                <c:pt idx="137">
                  <c:v>-4.6120000000000001E-2</c:v>
                </c:pt>
                <c:pt idx="138">
                  <c:v>-4.6699999999999998E-2</c:v>
                </c:pt>
                <c:pt idx="139">
                  <c:v>-5.2499999999999998E-2</c:v>
                </c:pt>
                <c:pt idx="140">
                  <c:v>-5.4679999999999999E-2</c:v>
                </c:pt>
                <c:pt idx="141">
                  <c:v>-5.6939999999999998E-2</c:v>
                </c:pt>
                <c:pt idx="142">
                  <c:v>-6.3270000000000007E-2</c:v>
                </c:pt>
                <c:pt idx="143">
                  <c:v>-6.028E-2</c:v>
                </c:pt>
                <c:pt idx="144">
                  <c:v>-6.2390000000000001E-2</c:v>
                </c:pt>
                <c:pt idx="145">
                  <c:v>-6.0429999999999998E-2</c:v>
                </c:pt>
                <c:pt idx="146">
                  <c:v>-6.4850000000000005E-2</c:v>
                </c:pt>
                <c:pt idx="147">
                  <c:v>-6.8610000000000004E-2</c:v>
                </c:pt>
                <c:pt idx="148">
                  <c:v>-6.7629999999999996E-2</c:v>
                </c:pt>
                <c:pt idx="149">
                  <c:v>-5.8040000000000001E-2</c:v>
                </c:pt>
                <c:pt idx="150">
                  <c:v>-6.1890000000000001E-2</c:v>
                </c:pt>
                <c:pt idx="151">
                  <c:v>-5.7299999999999997E-2</c:v>
                </c:pt>
                <c:pt idx="152">
                  <c:v>-5.323E-2</c:v>
                </c:pt>
                <c:pt idx="153">
                  <c:v>-5.4559999999999997E-2</c:v>
                </c:pt>
                <c:pt idx="154">
                  <c:v>-5.4390000000000001E-2</c:v>
                </c:pt>
                <c:pt idx="155">
                  <c:v>-5.2609999999999997E-2</c:v>
                </c:pt>
                <c:pt idx="156">
                  <c:v>-5.5289999999999999E-2</c:v>
                </c:pt>
                <c:pt idx="157">
                  <c:v>-5.4109999999999998E-2</c:v>
                </c:pt>
                <c:pt idx="158">
                  <c:v>-4.8189999999999997E-2</c:v>
                </c:pt>
                <c:pt idx="159">
                  <c:v>-5.765E-2</c:v>
                </c:pt>
                <c:pt idx="160">
                  <c:v>-6.1330000000000003E-2</c:v>
                </c:pt>
                <c:pt idx="161">
                  <c:v>-6.368E-2</c:v>
                </c:pt>
                <c:pt idx="162">
                  <c:v>-6.2770000000000006E-2</c:v>
                </c:pt>
                <c:pt idx="163">
                  <c:v>-6.0100000000000001E-2</c:v>
                </c:pt>
                <c:pt idx="164">
                  <c:v>-5.6759999999999998E-2</c:v>
                </c:pt>
                <c:pt idx="165">
                  <c:v>-5.713E-2</c:v>
                </c:pt>
                <c:pt idx="166">
                  <c:v>-4.7460000000000002E-2</c:v>
                </c:pt>
                <c:pt idx="167">
                  <c:v>-4.4900000000000002E-2</c:v>
                </c:pt>
                <c:pt idx="168">
                  <c:v>-5.2639999999999999E-2</c:v>
                </c:pt>
                <c:pt idx="169">
                  <c:v>-5.2789999999999997E-2</c:v>
                </c:pt>
                <c:pt idx="170">
                  <c:v>-5.142E-2</c:v>
                </c:pt>
                <c:pt idx="171">
                  <c:v>-4.8090000000000001E-2</c:v>
                </c:pt>
                <c:pt idx="172">
                  <c:v>-4.8210000000000003E-2</c:v>
                </c:pt>
                <c:pt idx="173">
                  <c:v>-4.5530000000000001E-2</c:v>
                </c:pt>
                <c:pt idx="174">
                  <c:v>-4.666E-2</c:v>
                </c:pt>
                <c:pt idx="175">
                  <c:v>-4.1349999999999998E-2</c:v>
                </c:pt>
                <c:pt idx="176">
                  <c:v>-4.0750000000000001E-2</c:v>
                </c:pt>
                <c:pt idx="177">
                  <c:v>-4.4630000000000003E-2</c:v>
                </c:pt>
                <c:pt idx="178">
                  <c:v>-4.3819999999999998E-2</c:v>
                </c:pt>
                <c:pt idx="179">
                  <c:v>-4.5170000000000002E-2</c:v>
                </c:pt>
                <c:pt idx="180">
                  <c:v>-5.3809999999999997E-2</c:v>
                </c:pt>
                <c:pt idx="181">
                  <c:v>-5.987E-2</c:v>
                </c:pt>
                <c:pt idx="182">
                  <c:v>-5.7079999999999999E-2</c:v>
                </c:pt>
                <c:pt idx="183">
                  <c:v>-5.1979999999999998E-2</c:v>
                </c:pt>
                <c:pt idx="184">
                  <c:v>-4.9079999999999999E-2</c:v>
                </c:pt>
                <c:pt idx="185">
                  <c:v>-4.7910000000000001E-2</c:v>
                </c:pt>
                <c:pt idx="186">
                  <c:v>-4.3240000000000001E-2</c:v>
                </c:pt>
                <c:pt idx="187">
                  <c:v>-4.7640000000000002E-2</c:v>
                </c:pt>
                <c:pt idx="188">
                  <c:v>-5.6800000000000003E-2</c:v>
                </c:pt>
                <c:pt idx="189">
                  <c:v>-5.0470000000000001E-2</c:v>
                </c:pt>
                <c:pt idx="190">
                  <c:v>-4.5569999999999999E-2</c:v>
                </c:pt>
                <c:pt idx="191">
                  <c:v>-4.0649999999999999E-2</c:v>
                </c:pt>
                <c:pt idx="192">
                  <c:v>-4.4679999999999997E-2</c:v>
                </c:pt>
                <c:pt idx="193">
                  <c:v>-4.0660000000000002E-2</c:v>
                </c:pt>
                <c:pt idx="194">
                  <c:v>-3.8420000000000003E-2</c:v>
                </c:pt>
                <c:pt idx="195">
                  <c:v>-2.511E-2</c:v>
                </c:pt>
                <c:pt idx="196">
                  <c:v>-3.3329999999999999E-2</c:v>
                </c:pt>
                <c:pt idx="197">
                  <c:v>-4.2049999999999997E-2</c:v>
                </c:pt>
                <c:pt idx="198">
                  <c:v>-4.999E-2</c:v>
                </c:pt>
                <c:pt idx="199">
                  <c:v>-4.5519999999999998E-2</c:v>
                </c:pt>
                <c:pt idx="200">
                  <c:v>-3.5130000000000002E-2</c:v>
                </c:pt>
                <c:pt idx="201">
                  <c:v>-4.0750000000000001E-2</c:v>
                </c:pt>
                <c:pt idx="202">
                  <c:v>-4.7899999999999998E-2</c:v>
                </c:pt>
                <c:pt idx="203">
                  <c:v>-3.95E-2</c:v>
                </c:pt>
                <c:pt idx="204">
                  <c:v>-4.4659999999999998E-2</c:v>
                </c:pt>
                <c:pt idx="205">
                  <c:v>-4.5679999999999998E-2</c:v>
                </c:pt>
                <c:pt idx="206">
                  <c:v>-5.2010000000000001E-2</c:v>
                </c:pt>
                <c:pt idx="207">
                  <c:v>-5.7459999999999997E-2</c:v>
                </c:pt>
                <c:pt idx="208">
                  <c:v>-5.305E-2</c:v>
                </c:pt>
                <c:pt idx="209">
                  <c:v>-5.2920000000000002E-2</c:v>
                </c:pt>
                <c:pt idx="210">
                  <c:v>-4.7829999999999998E-2</c:v>
                </c:pt>
                <c:pt idx="211">
                  <c:v>-3.7659999999999999E-2</c:v>
                </c:pt>
                <c:pt idx="212">
                  <c:v>-3.7769999999999998E-2</c:v>
                </c:pt>
                <c:pt idx="213">
                  <c:v>-4.2930000000000003E-2</c:v>
                </c:pt>
                <c:pt idx="214">
                  <c:v>-4.0090000000000001E-2</c:v>
                </c:pt>
                <c:pt idx="215">
                  <c:v>-3.5000000000000003E-2</c:v>
                </c:pt>
                <c:pt idx="216">
                  <c:v>-2.775E-2</c:v>
                </c:pt>
                <c:pt idx="217">
                  <c:v>-3.209E-2</c:v>
                </c:pt>
                <c:pt idx="218">
                  <c:v>-2.504E-2</c:v>
                </c:pt>
                <c:pt idx="219">
                  <c:v>-2.1190000000000001E-2</c:v>
                </c:pt>
                <c:pt idx="220">
                  <c:v>-1.9640000000000001E-2</c:v>
                </c:pt>
                <c:pt idx="221">
                  <c:v>-1.864E-2</c:v>
                </c:pt>
                <c:pt idx="222">
                  <c:v>-1.9310000000000001E-2</c:v>
                </c:pt>
                <c:pt idx="223">
                  <c:v>-1.9570000000000001E-2</c:v>
                </c:pt>
                <c:pt idx="224">
                  <c:v>-2.368E-2</c:v>
                </c:pt>
                <c:pt idx="225">
                  <c:v>-1.9910000000000001E-2</c:v>
                </c:pt>
                <c:pt idx="226">
                  <c:v>-1.9890000000000001E-2</c:v>
                </c:pt>
                <c:pt idx="227">
                  <c:v>-1.064E-2</c:v>
                </c:pt>
                <c:pt idx="228">
                  <c:v>-3.9699999999999996E-3</c:v>
                </c:pt>
                <c:pt idx="229">
                  <c:v>-1.434E-2</c:v>
                </c:pt>
                <c:pt idx="230">
                  <c:v>-2.2429999999999999E-2</c:v>
                </c:pt>
                <c:pt idx="231">
                  <c:v>-1.7610000000000001E-2</c:v>
                </c:pt>
                <c:pt idx="232">
                  <c:v>-1.5679999999999999E-2</c:v>
                </c:pt>
                <c:pt idx="233">
                  <c:v>-2.4340000000000001E-2</c:v>
                </c:pt>
                <c:pt idx="234">
                  <c:v>-2.5139999999999999E-2</c:v>
                </c:pt>
                <c:pt idx="235">
                  <c:v>-2.479E-2</c:v>
                </c:pt>
                <c:pt idx="236">
                  <c:v>-2.3480000000000001E-2</c:v>
                </c:pt>
                <c:pt idx="237">
                  <c:v>-1.8030000000000001E-2</c:v>
                </c:pt>
                <c:pt idx="238">
                  <c:v>-1.1979999999999999E-2</c:v>
                </c:pt>
                <c:pt idx="239">
                  <c:v>-1.6379999999999999E-2</c:v>
                </c:pt>
                <c:pt idx="240">
                  <c:v>-1.992E-2</c:v>
                </c:pt>
                <c:pt idx="241">
                  <c:v>-2.5579999999999999E-2</c:v>
                </c:pt>
                <c:pt idx="242">
                  <c:v>-2.666E-2</c:v>
                </c:pt>
                <c:pt idx="243">
                  <c:v>-1.6049999999999998E-2</c:v>
                </c:pt>
                <c:pt idx="244">
                  <c:v>-9.9100000000000004E-3</c:v>
                </c:pt>
                <c:pt idx="245">
                  <c:v>-1.0460000000000001E-2</c:v>
                </c:pt>
                <c:pt idx="246">
                  <c:v>-2.4340000000000001E-2</c:v>
                </c:pt>
                <c:pt idx="247">
                  <c:v>-1.9529999999999999E-2</c:v>
                </c:pt>
                <c:pt idx="248">
                  <c:v>-1.1650000000000001E-2</c:v>
                </c:pt>
                <c:pt idx="249">
                  <c:v>-1.085E-2</c:v>
                </c:pt>
                <c:pt idx="250">
                  <c:v>-2.1680000000000001E-2</c:v>
                </c:pt>
                <c:pt idx="251">
                  <c:v>-1.8610000000000002E-2</c:v>
                </c:pt>
                <c:pt idx="252">
                  <c:v>-1.7909999999999999E-2</c:v>
                </c:pt>
                <c:pt idx="253">
                  <c:v>-3.1050000000000001E-2</c:v>
                </c:pt>
                <c:pt idx="254">
                  <c:v>-2.4590000000000001E-2</c:v>
                </c:pt>
                <c:pt idx="255">
                  <c:v>-2.4160000000000001E-2</c:v>
                </c:pt>
                <c:pt idx="256">
                  <c:v>-2.776E-2</c:v>
                </c:pt>
                <c:pt idx="257">
                  <c:v>-1.66E-2</c:v>
                </c:pt>
                <c:pt idx="258">
                  <c:v>-6.94E-3</c:v>
                </c:pt>
                <c:pt idx="259">
                  <c:v>-7.2899999999999996E-3</c:v>
                </c:pt>
                <c:pt idx="260">
                  <c:v>-5.8399999999999997E-3</c:v>
                </c:pt>
                <c:pt idx="261">
                  <c:v>-9.1699999999999993E-3</c:v>
                </c:pt>
                <c:pt idx="262">
                  <c:v>-1.0970000000000001E-2</c:v>
                </c:pt>
                <c:pt idx="263">
                  <c:v>-7.4400000000000004E-3</c:v>
                </c:pt>
                <c:pt idx="264">
                  <c:v>3.9899999999999996E-3</c:v>
                </c:pt>
                <c:pt idx="265">
                  <c:v>3.5699999999999998E-3</c:v>
                </c:pt>
                <c:pt idx="266">
                  <c:v>1.23E-3</c:v>
                </c:pt>
                <c:pt idx="267">
                  <c:v>3.62E-3</c:v>
                </c:pt>
                <c:pt idx="268">
                  <c:v>3.9399999999999999E-3</c:v>
                </c:pt>
                <c:pt idx="269">
                  <c:v>8.2400000000000008E-3</c:v>
                </c:pt>
                <c:pt idx="270">
                  <c:v>1.951E-2</c:v>
                </c:pt>
                <c:pt idx="271">
                  <c:v>2.76E-2</c:v>
                </c:pt>
                <c:pt idx="272">
                  <c:v>2.955E-2</c:v>
                </c:pt>
                <c:pt idx="273">
                  <c:v>3.9870000000000003E-2</c:v>
                </c:pt>
                <c:pt idx="274">
                  <c:v>3.73E-2</c:v>
                </c:pt>
                <c:pt idx="275">
                  <c:v>4.3040000000000002E-2</c:v>
                </c:pt>
                <c:pt idx="276">
                  <c:v>4.8410000000000002E-2</c:v>
                </c:pt>
                <c:pt idx="277">
                  <c:v>5.3440000000000001E-2</c:v>
                </c:pt>
                <c:pt idx="278">
                  <c:v>5.7660000000000003E-2</c:v>
                </c:pt>
                <c:pt idx="279">
                  <c:v>6.1769999999999999E-2</c:v>
                </c:pt>
                <c:pt idx="280">
                  <c:v>6.0389999999999999E-2</c:v>
                </c:pt>
                <c:pt idx="281">
                  <c:v>7.3050000000000004E-2</c:v>
                </c:pt>
                <c:pt idx="282">
                  <c:v>8.004E-2</c:v>
                </c:pt>
                <c:pt idx="283">
                  <c:v>8.8590000000000002E-2</c:v>
                </c:pt>
                <c:pt idx="284">
                  <c:v>0.1026</c:v>
                </c:pt>
                <c:pt idx="285">
                  <c:v>0.11432</c:v>
                </c:pt>
                <c:pt idx="286">
                  <c:v>0.12923000000000001</c:v>
                </c:pt>
                <c:pt idx="287">
                  <c:v>0.13997999999999999</c:v>
                </c:pt>
                <c:pt idx="288">
                  <c:v>0.14810999999999999</c:v>
                </c:pt>
                <c:pt idx="289">
                  <c:v>0.15914</c:v>
                </c:pt>
                <c:pt idx="290">
                  <c:v>0.18556</c:v>
                </c:pt>
                <c:pt idx="291">
                  <c:v>0.19478999999999999</c:v>
                </c:pt>
                <c:pt idx="292">
                  <c:v>0.20685000000000001</c:v>
                </c:pt>
                <c:pt idx="293">
                  <c:v>0.21911</c:v>
                </c:pt>
                <c:pt idx="294">
                  <c:v>0.22659000000000001</c:v>
                </c:pt>
                <c:pt idx="295">
                  <c:v>0.23036999999999999</c:v>
                </c:pt>
                <c:pt idx="296">
                  <c:v>0.23099</c:v>
                </c:pt>
                <c:pt idx="297">
                  <c:v>0.2339</c:v>
                </c:pt>
                <c:pt idx="298">
                  <c:v>0.25496999999999997</c:v>
                </c:pt>
                <c:pt idx="299">
                  <c:v>0.27605000000000002</c:v>
                </c:pt>
                <c:pt idx="300">
                  <c:v>0.31883</c:v>
                </c:pt>
                <c:pt idx="301">
                  <c:v>0.36053000000000002</c:v>
                </c:pt>
                <c:pt idx="302">
                  <c:v>0.42108000000000001</c:v>
                </c:pt>
                <c:pt idx="303">
                  <c:v>0.52144999999999997</c:v>
                </c:pt>
                <c:pt idx="304">
                  <c:v>0.71840999999999999</c:v>
                </c:pt>
                <c:pt idx="305">
                  <c:v>1.1654</c:v>
                </c:pt>
                <c:pt idx="306">
                  <c:v>2.0749900000000001</c:v>
                </c:pt>
                <c:pt idx="307">
                  <c:v>3.62947</c:v>
                </c:pt>
                <c:pt idx="308">
                  <c:v>5.8875900000000003</c:v>
                </c:pt>
                <c:pt idx="309">
                  <c:v>8.6264400000000006</c:v>
                </c:pt>
                <c:pt idx="310">
                  <c:v>11.34498</c:v>
                </c:pt>
                <c:pt idx="311">
                  <c:v>13.47275</c:v>
                </c:pt>
                <c:pt idx="312">
                  <c:v>14.557460000000001</c:v>
                </c:pt>
                <c:pt idx="313">
                  <c:v>14.47954</c:v>
                </c:pt>
                <c:pt idx="314">
                  <c:v>13.41803</c:v>
                </c:pt>
                <c:pt idx="315">
                  <c:v>11.734109999999999</c:v>
                </c:pt>
                <c:pt idx="316">
                  <c:v>9.8054299999999994</c:v>
                </c:pt>
                <c:pt idx="317">
                  <c:v>7.9215299999999997</c:v>
                </c:pt>
                <c:pt idx="318">
                  <c:v>6.2305200000000003</c:v>
                </c:pt>
                <c:pt idx="319">
                  <c:v>4.8370800000000003</c:v>
                </c:pt>
                <c:pt idx="320">
                  <c:v>3.73237</c:v>
                </c:pt>
                <c:pt idx="321">
                  <c:v>2.8908200000000002</c:v>
                </c:pt>
                <c:pt idx="322">
                  <c:v>2.2665299999999999</c:v>
                </c:pt>
                <c:pt idx="323">
                  <c:v>1.8130900000000001</c:v>
                </c:pt>
                <c:pt idx="324">
                  <c:v>1.4962899999999999</c:v>
                </c:pt>
                <c:pt idx="325">
                  <c:v>1.2648200000000001</c:v>
                </c:pt>
                <c:pt idx="326">
                  <c:v>1.0948</c:v>
                </c:pt>
                <c:pt idx="327">
                  <c:v>0.98026000000000002</c:v>
                </c:pt>
                <c:pt idx="328">
                  <c:v>0.89371999999999996</c:v>
                </c:pt>
                <c:pt idx="329">
                  <c:v>0.82835000000000003</c:v>
                </c:pt>
                <c:pt idx="330">
                  <c:v>0.77400000000000002</c:v>
                </c:pt>
                <c:pt idx="331">
                  <c:v>0.7409</c:v>
                </c:pt>
                <c:pt idx="332">
                  <c:v>0.71799999999999997</c:v>
                </c:pt>
                <c:pt idx="333">
                  <c:v>0.70047000000000004</c:v>
                </c:pt>
                <c:pt idx="334">
                  <c:v>0.68820999999999999</c:v>
                </c:pt>
                <c:pt idx="335">
                  <c:v>0.69186999999999999</c:v>
                </c:pt>
                <c:pt idx="336">
                  <c:v>0.67874000000000001</c:v>
                </c:pt>
                <c:pt idx="337">
                  <c:v>0.66652999999999996</c:v>
                </c:pt>
                <c:pt idx="338">
                  <c:v>0.65369999999999995</c:v>
                </c:pt>
                <c:pt idx="339">
                  <c:v>0.64878999999999998</c:v>
                </c:pt>
                <c:pt idx="340">
                  <c:v>0.64315</c:v>
                </c:pt>
                <c:pt idx="341">
                  <c:v>0.64561000000000002</c:v>
                </c:pt>
                <c:pt idx="342">
                  <c:v>0.6593</c:v>
                </c:pt>
                <c:pt idx="343">
                  <c:v>0.68501999999999996</c:v>
                </c:pt>
                <c:pt idx="344">
                  <c:v>0.70648999999999995</c:v>
                </c:pt>
                <c:pt idx="345">
                  <c:v>0.74621999999999999</c:v>
                </c:pt>
                <c:pt idx="346">
                  <c:v>0.77954999999999997</c:v>
                </c:pt>
                <c:pt idx="347">
                  <c:v>0.79749000000000003</c:v>
                </c:pt>
                <c:pt idx="348">
                  <c:v>0.80886000000000002</c:v>
                </c:pt>
                <c:pt idx="349">
                  <c:v>0.81855</c:v>
                </c:pt>
                <c:pt idx="350">
                  <c:v>0.81118999999999997</c:v>
                </c:pt>
                <c:pt idx="351">
                  <c:v>0.79776000000000002</c:v>
                </c:pt>
                <c:pt idx="352">
                  <c:v>0.79142000000000001</c:v>
                </c:pt>
                <c:pt idx="353">
                  <c:v>0.80003999999999997</c:v>
                </c:pt>
                <c:pt idx="354">
                  <c:v>0.82535000000000003</c:v>
                </c:pt>
                <c:pt idx="355">
                  <c:v>0.85919000000000001</c:v>
                </c:pt>
                <c:pt idx="356">
                  <c:v>0.91134000000000004</c:v>
                </c:pt>
                <c:pt idx="357">
                  <c:v>0.97214</c:v>
                </c:pt>
                <c:pt idx="358">
                  <c:v>1.0473300000000001</c:v>
                </c:pt>
                <c:pt idx="359">
                  <c:v>1.1370499999999999</c:v>
                </c:pt>
                <c:pt idx="360">
                  <c:v>1.2410399999999999</c:v>
                </c:pt>
                <c:pt idx="361">
                  <c:v>1.3492900000000001</c:v>
                </c:pt>
                <c:pt idx="362">
                  <c:v>1.45892</c:v>
                </c:pt>
                <c:pt idx="363">
                  <c:v>1.57877</c:v>
                </c:pt>
                <c:pt idx="364">
                  <c:v>1.7107300000000001</c:v>
                </c:pt>
                <c:pt idx="365">
                  <c:v>1.84962</c:v>
                </c:pt>
                <c:pt idx="366">
                  <c:v>2.0083700000000002</c:v>
                </c:pt>
                <c:pt idx="367">
                  <c:v>2.1898599999999999</c:v>
                </c:pt>
                <c:pt idx="368">
                  <c:v>2.4026100000000001</c:v>
                </c:pt>
                <c:pt idx="369">
                  <c:v>2.65415</c:v>
                </c:pt>
                <c:pt idx="370">
                  <c:v>2.9408400000000001</c:v>
                </c:pt>
                <c:pt idx="371">
                  <c:v>3.2753999999999999</c:v>
                </c:pt>
                <c:pt idx="372">
                  <c:v>3.6450300000000002</c:v>
                </c:pt>
                <c:pt idx="373">
                  <c:v>4.0646300000000002</c:v>
                </c:pt>
                <c:pt idx="374">
                  <c:v>4.5297799999999997</c:v>
                </c:pt>
                <c:pt idx="375">
                  <c:v>5.0148799999999998</c:v>
                </c:pt>
                <c:pt idx="376">
                  <c:v>5.5078399999999998</c:v>
                </c:pt>
                <c:pt idx="377">
                  <c:v>5.9951699999999999</c:v>
                </c:pt>
                <c:pt idx="378">
                  <c:v>6.4809700000000001</c:v>
                </c:pt>
                <c:pt idx="379">
                  <c:v>6.9524100000000004</c:v>
                </c:pt>
                <c:pt idx="380">
                  <c:v>7.4005099999999997</c:v>
                </c:pt>
                <c:pt idx="381">
                  <c:v>7.8366899999999999</c:v>
                </c:pt>
                <c:pt idx="382">
                  <c:v>8.2745099999999994</c:v>
                </c:pt>
                <c:pt idx="383">
                  <c:v>8.7109900000000007</c:v>
                </c:pt>
                <c:pt idx="384">
                  <c:v>9.1521000000000008</c:v>
                </c:pt>
                <c:pt idx="385">
                  <c:v>9.5862700000000007</c:v>
                </c:pt>
                <c:pt idx="386">
                  <c:v>10.00024</c:v>
                </c:pt>
                <c:pt idx="387">
                  <c:v>10.381919999999999</c:v>
                </c:pt>
                <c:pt idx="388">
                  <c:v>10.673400000000001</c:v>
                </c:pt>
                <c:pt idx="389">
                  <c:v>10.85722</c:v>
                </c:pt>
                <c:pt idx="390">
                  <c:v>10.911759999999999</c:v>
                </c:pt>
                <c:pt idx="391">
                  <c:v>10.848240000000001</c:v>
                </c:pt>
                <c:pt idx="392">
                  <c:v>10.67633</c:v>
                </c:pt>
                <c:pt idx="393">
                  <c:v>10.43097</c:v>
                </c:pt>
                <c:pt idx="394">
                  <c:v>10.13701</c:v>
                </c:pt>
                <c:pt idx="395">
                  <c:v>9.80274</c:v>
                </c:pt>
                <c:pt idx="396">
                  <c:v>9.4478600000000004</c:v>
                </c:pt>
                <c:pt idx="397">
                  <c:v>9.0641999999999996</c:v>
                </c:pt>
                <c:pt idx="398">
                  <c:v>8.6453399999999991</c:v>
                </c:pt>
                <c:pt idx="399">
                  <c:v>8.1931600000000007</c:v>
                </c:pt>
                <c:pt idx="400">
                  <c:v>7.6997499999999999</c:v>
                </c:pt>
                <c:pt idx="401">
                  <c:v>7.1553899999999997</c:v>
                </c:pt>
                <c:pt idx="402">
                  <c:v>6.5738099999999999</c:v>
                </c:pt>
                <c:pt idx="403">
                  <c:v>5.9703499999999998</c:v>
                </c:pt>
                <c:pt idx="404">
                  <c:v>5.38279</c:v>
                </c:pt>
                <c:pt idx="405">
                  <c:v>4.8391599999999997</c:v>
                </c:pt>
                <c:pt idx="406">
                  <c:v>4.3632999999999997</c:v>
                </c:pt>
                <c:pt idx="407">
                  <c:v>3.9504100000000002</c:v>
                </c:pt>
                <c:pt idx="408">
                  <c:v>3.6082000000000001</c:v>
                </c:pt>
                <c:pt idx="409">
                  <c:v>3.3338299999999998</c:v>
                </c:pt>
                <c:pt idx="410">
                  <c:v>3.1015799999999998</c:v>
                </c:pt>
                <c:pt idx="411">
                  <c:v>2.9075799999999998</c:v>
                </c:pt>
                <c:pt idx="412">
                  <c:v>2.7487499999999998</c:v>
                </c:pt>
                <c:pt idx="413">
                  <c:v>2.6189800000000001</c:v>
                </c:pt>
                <c:pt idx="414">
                  <c:v>2.5024199999999999</c:v>
                </c:pt>
                <c:pt idx="415">
                  <c:v>2.4072399999999998</c:v>
                </c:pt>
                <c:pt idx="416">
                  <c:v>2.33189</c:v>
                </c:pt>
                <c:pt idx="417">
                  <c:v>2.2733300000000001</c:v>
                </c:pt>
                <c:pt idx="418">
                  <c:v>2.2452100000000002</c:v>
                </c:pt>
                <c:pt idx="419">
                  <c:v>2.2777400000000001</c:v>
                </c:pt>
                <c:pt idx="420">
                  <c:v>2.4575300000000002</c:v>
                </c:pt>
                <c:pt idx="421">
                  <c:v>3.19502</c:v>
                </c:pt>
                <c:pt idx="422">
                  <c:v>4.7212800000000001</c:v>
                </c:pt>
                <c:pt idx="423">
                  <c:v>5.89154</c:v>
                </c:pt>
                <c:pt idx="424">
                  <c:v>6.3125400000000003</c:v>
                </c:pt>
                <c:pt idx="425">
                  <c:v>6.3788299999999998</c:v>
                </c:pt>
                <c:pt idx="426">
                  <c:v>6.3770899999999999</c:v>
                </c:pt>
                <c:pt idx="427">
                  <c:v>6.3803000000000001</c:v>
                </c:pt>
                <c:pt idx="428">
                  <c:v>6.3844900000000004</c:v>
                </c:pt>
                <c:pt idx="429">
                  <c:v>6.3709100000000003</c:v>
                </c:pt>
                <c:pt idx="430">
                  <c:v>6.3034299999999996</c:v>
                </c:pt>
                <c:pt idx="431">
                  <c:v>6.18058</c:v>
                </c:pt>
                <c:pt idx="432">
                  <c:v>6.00197</c:v>
                </c:pt>
                <c:pt idx="433">
                  <c:v>5.78024</c:v>
                </c:pt>
                <c:pt idx="434">
                  <c:v>5.5198799999999997</c:v>
                </c:pt>
                <c:pt idx="435">
                  <c:v>5.2470100000000004</c:v>
                </c:pt>
                <c:pt idx="436">
                  <c:v>4.9692499999999997</c:v>
                </c:pt>
                <c:pt idx="437">
                  <c:v>4.6988399999999997</c:v>
                </c:pt>
                <c:pt idx="438">
                  <c:v>4.4448699999999999</c:v>
                </c:pt>
                <c:pt idx="439">
                  <c:v>4.2043200000000001</c:v>
                </c:pt>
                <c:pt idx="440">
                  <c:v>3.9853499999999999</c:v>
                </c:pt>
                <c:pt idx="441">
                  <c:v>3.78464</c:v>
                </c:pt>
                <c:pt idx="442">
                  <c:v>3.6005699999999998</c:v>
                </c:pt>
                <c:pt idx="443">
                  <c:v>3.4416099999999998</c:v>
                </c:pt>
                <c:pt idx="444">
                  <c:v>3.2930600000000001</c:v>
                </c:pt>
                <c:pt idx="445">
                  <c:v>3.17</c:v>
                </c:pt>
                <c:pt idx="446">
                  <c:v>3.05918</c:v>
                </c:pt>
                <c:pt idx="447">
                  <c:v>2.9798</c:v>
                </c:pt>
                <c:pt idx="448">
                  <c:v>2.9135599999999999</c:v>
                </c:pt>
                <c:pt idx="449">
                  <c:v>2.8673999999999999</c:v>
                </c:pt>
                <c:pt idx="450">
                  <c:v>2.8488199999999999</c:v>
                </c:pt>
                <c:pt idx="451">
                  <c:v>2.8573200000000001</c:v>
                </c:pt>
                <c:pt idx="452">
                  <c:v>2.8857599999999999</c:v>
                </c:pt>
                <c:pt idx="453">
                  <c:v>2.9364499999999998</c:v>
                </c:pt>
                <c:pt idx="454">
                  <c:v>3.0122499999999999</c:v>
                </c:pt>
                <c:pt idx="455">
                  <c:v>3.08439</c:v>
                </c:pt>
                <c:pt idx="456">
                  <c:v>3.1575700000000002</c:v>
                </c:pt>
                <c:pt idx="457">
                  <c:v>3.2392300000000001</c:v>
                </c:pt>
                <c:pt idx="458">
                  <c:v>3.3145099999999998</c:v>
                </c:pt>
                <c:pt idx="459">
                  <c:v>3.3687499999999999</c:v>
                </c:pt>
                <c:pt idx="460">
                  <c:v>3.4077000000000002</c:v>
                </c:pt>
                <c:pt idx="461">
                  <c:v>3.4055300000000002</c:v>
                </c:pt>
                <c:pt idx="462">
                  <c:v>3.3748800000000001</c:v>
                </c:pt>
                <c:pt idx="463">
                  <c:v>3.3337599999999998</c:v>
                </c:pt>
                <c:pt idx="464">
                  <c:v>3.26315</c:v>
                </c:pt>
                <c:pt idx="465">
                  <c:v>3.1847799999999999</c:v>
                </c:pt>
                <c:pt idx="466">
                  <c:v>3.1234299999999999</c:v>
                </c:pt>
                <c:pt idx="467">
                  <c:v>3.0730400000000002</c:v>
                </c:pt>
                <c:pt idx="468">
                  <c:v>3.0413700000000001</c:v>
                </c:pt>
                <c:pt idx="469">
                  <c:v>3.0276900000000002</c:v>
                </c:pt>
                <c:pt idx="470">
                  <c:v>3.0285099999999998</c:v>
                </c:pt>
                <c:pt idx="471">
                  <c:v>3.0419100000000001</c:v>
                </c:pt>
                <c:pt idx="472">
                  <c:v>3.0657399999999999</c:v>
                </c:pt>
                <c:pt idx="473">
                  <c:v>3.1100300000000001</c:v>
                </c:pt>
                <c:pt idx="474">
                  <c:v>3.1598000000000002</c:v>
                </c:pt>
                <c:pt idx="475">
                  <c:v>3.22336</c:v>
                </c:pt>
                <c:pt idx="476">
                  <c:v>3.2889400000000002</c:v>
                </c:pt>
                <c:pt idx="477">
                  <c:v>3.36802</c:v>
                </c:pt>
                <c:pt idx="478">
                  <c:v>3.4394999999999998</c:v>
                </c:pt>
                <c:pt idx="479">
                  <c:v>3.5167700000000002</c:v>
                </c:pt>
                <c:pt idx="480">
                  <c:v>3.6000399999999999</c:v>
                </c:pt>
                <c:pt idx="481">
                  <c:v>3.6928100000000001</c:v>
                </c:pt>
                <c:pt idx="482">
                  <c:v>3.8025899999999999</c:v>
                </c:pt>
                <c:pt idx="483">
                  <c:v>3.9367000000000001</c:v>
                </c:pt>
                <c:pt idx="484">
                  <c:v>4.0855699999999997</c:v>
                </c:pt>
                <c:pt idx="485">
                  <c:v>4.2745199999999999</c:v>
                </c:pt>
                <c:pt idx="486">
                  <c:v>4.48489</c:v>
                </c:pt>
                <c:pt idx="487">
                  <c:v>4.6850300000000002</c:v>
                </c:pt>
                <c:pt idx="488">
                  <c:v>4.8551900000000003</c:v>
                </c:pt>
                <c:pt idx="489">
                  <c:v>4.9375900000000001</c:v>
                </c:pt>
                <c:pt idx="490">
                  <c:v>4.8912599999999999</c:v>
                </c:pt>
                <c:pt idx="491">
                  <c:v>4.7038700000000002</c:v>
                </c:pt>
                <c:pt idx="492">
                  <c:v>4.3855000000000004</c:v>
                </c:pt>
                <c:pt idx="493">
                  <c:v>3.96082</c:v>
                </c:pt>
                <c:pt idx="494">
                  <c:v>3.4962</c:v>
                </c:pt>
                <c:pt idx="495">
                  <c:v>3.0503399999999998</c:v>
                </c:pt>
                <c:pt idx="496">
                  <c:v>2.66445</c:v>
                </c:pt>
                <c:pt idx="497">
                  <c:v>2.3811599999999999</c:v>
                </c:pt>
                <c:pt idx="498">
                  <c:v>2.2888099999999998</c:v>
                </c:pt>
                <c:pt idx="499">
                  <c:v>3.0653600000000001</c:v>
                </c:pt>
                <c:pt idx="500">
                  <c:v>6.17408</c:v>
                </c:pt>
                <c:pt idx="501">
                  <c:v>11.144579999999999</c:v>
                </c:pt>
                <c:pt idx="502">
                  <c:v>14.902150000000001</c:v>
                </c:pt>
                <c:pt idx="503">
                  <c:v>15.653969999999999</c:v>
                </c:pt>
                <c:pt idx="504">
                  <c:v>13.974500000000001</c:v>
                </c:pt>
                <c:pt idx="505">
                  <c:v>11.25409</c:v>
                </c:pt>
                <c:pt idx="506">
                  <c:v>8.5686599999999995</c:v>
                </c:pt>
                <c:pt idx="507">
                  <c:v>6.3874899999999997</c:v>
                </c:pt>
                <c:pt idx="508">
                  <c:v>4.8067099999999998</c:v>
                </c:pt>
                <c:pt idx="509">
                  <c:v>3.71143</c:v>
                </c:pt>
                <c:pt idx="510">
                  <c:v>2.9586199999999998</c:v>
                </c:pt>
                <c:pt idx="511">
                  <c:v>2.45038</c:v>
                </c:pt>
                <c:pt idx="512">
                  <c:v>2.1137100000000002</c:v>
                </c:pt>
                <c:pt idx="513">
                  <c:v>1.88096</c:v>
                </c:pt>
                <c:pt idx="514">
                  <c:v>1.7236100000000001</c:v>
                </c:pt>
                <c:pt idx="515">
                  <c:v>1.6284099999999999</c:v>
                </c:pt>
                <c:pt idx="516">
                  <c:v>1.5843</c:v>
                </c:pt>
                <c:pt idx="517">
                  <c:v>1.6001700000000001</c:v>
                </c:pt>
                <c:pt idx="518">
                  <c:v>1.6936100000000001</c:v>
                </c:pt>
                <c:pt idx="519">
                  <c:v>1.8848100000000001</c:v>
                </c:pt>
                <c:pt idx="520">
                  <c:v>2.2613400000000001</c:v>
                </c:pt>
                <c:pt idx="521">
                  <c:v>2.9388200000000002</c:v>
                </c:pt>
                <c:pt idx="522">
                  <c:v>3.8555600000000001</c:v>
                </c:pt>
                <c:pt idx="523">
                  <c:v>4.6398400000000004</c:v>
                </c:pt>
                <c:pt idx="524">
                  <c:v>4.8935000000000004</c:v>
                </c:pt>
                <c:pt idx="525">
                  <c:v>4.5761700000000003</c:v>
                </c:pt>
                <c:pt idx="526">
                  <c:v>3.9617100000000001</c:v>
                </c:pt>
                <c:pt idx="527">
                  <c:v>3.3279100000000001</c:v>
                </c:pt>
                <c:pt idx="528">
                  <c:v>2.8219599999999998</c:v>
                </c:pt>
                <c:pt idx="529">
                  <c:v>2.4757099999999999</c:v>
                </c:pt>
                <c:pt idx="530">
                  <c:v>2.2718600000000002</c:v>
                </c:pt>
                <c:pt idx="531">
                  <c:v>2.1761300000000001</c:v>
                </c:pt>
                <c:pt idx="532">
                  <c:v>2.1362000000000001</c:v>
                </c:pt>
                <c:pt idx="533">
                  <c:v>2.1135199999999998</c:v>
                </c:pt>
                <c:pt idx="534">
                  <c:v>2.08656</c:v>
                </c:pt>
                <c:pt idx="535">
                  <c:v>2.03335</c:v>
                </c:pt>
                <c:pt idx="536">
                  <c:v>1.96594</c:v>
                </c:pt>
                <c:pt idx="537">
                  <c:v>1.8898999999999999</c:v>
                </c:pt>
                <c:pt idx="538">
                  <c:v>1.79444</c:v>
                </c:pt>
                <c:pt idx="539">
                  <c:v>1.70265</c:v>
                </c:pt>
                <c:pt idx="540">
                  <c:v>1.60697</c:v>
                </c:pt>
                <c:pt idx="541">
                  <c:v>1.50502</c:v>
                </c:pt>
                <c:pt idx="542">
                  <c:v>1.40212</c:v>
                </c:pt>
                <c:pt idx="543">
                  <c:v>1.3216600000000001</c:v>
                </c:pt>
                <c:pt idx="544">
                  <c:v>1.2621800000000001</c:v>
                </c:pt>
                <c:pt idx="545">
                  <c:v>1.1974100000000001</c:v>
                </c:pt>
                <c:pt idx="546">
                  <c:v>1.14455</c:v>
                </c:pt>
                <c:pt idx="547">
                  <c:v>1.1009</c:v>
                </c:pt>
                <c:pt idx="548">
                  <c:v>1.0653900000000001</c:v>
                </c:pt>
                <c:pt idx="549">
                  <c:v>1.0268299999999999</c:v>
                </c:pt>
                <c:pt idx="550">
                  <c:v>0.99573999999999996</c:v>
                </c:pt>
                <c:pt idx="551">
                  <c:v>0.96538000000000002</c:v>
                </c:pt>
                <c:pt idx="552">
                  <c:v>0.94120999999999999</c:v>
                </c:pt>
                <c:pt idx="553">
                  <c:v>0.92610000000000003</c:v>
                </c:pt>
                <c:pt idx="554">
                  <c:v>0.90763000000000005</c:v>
                </c:pt>
                <c:pt idx="555">
                  <c:v>0.88737999999999995</c:v>
                </c:pt>
                <c:pt idx="556">
                  <c:v>0.87629999999999997</c:v>
                </c:pt>
                <c:pt idx="557">
                  <c:v>0.87177000000000004</c:v>
                </c:pt>
                <c:pt idx="558">
                  <c:v>0.86067000000000005</c:v>
                </c:pt>
                <c:pt idx="559">
                  <c:v>0.84240999999999999</c:v>
                </c:pt>
                <c:pt idx="560">
                  <c:v>0.83335999999999999</c:v>
                </c:pt>
                <c:pt idx="561">
                  <c:v>0.81740999999999997</c:v>
                </c:pt>
                <c:pt idx="562">
                  <c:v>0.80569000000000002</c:v>
                </c:pt>
                <c:pt idx="563">
                  <c:v>0.81408999999999998</c:v>
                </c:pt>
                <c:pt idx="564">
                  <c:v>0.81684000000000001</c:v>
                </c:pt>
                <c:pt idx="565">
                  <c:v>0.81730999999999998</c:v>
                </c:pt>
                <c:pt idx="566">
                  <c:v>0.82452000000000003</c:v>
                </c:pt>
                <c:pt idx="567">
                  <c:v>0.82694000000000001</c:v>
                </c:pt>
                <c:pt idx="568">
                  <c:v>0.82840999999999998</c:v>
                </c:pt>
                <c:pt idx="569">
                  <c:v>0.83887999999999996</c:v>
                </c:pt>
                <c:pt idx="570">
                  <c:v>0.84106999999999998</c:v>
                </c:pt>
                <c:pt idx="571">
                  <c:v>0.83555999999999997</c:v>
                </c:pt>
                <c:pt idx="572">
                  <c:v>0.83887999999999996</c:v>
                </c:pt>
                <c:pt idx="573">
                  <c:v>0.85085999999999995</c:v>
                </c:pt>
                <c:pt idx="574">
                  <c:v>0.85785999999999996</c:v>
                </c:pt>
                <c:pt idx="575">
                  <c:v>0.86612</c:v>
                </c:pt>
                <c:pt idx="576">
                  <c:v>0.87885999999999997</c:v>
                </c:pt>
                <c:pt idx="577">
                  <c:v>0.89814000000000005</c:v>
                </c:pt>
                <c:pt idx="578">
                  <c:v>0.90537999999999996</c:v>
                </c:pt>
                <c:pt idx="579">
                  <c:v>0.90835999999999995</c:v>
                </c:pt>
                <c:pt idx="580">
                  <c:v>0.90505999999999998</c:v>
                </c:pt>
                <c:pt idx="581">
                  <c:v>0.89602999999999999</c:v>
                </c:pt>
                <c:pt idx="582">
                  <c:v>0.88317999999999997</c:v>
                </c:pt>
                <c:pt idx="583">
                  <c:v>0.87329999999999997</c:v>
                </c:pt>
                <c:pt idx="584">
                  <c:v>0.85829999999999995</c:v>
                </c:pt>
                <c:pt idx="585">
                  <c:v>0.83281000000000005</c:v>
                </c:pt>
                <c:pt idx="586">
                  <c:v>0.81091999999999997</c:v>
                </c:pt>
                <c:pt idx="587">
                  <c:v>0.79481999999999997</c:v>
                </c:pt>
                <c:pt idx="588">
                  <c:v>0.78266999999999998</c:v>
                </c:pt>
                <c:pt idx="589">
                  <c:v>0.76119000000000003</c:v>
                </c:pt>
                <c:pt idx="590">
                  <c:v>0.73723000000000005</c:v>
                </c:pt>
                <c:pt idx="591">
                  <c:v>0.71645000000000003</c:v>
                </c:pt>
                <c:pt idx="592">
                  <c:v>0.69552999999999998</c:v>
                </c:pt>
                <c:pt idx="593">
                  <c:v>0.67895000000000005</c:v>
                </c:pt>
                <c:pt idx="594">
                  <c:v>0.65880000000000005</c:v>
                </c:pt>
                <c:pt idx="595">
                  <c:v>0.65619000000000005</c:v>
                </c:pt>
                <c:pt idx="596">
                  <c:v>0.65471999999999997</c:v>
                </c:pt>
                <c:pt idx="597">
                  <c:v>0.65341000000000005</c:v>
                </c:pt>
                <c:pt idx="598">
                  <c:v>0.64587000000000006</c:v>
                </c:pt>
                <c:pt idx="599">
                  <c:v>0.64373000000000002</c:v>
                </c:pt>
                <c:pt idx="600">
                  <c:v>0.65605000000000002</c:v>
                </c:pt>
                <c:pt idx="601">
                  <c:v>0.66327999999999998</c:v>
                </c:pt>
                <c:pt idx="602">
                  <c:v>0.67652000000000001</c:v>
                </c:pt>
                <c:pt idx="603">
                  <c:v>0.68428999999999995</c:v>
                </c:pt>
                <c:pt idx="604">
                  <c:v>0.69218999999999997</c:v>
                </c:pt>
                <c:pt idx="605">
                  <c:v>0.70111999999999997</c:v>
                </c:pt>
                <c:pt idx="606">
                  <c:v>0.71060000000000001</c:v>
                </c:pt>
                <c:pt idx="607">
                  <c:v>0.71926999999999996</c:v>
                </c:pt>
                <c:pt idx="608">
                  <c:v>0.72935000000000005</c:v>
                </c:pt>
                <c:pt idx="609">
                  <c:v>0.74885999999999997</c:v>
                </c:pt>
                <c:pt idx="610">
                  <c:v>0.76890000000000003</c:v>
                </c:pt>
                <c:pt idx="611">
                  <c:v>0.78280000000000005</c:v>
                </c:pt>
                <c:pt idx="612">
                  <c:v>0.79839000000000004</c:v>
                </c:pt>
                <c:pt idx="613">
                  <c:v>0.82032000000000005</c:v>
                </c:pt>
                <c:pt idx="614">
                  <c:v>0.83665</c:v>
                </c:pt>
                <c:pt idx="615">
                  <c:v>0.85321000000000002</c:v>
                </c:pt>
                <c:pt idx="616">
                  <c:v>0.87643000000000004</c:v>
                </c:pt>
                <c:pt idx="617">
                  <c:v>0.89348000000000005</c:v>
                </c:pt>
                <c:pt idx="618">
                  <c:v>0.90805999999999998</c:v>
                </c:pt>
                <c:pt idx="619">
                  <c:v>0.92144000000000004</c:v>
                </c:pt>
                <c:pt idx="620">
                  <c:v>0.93598999999999999</c:v>
                </c:pt>
                <c:pt idx="621">
                  <c:v>0.95506999999999997</c:v>
                </c:pt>
                <c:pt idx="622">
                  <c:v>0.97418000000000005</c:v>
                </c:pt>
                <c:pt idx="623">
                  <c:v>0.99575999999999998</c:v>
                </c:pt>
                <c:pt idx="624">
                  <c:v>1.0074700000000001</c:v>
                </c:pt>
                <c:pt idx="625">
                  <c:v>1.00549</c:v>
                </c:pt>
                <c:pt idx="626">
                  <c:v>1.0042199999999999</c:v>
                </c:pt>
                <c:pt idx="627">
                  <c:v>1.00329</c:v>
                </c:pt>
                <c:pt idx="628">
                  <c:v>0.99443999999999999</c:v>
                </c:pt>
                <c:pt idx="629">
                  <c:v>0.99067000000000005</c:v>
                </c:pt>
                <c:pt idx="630">
                  <c:v>0.98524999999999996</c:v>
                </c:pt>
                <c:pt idx="631">
                  <c:v>0.97360999999999998</c:v>
                </c:pt>
                <c:pt idx="632">
                  <c:v>0.94504999999999995</c:v>
                </c:pt>
                <c:pt idx="633">
                  <c:v>0.91474</c:v>
                </c:pt>
                <c:pt idx="634">
                  <c:v>0.89115999999999995</c:v>
                </c:pt>
                <c:pt idx="635">
                  <c:v>0.86160999999999999</c:v>
                </c:pt>
                <c:pt idx="636">
                  <c:v>0.83391999999999999</c:v>
                </c:pt>
                <c:pt idx="637">
                  <c:v>0.81084999999999996</c:v>
                </c:pt>
                <c:pt idx="638">
                  <c:v>0.77964999999999995</c:v>
                </c:pt>
                <c:pt idx="639">
                  <c:v>0.75214000000000003</c:v>
                </c:pt>
                <c:pt idx="640">
                  <c:v>0.72248999999999997</c:v>
                </c:pt>
                <c:pt idx="641">
                  <c:v>0.69886000000000004</c:v>
                </c:pt>
                <c:pt idx="642">
                  <c:v>0.67681000000000002</c:v>
                </c:pt>
                <c:pt idx="643">
                  <c:v>0.64724999999999999</c:v>
                </c:pt>
                <c:pt idx="644">
                  <c:v>0.62136000000000002</c:v>
                </c:pt>
                <c:pt idx="645">
                  <c:v>0.60570999999999997</c:v>
                </c:pt>
                <c:pt idx="646">
                  <c:v>0.58794000000000002</c:v>
                </c:pt>
                <c:pt idx="647">
                  <c:v>0.57126999999999994</c:v>
                </c:pt>
                <c:pt idx="648">
                  <c:v>0.56213999999999997</c:v>
                </c:pt>
                <c:pt idx="649">
                  <c:v>0.55515999999999999</c:v>
                </c:pt>
                <c:pt idx="650">
                  <c:v>0.54261000000000004</c:v>
                </c:pt>
                <c:pt idx="651">
                  <c:v>0.52990999999999999</c:v>
                </c:pt>
                <c:pt idx="652">
                  <c:v>0.5262</c:v>
                </c:pt>
                <c:pt idx="653">
                  <c:v>0.52954000000000001</c:v>
                </c:pt>
                <c:pt idx="654">
                  <c:v>0.54325000000000001</c:v>
                </c:pt>
                <c:pt idx="655">
                  <c:v>0.55820999999999998</c:v>
                </c:pt>
                <c:pt idx="656">
                  <c:v>0.57118999999999998</c:v>
                </c:pt>
                <c:pt idx="657">
                  <c:v>0.59552000000000005</c:v>
                </c:pt>
                <c:pt idx="658">
                  <c:v>0.62400999999999995</c:v>
                </c:pt>
                <c:pt idx="659">
                  <c:v>0.65742</c:v>
                </c:pt>
                <c:pt idx="660">
                  <c:v>0.69655</c:v>
                </c:pt>
                <c:pt idx="661">
                  <c:v>0.73367000000000004</c:v>
                </c:pt>
                <c:pt idx="662">
                  <c:v>0.77061999999999997</c:v>
                </c:pt>
                <c:pt idx="663">
                  <c:v>0.80703000000000003</c:v>
                </c:pt>
                <c:pt idx="664">
                  <c:v>0.83821000000000001</c:v>
                </c:pt>
                <c:pt idx="665">
                  <c:v>0.87697000000000003</c:v>
                </c:pt>
                <c:pt idx="666">
                  <c:v>0.91961999999999999</c:v>
                </c:pt>
                <c:pt idx="667">
                  <c:v>0.94837000000000005</c:v>
                </c:pt>
                <c:pt idx="668">
                  <c:v>0.97392999999999996</c:v>
                </c:pt>
                <c:pt idx="669">
                  <c:v>1.0081100000000001</c:v>
                </c:pt>
                <c:pt idx="670">
                  <c:v>1.04559</c:v>
                </c:pt>
                <c:pt idx="671">
                  <c:v>1.0805499999999999</c:v>
                </c:pt>
                <c:pt idx="672">
                  <c:v>1.10982</c:v>
                </c:pt>
                <c:pt idx="673">
                  <c:v>1.1487400000000001</c:v>
                </c:pt>
                <c:pt idx="674">
                  <c:v>1.18784</c:v>
                </c:pt>
                <c:pt idx="675">
                  <c:v>1.2297499999999999</c:v>
                </c:pt>
                <c:pt idx="676">
                  <c:v>1.2753099999999999</c:v>
                </c:pt>
                <c:pt idx="677">
                  <c:v>1.31179</c:v>
                </c:pt>
                <c:pt idx="678">
                  <c:v>1.3582099999999999</c:v>
                </c:pt>
                <c:pt idx="679">
                  <c:v>1.41506</c:v>
                </c:pt>
                <c:pt idx="680">
                  <c:v>1.47268</c:v>
                </c:pt>
                <c:pt idx="681">
                  <c:v>1.5242599999999999</c:v>
                </c:pt>
                <c:pt idx="682">
                  <c:v>1.5723800000000001</c:v>
                </c:pt>
                <c:pt idx="683">
                  <c:v>1.6102799999999999</c:v>
                </c:pt>
                <c:pt idx="684">
                  <c:v>1.6462699999999999</c:v>
                </c:pt>
                <c:pt idx="685">
                  <c:v>1.6672800000000001</c:v>
                </c:pt>
                <c:pt idx="686">
                  <c:v>1.6901600000000001</c:v>
                </c:pt>
                <c:pt idx="687">
                  <c:v>1.71652</c:v>
                </c:pt>
                <c:pt idx="688">
                  <c:v>1.7350300000000001</c:v>
                </c:pt>
                <c:pt idx="689">
                  <c:v>1.7495400000000001</c:v>
                </c:pt>
                <c:pt idx="690">
                  <c:v>1.7579100000000001</c:v>
                </c:pt>
                <c:pt idx="691">
                  <c:v>1.77441</c:v>
                </c:pt>
                <c:pt idx="692">
                  <c:v>1.7789699999999999</c:v>
                </c:pt>
                <c:pt idx="693">
                  <c:v>1.77904</c:v>
                </c:pt>
                <c:pt idx="694">
                  <c:v>1.7662599999999999</c:v>
                </c:pt>
                <c:pt idx="695">
                  <c:v>1.7564500000000001</c:v>
                </c:pt>
                <c:pt idx="696">
                  <c:v>1.7468900000000001</c:v>
                </c:pt>
                <c:pt idx="697">
                  <c:v>1.72814</c:v>
                </c:pt>
                <c:pt idx="698">
                  <c:v>1.69763</c:v>
                </c:pt>
                <c:pt idx="699">
                  <c:v>1.6658500000000001</c:v>
                </c:pt>
                <c:pt idx="700">
                  <c:v>1.63069</c:v>
                </c:pt>
                <c:pt idx="701">
                  <c:v>1.59643</c:v>
                </c:pt>
                <c:pt idx="702">
                  <c:v>1.5519400000000001</c:v>
                </c:pt>
                <c:pt idx="703">
                  <c:v>1.5094000000000001</c:v>
                </c:pt>
                <c:pt idx="704">
                  <c:v>1.47895</c:v>
                </c:pt>
                <c:pt idx="705">
                  <c:v>1.4443600000000001</c:v>
                </c:pt>
                <c:pt idx="706">
                  <c:v>1.4003399999999999</c:v>
                </c:pt>
                <c:pt idx="707">
                  <c:v>1.35318</c:v>
                </c:pt>
                <c:pt idx="708">
                  <c:v>1.3153600000000001</c:v>
                </c:pt>
                <c:pt idx="709">
                  <c:v>1.28922</c:v>
                </c:pt>
                <c:pt idx="710">
                  <c:v>1.26322</c:v>
                </c:pt>
                <c:pt idx="711">
                  <c:v>1.23305</c:v>
                </c:pt>
                <c:pt idx="712">
                  <c:v>1.2026300000000001</c:v>
                </c:pt>
                <c:pt idx="713">
                  <c:v>1.1749499999999999</c:v>
                </c:pt>
                <c:pt idx="714">
                  <c:v>1.1521300000000001</c:v>
                </c:pt>
                <c:pt idx="715">
                  <c:v>1.13228</c:v>
                </c:pt>
                <c:pt idx="716">
                  <c:v>1.1113900000000001</c:v>
                </c:pt>
                <c:pt idx="717">
                  <c:v>1.0883</c:v>
                </c:pt>
                <c:pt idx="718">
                  <c:v>1.07148</c:v>
                </c:pt>
                <c:pt idx="719">
                  <c:v>1.0502199999999999</c:v>
                </c:pt>
                <c:pt idx="720">
                  <c:v>1.0307999999999999</c:v>
                </c:pt>
                <c:pt idx="721">
                  <c:v>1.0156099999999999</c:v>
                </c:pt>
                <c:pt idx="722">
                  <c:v>1.00092</c:v>
                </c:pt>
                <c:pt idx="723">
                  <c:v>0.98141999999999996</c:v>
                </c:pt>
                <c:pt idx="724">
                  <c:v>0.95713999999999999</c:v>
                </c:pt>
                <c:pt idx="725">
                  <c:v>0.94182999999999995</c:v>
                </c:pt>
                <c:pt idx="726">
                  <c:v>0.92969999999999997</c:v>
                </c:pt>
                <c:pt idx="727">
                  <c:v>0.92342000000000002</c:v>
                </c:pt>
                <c:pt idx="728">
                  <c:v>0.91459999999999997</c:v>
                </c:pt>
                <c:pt idx="729">
                  <c:v>0.89939000000000002</c:v>
                </c:pt>
                <c:pt idx="730">
                  <c:v>0.89076999999999995</c:v>
                </c:pt>
                <c:pt idx="731">
                  <c:v>0.87778</c:v>
                </c:pt>
                <c:pt idx="732">
                  <c:v>0.86263000000000001</c:v>
                </c:pt>
                <c:pt idx="733">
                  <c:v>0.85357000000000005</c:v>
                </c:pt>
                <c:pt idx="734">
                  <c:v>0.84141999999999995</c:v>
                </c:pt>
                <c:pt idx="735">
                  <c:v>0.83087</c:v>
                </c:pt>
                <c:pt idx="736">
                  <c:v>0.82257000000000002</c:v>
                </c:pt>
                <c:pt idx="737">
                  <c:v>0.81157999999999997</c:v>
                </c:pt>
                <c:pt idx="738">
                  <c:v>0.80010000000000003</c:v>
                </c:pt>
                <c:pt idx="739">
                  <c:v>0.79218999999999995</c:v>
                </c:pt>
                <c:pt idx="740">
                  <c:v>0.78534999999999999</c:v>
                </c:pt>
                <c:pt idx="741">
                  <c:v>0.78261000000000003</c:v>
                </c:pt>
                <c:pt idx="742">
                  <c:v>0.78563000000000005</c:v>
                </c:pt>
                <c:pt idx="743">
                  <c:v>0.79171999999999998</c:v>
                </c:pt>
                <c:pt idx="744">
                  <c:v>0.78625</c:v>
                </c:pt>
                <c:pt idx="745">
                  <c:v>0.77758000000000005</c:v>
                </c:pt>
                <c:pt idx="746">
                  <c:v>0.76171999999999995</c:v>
                </c:pt>
                <c:pt idx="747">
                  <c:v>0.75722</c:v>
                </c:pt>
                <c:pt idx="748">
                  <c:v>0.76160000000000005</c:v>
                </c:pt>
                <c:pt idx="749">
                  <c:v>0.76561000000000001</c:v>
                </c:pt>
                <c:pt idx="750">
                  <c:v>0.76865000000000006</c:v>
                </c:pt>
                <c:pt idx="751">
                  <c:v>0.75939999999999996</c:v>
                </c:pt>
                <c:pt idx="752">
                  <c:v>0.75063000000000002</c:v>
                </c:pt>
                <c:pt idx="753">
                  <c:v>0.73536000000000001</c:v>
                </c:pt>
                <c:pt idx="754">
                  <c:v>0.72428999999999999</c:v>
                </c:pt>
                <c:pt idx="755">
                  <c:v>0.71472999999999998</c:v>
                </c:pt>
                <c:pt idx="756">
                  <c:v>0.70211999999999997</c:v>
                </c:pt>
                <c:pt idx="757">
                  <c:v>0.68742000000000003</c:v>
                </c:pt>
                <c:pt idx="758">
                  <c:v>0.6835</c:v>
                </c:pt>
                <c:pt idx="759">
                  <c:v>0.67879999999999996</c:v>
                </c:pt>
                <c:pt idx="760">
                  <c:v>0.66913999999999996</c:v>
                </c:pt>
                <c:pt idx="761">
                  <c:v>0.65630999999999995</c:v>
                </c:pt>
                <c:pt idx="762">
                  <c:v>0.64480000000000004</c:v>
                </c:pt>
                <c:pt idx="763">
                  <c:v>0.63112000000000001</c:v>
                </c:pt>
                <c:pt idx="764">
                  <c:v>0.62504000000000004</c:v>
                </c:pt>
                <c:pt idx="765">
                  <c:v>0.62736000000000003</c:v>
                </c:pt>
                <c:pt idx="766">
                  <c:v>0.62302000000000002</c:v>
                </c:pt>
                <c:pt idx="767">
                  <c:v>0.61812</c:v>
                </c:pt>
                <c:pt idx="768">
                  <c:v>0.61168</c:v>
                </c:pt>
                <c:pt idx="769">
                  <c:v>0.59358</c:v>
                </c:pt>
                <c:pt idx="770">
                  <c:v>0.58809999999999996</c:v>
                </c:pt>
                <c:pt idx="771">
                  <c:v>0.59025000000000005</c:v>
                </c:pt>
                <c:pt idx="772">
                  <c:v>0.58916999999999997</c:v>
                </c:pt>
                <c:pt idx="773">
                  <c:v>0.58765000000000001</c:v>
                </c:pt>
                <c:pt idx="774">
                  <c:v>0.58320000000000005</c:v>
                </c:pt>
                <c:pt idx="775">
                  <c:v>0.58445000000000003</c:v>
                </c:pt>
                <c:pt idx="776">
                  <c:v>0.57591999999999999</c:v>
                </c:pt>
                <c:pt idx="777">
                  <c:v>0.57515000000000005</c:v>
                </c:pt>
                <c:pt idx="778">
                  <c:v>0.57371000000000005</c:v>
                </c:pt>
                <c:pt idx="779">
                  <c:v>0.57032000000000005</c:v>
                </c:pt>
                <c:pt idx="780">
                  <c:v>0.57826999999999995</c:v>
                </c:pt>
                <c:pt idx="781">
                  <c:v>0.58191999999999999</c:v>
                </c:pt>
                <c:pt idx="782">
                  <c:v>0.58925000000000005</c:v>
                </c:pt>
                <c:pt idx="783">
                  <c:v>0.58818999999999999</c:v>
                </c:pt>
                <c:pt idx="784">
                  <c:v>0.58877000000000002</c:v>
                </c:pt>
                <c:pt idx="785">
                  <c:v>0.58718999999999999</c:v>
                </c:pt>
                <c:pt idx="786">
                  <c:v>0.58886000000000005</c:v>
                </c:pt>
                <c:pt idx="787">
                  <c:v>0.59316999999999998</c:v>
                </c:pt>
                <c:pt idx="788">
                  <c:v>0.58130999999999999</c:v>
                </c:pt>
                <c:pt idx="789">
                  <c:v>0.57274999999999998</c:v>
                </c:pt>
                <c:pt idx="790">
                  <c:v>0.57050000000000001</c:v>
                </c:pt>
                <c:pt idx="791">
                  <c:v>0.57394000000000001</c:v>
                </c:pt>
                <c:pt idx="792">
                  <c:v>0.57150999999999996</c:v>
                </c:pt>
                <c:pt idx="793">
                  <c:v>0.56772999999999996</c:v>
                </c:pt>
                <c:pt idx="794">
                  <c:v>0.55647000000000002</c:v>
                </c:pt>
                <c:pt idx="795">
                  <c:v>0.54903999999999997</c:v>
                </c:pt>
                <c:pt idx="796">
                  <c:v>0.54879999999999995</c:v>
                </c:pt>
                <c:pt idx="797">
                  <c:v>0.54762</c:v>
                </c:pt>
                <c:pt idx="798">
                  <c:v>0.54354999999999998</c:v>
                </c:pt>
                <c:pt idx="799">
                  <c:v>0.54166999999999998</c:v>
                </c:pt>
                <c:pt idx="800">
                  <c:v>0.53027000000000002</c:v>
                </c:pt>
                <c:pt idx="801">
                  <c:v>0.52105000000000001</c:v>
                </c:pt>
                <c:pt idx="802">
                  <c:v>0.52271000000000001</c:v>
                </c:pt>
                <c:pt idx="803">
                  <c:v>0.52017999999999998</c:v>
                </c:pt>
                <c:pt idx="804">
                  <c:v>0.51802000000000004</c:v>
                </c:pt>
                <c:pt idx="805">
                  <c:v>0.50605999999999995</c:v>
                </c:pt>
                <c:pt idx="806">
                  <c:v>0.50011000000000005</c:v>
                </c:pt>
                <c:pt idx="807">
                  <c:v>0.51012999999999997</c:v>
                </c:pt>
                <c:pt idx="808">
                  <c:v>0.52324999999999999</c:v>
                </c:pt>
                <c:pt idx="809">
                  <c:v>0.52193999999999996</c:v>
                </c:pt>
                <c:pt idx="810">
                  <c:v>0.51956999999999998</c:v>
                </c:pt>
                <c:pt idx="811">
                  <c:v>0.51409000000000005</c:v>
                </c:pt>
                <c:pt idx="812">
                  <c:v>0.50378999999999996</c:v>
                </c:pt>
                <c:pt idx="813">
                  <c:v>0.50266</c:v>
                </c:pt>
                <c:pt idx="814">
                  <c:v>0.50312999999999997</c:v>
                </c:pt>
                <c:pt idx="815">
                  <c:v>0.49864999999999998</c:v>
                </c:pt>
                <c:pt idx="816">
                  <c:v>0.49401</c:v>
                </c:pt>
                <c:pt idx="817">
                  <c:v>0.49228</c:v>
                </c:pt>
                <c:pt idx="818">
                  <c:v>0.50087999999999999</c:v>
                </c:pt>
                <c:pt idx="819">
                  <c:v>0.49893999999999999</c:v>
                </c:pt>
                <c:pt idx="820">
                  <c:v>0.49553999999999998</c:v>
                </c:pt>
                <c:pt idx="821">
                  <c:v>0.49781999999999998</c:v>
                </c:pt>
                <c:pt idx="822">
                  <c:v>0.49226999999999999</c:v>
                </c:pt>
                <c:pt idx="823">
                  <c:v>0.50144</c:v>
                </c:pt>
                <c:pt idx="824">
                  <c:v>0.50575999999999999</c:v>
                </c:pt>
                <c:pt idx="825">
                  <c:v>0.49992999999999999</c:v>
                </c:pt>
                <c:pt idx="826">
                  <c:v>0.49991000000000002</c:v>
                </c:pt>
                <c:pt idx="827">
                  <c:v>0.50905999999999996</c:v>
                </c:pt>
                <c:pt idx="828">
                  <c:v>0.52120999999999995</c:v>
                </c:pt>
                <c:pt idx="829">
                  <c:v>0.52492000000000005</c:v>
                </c:pt>
                <c:pt idx="830">
                  <c:v>0.52639999999999998</c:v>
                </c:pt>
                <c:pt idx="831">
                  <c:v>0.52322000000000002</c:v>
                </c:pt>
                <c:pt idx="832">
                  <c:v>0.51717999999999997</c:v>
                </c:pt>
                <c:pt idx="833">
                  <c:v>0.52605999999999997</c:v>
                </c:pt>
                <c:pt idx="834">
                  <c:v>0.52822000000000002</c:v>
                </c:pt>
                <c:pt idx="835">
                  <c:v>0.52581999999999995</c:v>
                </c:pt>
                <c:pt idx="836">
                  <c:v>0.52903</c:v>
                </c:pt>
                <c:pt idx="837">
                  <c:v>0.53276999999999997</c:v>
                </c:pt>
                <c:pt idx="838">
                  <c:v>0.53922999999999999</c:v>
                </c:pt>
                <c:pt idx="839">
                  <c:v>0.54352</c:v>
                </c:pt>
                <c:pt idx="840">
                  <c:v>0.53947999999999996</c:v>
                </c:pt>
                <c:pt idx="841">
                  <c:v>0.54064000000000001</c:v>
                </c:pt>
                <c:pt idx="842">
                  <c:v>0.53908</c:v>
                </c:pt>
                <c:pt idx="843">
                  <c:v>0.54035</c:v>
                </c:pt>
                <c:pt idx="844">
                  <c:v>0.54629000000000005</c:v>
                </c:pt>
                <c:pt idx="845">
                  <c:v>0.54271999999999998</c:v>
                </c:pt>
                <c:pt idx="846">
                  <c:v>0.53283999999999998</c:v>
                </c:pt>
                <c:pt idx="847">
                  <c:v>0.52297000000000005</c:v>
                </c:pt>
                <c:pt idx="848">
                  <c:v>0.52990000000000004</c:v>
                </c:pt>
                <c:pt idx="849">
                  <c:v>0.53761999999999999</c:v>
                </c:pt>
                <c:pt idx="850">
                  <c:v>0.54427000000000003</c:v>
                </c:pt>
                <c:pt idx="851">
                  <c:v>0.54327000000000003</c:v>
                </c:pt>
                <c:pt idx="852">
                  <c:v>0.54242999999999997</c:v>
                </c:pt>
                <c:pt idx="853">
                  <c:v>0.54403000000000001</c:v>
                </c:pt>
                <c:pt idx="854">
                  <c:v>0.54327999999999999</c:v>
                </c:pt>
                <c:pt idx="855">
                  <c:v>0.54598999999999998</c:v>
                </c:pt>
                <c:pt idx="856">
                  <c:v>0.54261000000000004</c:v>
                </c:pt>
                <c:pt idx="857">
                  <c:v>0.54012000000000004</c:v>
                </c:pt>
                <c:pt idx="858">
                  <c:v>0.54157999999999995</c:v>
                </c:pt>
                <c:pt idx="859">
                  <c:v>0.54069999999999996</c:v>
                </c:pt>
                <c:pt idx="860">
                  <c:v>0.54935999999999996</c:v>
                </c:pt>
                <c:pt idx="861">
                  <c:v>0.55659000000000003</c:v>
                </c:pt>
                <c:pt idx="862">
                  <c:v>0.55815999999999999</c:v>
                </c:pt>
                <c:pt idx="863">
                  <c:v>0.55542999999999998</c:v>
                </c:pt>
                <c:pt idx="864">
                  <c:v>0.55288999999999999</c:v>
                </c:pt>
                <c:pt idx="865">
                  <c:v>0.55415999999999999</c:v>
                </c:pt>
                <c:pt idx="866">
                  <c:v>0.55728</c:v>
                </c:pt>
                <c:pt idx="867">
                  <c:v>0.55164999999999997</c:v>
                </c:pt>
                <c:pt idx="868">
                  <c:v>0.54879999999999995</c:v>
                </c:pt>
                <c:pt idx="869">
                  <c:v>0.54881999999999997</c:v>
                </c:pt>
                <c:pt idx="870">
                  <c:v>0.54081000000000001</c:v>
                </c:pt>
                <c:pt idx="871">
                  <c:v>0.53288000000000002</c:v>
                </c:pt>
                <c:pt idx="872">
                  <c:v>0.53315999999999997</c:v>
                </c:pt>
                <c:pt idx="873">
                  <c:v>0.53091999999999995</c:v>
                </c:pt>
                <c:pt idx="874">
                  <c:v>0.52922000000000002</c:v>
                </c:pt>
                <c:pt idx="875">
                  <c:v>0.53115000000000001</c:v>
                </c:pt>
                <c:pt idx="876">
                  <c:v>0.52278000000000002</c:v>
                </c:pt>
                <c:pt idx="877">
                  <c:v>0.51656000000000002</c:v>
                </c:pt>
                <c:pt idx="878">
                  <c:v>0.51270000000000004</c:v>
                </c:pt>
                <c:pt idx="879">
                  <c:v>0.50897000000000003</c:v>
                </c:pt>
                <c:pt idx="880">
                  <c:v>0.50866</c:v>
                </c:pt>
                <c:pt idx="881">
                  <c:v>0.49934000000000001</c:v>
                </c:pt>
                <c:pt idx="882">
                  <c:v>0.48746</c:v>
                </c:pt>
                <c:pt idx="883">
                  <c:v>0.47663</c:v>
                </c:pt>
                <c:pt idx="884">
                  <c:v>0.46904000000000001</c:v>
                </c:pt>
                <c:pt idx="885">
                  <c:v>0.46693000000000001</c:v>
                </c:pt>
                <c:pt idx="886">
                  <c:v>0.46748000000000001</c:v>
                </c:pt>
                <c:pt idx="887">
                  <c:v>0.46093000000000001</c:v>
                </c:pt>
                <c:pt idx="888">
                  <c:v>0.45078000000000001</c:v>
                </c:pt>
                <c:pt idx="889">
                  <c:v>0.44888</c:v>
                </c:pt>
                <c:pt idx="890">
                  <c:v>0.43775999999999998</c:v>
                </c:pt>
                <c:pt idx="891">
                  <c:v>0.43375999999999998</c:v>
                </c:pt>
                <c:pt idx="892">
                  <c:v>0.43260999999999999</c:v>
                </c:pt>
                <c:pt idx="893">
                  <c:v>0.42565999999999998</c:v>
                </c:pt>
                <c:pt idx="894">
                  <c:v>0.41652</c:v>
                </c:pt>
                <c:pt idx="895">
                  <c:v>0.41370000000000001</c:v>
                </c:pt>
                <c:pt idx="896">
                  <c:v>0.40858</c:v>
                </c:pt>
                <c:pt idx="897">
                  <c:v>0.40905000000000002</c:v>
                </c:pt>
                <c:pt idx="898">
                  <c:v>0.41217999999999999</c:v>
                </c:pt>
                <c:pt idx="899">
                  <c:v>0.40600000000000003</c:v>
                </c:pt>
                <c:pt idx="900">
                  <c:v>0.40792</c:v>
                </c:pt>
                <c:pt idx="901">
                  <c:v>0.41225000000000001</c:v>
                </c:pt>
                <c:pt idx="902">
                  <c:v>0.41577999999999998</c:v>
                </c:pt>
                <c:pt idx="903">
                  <c:v>0.40810999999999997</c:v>
                </c:pt>
                <c:pt idx="904">
                  <c:v>0.40417999999999998</c:v>
                </c:pt>
                <c:pt idx="905">
                  <c:v>0.39953</c:v>
                </c:pt>
                <c:pt idx="906">
                  <c:v>0.39488000000000001</c:v>
                </c:pt>
                <c:pt idx="907">
                  <c:v>0.39996999999999999</c:v>
                </c:pt>
                <c:pt idx="908">
                  <c:v>0.40234999999999999</c:v>
                </c:pt>
                <c:pt idx="909">
                  <c:v>0.40581</c:v>
                </c:pt>
                <c:pt idx="910">
                  <c:v>0.40364</c:v>
                </c:pt>
                <c:pt idx="911">
                  <c:v>0.3931</c:v>
                </c:pt>
                <c:pt idx="912">
                  <c:v>0.39821000000000001</c:v>
                </c:pt>
                <c:pt idx="913">
                  <c:v>0.39842</c:v>
                </c:pt>
                <c:pt idx="914">
                  <c:v>0.40167000000000003</c:v>
                </c:pt>
                <c:pt idx="915">
                  <c:v>0.40349000000000002</c:v>
                </c:pt>
                <c:pt idx="916">
                  <c:v>0.40816000000000002</c:v>
                </c:pt>
                <c:pt idx="917">
                  <c:v>0.40617999999999999</c:v>
                </c:pt>
                <c:pt idx="918">
                  <c:v>0.41049000000000002</c:v>
                </c:pt>
                <c:pt idx="919">
                  <c:v>0.40658</c:v>
                </c:pt>
                <c:pt idx="920">
                  <c:v>0.40029999999999999</c:v>
                </c:pt>
                <c:pt idx="921">
                  <c:v>0.40085999999999999</c:v>
                </c:pt>
                <c:pt idx="922">
                  <c:v>0.40522999999999998</c:v>
                </c:pt>
                <c:pt idx="923">
                  <c:v>0.40600000000000003</c:v>
                </c:pt>
                <c:pt idx="924">
                  <c:v>0.40458</c:v>
                </c:pt>
                <c:pt idx="925">
                  <c:v>0.39433000000000001</c:v>
                </c:pt>
                <c:pt idx="926">
                  <c:v>0.39484000000000002</c:v>
                </c:pt>
                <c:pt idx="927">
                  <c:v>0.40048</c:v>
                </c:pt>
                <c:pt idx="928">
                  <c:v>0.39817999999999998</c:v>
                </c:pt>
                <c:pt idx="929">
                  <c:v>0.38823000000000002</c:v>
                </c:pt>
                <c:pt idx="930">
                  <c:v>0.38146000000000002</c:v>
                </c:pt>
                <c:pt idx="931">
                  <c:v>0.37784000000000001</c:v>
                </c:pt>
                <c:pt idx="932">
                  <c:v>0.37723000000000001</c:v>
                </c:pt>
                <c:pt idx="933">
                  <c:v>0.37565999999999999</c:v>
                </c:pt>
                <c:pt idx="934">
                  <c:v>0.37392999999999998</c:v>
                </c:pt>
                <c:pt idx="935">
                  <c:v>0.37513000000000002</c:v>
                </c:pt>
                <c:pt idx="936">
                  <c:v>0.37645000000000001</c:v>
                </c:pt>
                <c:pt idx="937">
                  <c:v>0.37709999999999999</c:v>
                </c:pt>
                <c:pt idx="938">
                  <c:v>0.37107000000000001</c:v>
                </c:pt>
                <c:pt idx="939">
                  <c:v>0.36731999999999998</c:v>
                </c:pt>
                <c:pt idx="940">
                  <c:v>0.37085000000000001</c:v>
                </c:pt>
                <c:pt idx="941">
                  <c:v>0.36174000000000001</c:v>
                </c:pt>
                <c:pt idx="942">
                  <c:v>0.35354000000000002</c:v>
                </c:pt>
                <c:pt idx="943">
                  <c:v>0.34960000000000002</c:v>
                </c:pt>
                <c:pt idx="944">
                  <c:v>0.33937</c:v>
                </c:pt>
                <c:pt idx="945">
                  <c:v>0.33881</c:v>
                </c:pt>
                <c:pt idx="946">
                  <c:v>0.33337</c:v>
                </c:pt>
                <c:pt idx="947">
                  <c:v>0.33105000000000001</c:v>
                </c:pt>
                <c:pt idx="948">
                  <c:v>0.33105000000000001</c:v>
                </c:pt>
                <c:pt idx="949">
                  <c:v>0.32699</c:v>
                </c:pt>
                <c:pt idx="950">
                  <c:v>0.32501999999999998</c:v>
                </c:pt>
                <c:pt idx="951">
                  <c:v>0.32318999999999998</c:v>
                </c:pt>
                <c:pt idx="952">
                  <c:v>0.32086999999999999</c:v>
                </c:pt>
                <c:pt idx="953">
                  <c:v>0.32662000000000002</c:v>
                </c:pt>
                <c:pt idx="954">
                  <c:v>0.33043</c:v>
                </c:pt>
                <c:pt idx="955">
                  <c:v>0.32440000000000002</c:v>
                </c:pt>
                <c:pt idx="956">
                  <c:v>0.32621</c:v>
                </c:pt>
                <c:pt idx="957">
                  <c:v>0.32940000000000003</c:v>
                </c:pt>
                <c:pt idx="958">
                  <c:v>0.33195999999999998</c:v>
                </c:pt>
                <c:pt idx="959">
                  <c:v>0.33041999999999999</c:v>
                </c:pt>
                <c:pt idx="960">
                  <c:v>0.32168999999999998</c:v>
                </c:pt>
                <c:pt idx="961">
                  <c:v>0.32158999999999999</c:v>
                </c:pt>
                <c:pt idx="962">
                  <c:v>0.32784000000000002</c:v>
                </c:pt>
                <c:pt idx="963">
                  <c:v>0.32890000000000003</c:v>
                </c:pt>
                <c:pt idx="964">
                  <c:v>0.32496999999999998</c:v>
                </c:pt>
                <c:pt idx="965">
                  <c:v>0.32607000000000003</c:v>
                </c:pt>
                <c:pt idx="966">
                  <c:v>0.32802999999999999</c:v>
                </c:pt>
                <c:pt idx="967">
                  <c:v>0.32879000000000003</c:v>
                </c:pt>
                <c:pt idx="968">
                  <c:v>0.32578000000000001</c:v>
                </c:pt>
                <c:pt idx="969">
                  <c:v>0.32593</c:v>
                </c:pt>
                <c:pt idx="970">
                  <c:v>0.32233000000000001</c:v>
                </c:pt>
                <c:pt idx="971">
                  <c:v>0.31996999999999998</c:v>
                </c:pt>
                <c:pt idx="972">
                  <c:v>0.32578000000000001</c:v>
                </c:pt>
                <c:pt idx="973">
                  <c:v>0.32491999999999999</c:v>
                </c:pt>
                <c:pt idx="974">
                  <c:v>0.3276</c:v>
                </c:pt>
                <c:pt idx="975">
                  <c:v>0.32479999999999998</c:v>
                </c:pt>
                <c:pt idx="976">
                  <c:v>0.31269999999999998</c:v>
                </c:pt>
                <c:pt idx="977">
                  <c:v>0.30657000000000001</c:v>
                </c:pt>
                <c:pt idx="978">
                  <c:v>0.30764000000000002</c:v>
                </c:pt>
                <c:pt idx="979">
                  <c:v>0.31096000000000001</c:v>
                </c:pt>
                <c:pt idx="980">
                  <c:v>0.31674999999999998</c:v>
                </c:pt>
                <c:pt idx="981">
                  <c:v>0.32484000000000002</c:v>
                </c:pt>
                <c:pt idx="982">
                  <c:v>0.31945000000000001</c:v>
                </c:pt>
                <c:pt idx="983">
                  <c:v>0.31319999999999998</c:v>
                </c:pt>
                <c:pt idx="984">
                  <c:v>0.30737999999999999</c:v>
                </c:pt>
                <c:pt idx="985">
                  <c:v>0.30635000000000001</c:v>
                </c:pt>
                <c:pt idx="986">
                  <c:v>0.31537999999999999</c:v>
                </c:pt>
                <c:pt idx="987">
                  <c:v>0.31856000000000001</c:v>
                </c:pt>
                <c:pt idx="988">
                  <c:v>0.31725999999999999</c:v>
                </c:pt>
                <c:pt idx="989">
                  <c:v>0.31803999999999999</c:v>
                </c:pt>
                <c:pt idx="990">
                  <c:v>0.31491999999999998</c:v>
                </c:pt>
                <c:pt idx="991">
                  <c:v>0.31269999999999998</c:v>
                </c:pt>
                <c:pt idx="992">
                  <c:v>0.31592999999999999</c:v>
                </c:pt>
                <c:pt idx="993">
                  <c:v>0.31301000000000001</c:v>
                </c:pt>
                <c:pt idx="994">
                  <c:v>0.30443999999999999</c:v>
                </c:pt>
                <c:pt idx="995">
                  <c:v>0.30708000000000002</c:v>
                </c:pt>
                <c:pt idx="996">
                  <c:v>0.31933</c:v>
                </c:pt>
                <c:pt idx="997">
                  <c:v>0.32484000000000002</c:v>
                </c:pt>
                <c:pt idx="998">
                  <c:v>0.32554</c:v>
                </c:pt>
                <c:pt idx="999">
                  <c:v>0.3251</c:v>
                </c:pt>
                <c:pt idx="1000">
                  <c:v>0.32952999999999999</c:v>
                </c:pt>
                <c:pt idx="1001">
                  <c:v>0.33700999999999998</c:v>
                </c:pt>
                <c:pt idx="1002">
                  <c:v>0.34410000000000002</c:v>
                </c:pt>
                <c:pt idx="1003">
                  <c:v>0.35521000000000003</c:v>
                </c:pt>
                <c:pt idx="1004">
                  <c:v>0.35826000000000002</c:v>
                </c:pt>
                <c:pt idx="1005">
                  <c:v>0.35649999999999998</c:v>
                </c:pt>
                <c:pt idx="1006">
                  <c:v>0.36101</c:v>
                </c:pt>
                <c:pt idx="1007">
                  <c:v>0.36675999999999997</c:v>
                </c:pt>
                <c:pt idx="1008">
                  <c:v>0.37362000000000001</c:v>
                </c:pt>
                <c:pt idx="1009">
                  <c:v>0.37796000000000002</c:v>
                </c:pt>
                <c:pt idx="1010">
                  <c:v>0.38129999999999997</c:v>
                </c:pt>
                <c:pt idx="1011">
                  <c:v>0.38906000000000002</c:v>
                </c:pt>
                <c:pt idx="1012">
                  <c:v>0.39379999999999998</c:v>
                </c:pt>
                <c:pt idx="1013">
                  <c:v>0.39196999999999999</c:v>
                </c:pt>
                <c:pt idx="1014">
                  <c:v>0.38939000000000001</c:v>
                </c:pt>
                <c:pt idx="1015">
                  <c:v>0.39234999999999998</c:v>
                </c:pt>
                <c:pt idx="1016">
                  <c:v>0.39234000000000002</c:v>
                </c:pt>
                <c:pt idx="1017">
                  <c:v>0.39032</c:v>
                </c:pt>
                <c:pt idx="1018">
                  <c:v>0.39304</c:v>
                </c:pt>
                <c:pt idx="1019">
                  <c:v>0.39794000000000002</c:v>
                </c:pt>
                <c:pt idx="1020">
                  <c:v>0.40042</c:v>
                </c:pt>
                <c:pt idx="1021">
                  <c:v>0.39965000000000001</c:v>
                </c:pt>
                <c:pt idx="1022">
                  <c:v>0.39560000000000001</c:v>
                </c:pt>
                <c:pt idx="1023">
                  <c:v>0.38341999999999998</c:v>
                </c:pt>
                <c:pt idx="1024">
                  <c:v>0.37585000000000002</c:v>
                </c:pt>
                <c:pt idx="1025">
                  <c:v>0.37761</c:v>
                </c:pt>
                <c:pt idx="1026">
                  <c:v>0.38352000000000003</c:v>
                </c:pt>
                <c:pt idx="1027">
                  <c:v>0.38833000000000001</c:v>
                </c:pt>
                <c:pt idx="1028">
                  <c:v>0.37970999999999999</c:v>
                </c:pt>
                <c:pt idx="1029">
                  <c:v>0.37302999999999997</c:v>
                </c:pt>
                <c:pt idx="1030">
                  <c:v>0.37060999999999999</c:v>
                </c:pt>
                <c:pt idx="1031">
                  <c:v>0.36565999999999999</c:v>
                </c:pt>
                <c:pt idx="1032">
                  <c:v>0.36585000000000001</c:v>
                </c:pt>
                <c:pt idx="1033">
                  <c:v>0.36352000000000001</c:v>
                </c:pt>
                <c:pt idx="1034">
                  <c:v>0.35036</c:v>
                </c:pt>
                <c:pt idx="1035">
                  <c:v>0.33795999999999998</c:v>
                </c:pt>
                <c:pt idx="1036">
                  <c:v>0.33846999999999999</c:v>
                </c:pt>
                <c:pt idx="1037">
                  <c:v>0.3397</c:v>
                </c:pt>
                <c:pt idx="1038">
                  <c:v>0.33631</c:v>
                </c:pt>
                <c:pt idx="1039">
                  <c:v>0.32948</c:v>
                </c:pt>
                <c:pt idx="1040">
                  <c:v>0.32541999999999999</c:v>
                </c:pt>
                <c:pt idx="1041">
                  <c:v>0.32919999999999999</c:v>
                </c:pt>
                <c:pt idx="1042">
                  <c:v>0.32834999999999998</c:v>
                </c:pt>
                <c:pt idx="1043">
                  <c:v>0.32012000000000002</c:v>
                </c:pt>
                <c:pt idx="1044">
                  <c:v>0.31328</c:v>
                </c:pt>
                <c:pt idx="1045">
                  <c:v>0.30719999999999997</c:v>
                </c:pt>
                <c:pt idx="1046">
                  <c:v>0.30499999999999999</c:v>
                </c:pt>
                <c:pt idx="1047">
                  <c:v>0.31062000000000001</c:v>
                </c:pt>
                <c:pt idx="1048">
                  <c:v>0.31298999999999999</c:v>
                </c:pt>
                <c:pt idx="1049">
                  <c:v>0.31112000000000001</c:v>
                </c:pt>
                <c:pt idx="1050">
                  <c:v>0.30706</c:v>
                </c:pt>
                <c:pt idx="1051">
                  <c:v>0.30262</c:v>
                </c:pt>
                <c:pt idx="1052">
                  <c:v>0.30173</c:v>
                </c:pt>
                <c:pt idx="1053">
                  <c:v>0.29805999999999999</c:v>
                </c:pt>
                <c:pt idx="1054">
                  <c:v>0.29749999999999999</c:v>
                </c:pt>
                <c:pt idx="1055">
                  <c:v>0.30103000000000002</c:v>
                </c:pt>
                <c:pt idx="1056">
                  <c:v>0.30298999999999998</c:v>
                </c:pt>
                <c:pt idx="1057">
                  <c:v>0.29943999999999998</c:v>
                </c:pt>
                <c:pt idx="1058">
                  <c:v>0.28548000000000001</c:v>
                </c:pt>
                <c:pt idx="1059">
                  <c:v>0.27482000000000001</c:v>
                </c:pt>
                <c:pt idx="1060">
                  <c:v>0.27487</c:v>
                </c:pt>
                <c:pt idx="1061">
                  <c:v>0.27783000000000002</c:v>
                </c:pt>
                <c:pt idx="1062">
                  <c:v>0.27311999999999997</c:v>
                </c:pt>
                <c:pt idx="1063">
                  <c:v>0.27022000000000002</c:v>
                </c:pt>
                <c:pt idx="1064">
                  <c:v>0.27232000000000001</c:v>
                </c:pt>
                <c:pt idx="1065">
                  <c:v>0.27284999999999998</c:v>
                </c:pt>
                <c:pt idx="1066">
                  <c:v>0.27390999999999999</c:v>
                </c:pt>
                <c:pt idx="1067">
                  <c:v>0.27561000000000002</c:v>
                </c:pt>
                <c:pt idx="1068">
                  <c:v>0.27099000000000001</c:v>
                </c:pt>
                <c:pt idx="1069">
                  <c:v>0.26799000000000001</c:v>
                </c:pt>
                <c:pt idx="1070">
                  <c:v>0.27024999999999999</c:v>
                </c:pt>
                <c:pt idx="1071">
                  <c:v>0.27060000000000001</c:v>
                </c:pt>
                <c:pt idx="1072">
                  <c:v>0.27337</c:v>
                </c:pt>
                <c:pt idx="1073">
                  <c:v>0.27503</c:v>
                </c:pt>
                <c:pt idx="1074">
                  <c:v>0.26944000000000001</c:v>
                </c:pt>
                <c:pt idx="1075">
                  <c:v>0.26284999999999997</c:v>
                </c:pt>
                <c:pt idx="1076">
                  <c:v>0.26105</c:v>
                </c:pt>
                <c:pt idx="1077">
                  <c:v>0.25900000000000001</c:v>
                </c:pt>
                <c:pt idx="1078">
                  <c:v>0.25427</c:v>
                </c:pt>
                <c:pt idx="1079">
                  <c:v>0.25251000000000001</c:v>
                </c:pt>
                <c:pt idx="1080">
                  <c:v>0.25445000000000001</c:v>
                </c:pt>
                <c:pt idx="1081">
                  <c:v>0.25041000000000002</c:v>
                </c:pt>
                <c:pt idx="1082">
                  <c:v>0.24823999999999999</c:v>
                </c:pt>
                <c:pt idx="1083">
                  <c:v>0.25001000000000001</c:v>
                </c:pt>
                <c:pt idx="1084">
                  <c:v>0.25346999999999997</c:v>
                </c:pt>
                <c:pt idx="1085">
                  <c:v>0.25964999999999999</c:v>
                </c:pt>
                <c:pt idx="1086">
                  <c:v>0.26113999999999998</c:v>
                </c:pt>
                <c:pt idx="1087">
                  <c:v>0.26101000000000002</c:v>
                </c:pt>
                <c:pt idx="1088">
                  <c:v>0.26173000000000002</c:v>
                </c:pt>
                <c:pt idx="1089">
                  <c:v>0.25885000000000002</c:v>
                </c:pt>
                <c:pt idx="1090">
                  <c:v>0.25874000000000003</c:v>
                </c:pt>
                <c:pt idx="1091">
                  <c:v>0.26225999999999999</c:v>
                </c:pt>
                <c:pt idx="1092">
                  <c:v>0.26635999999999999</c:v>
                </c:pt>
                <c:pt idx="1093">
                  <c:v>0.26854</c:v>
                </c:pt>
                <c:pt idx="1094">
                  <c:v>0.26684999999999998</c:v>
                </c:pt>
                <c:pt idx="1095">
                  <c:v>0.26389000000000001</c:v>
                </c:pt>
                <c:pt idx="1096">
                  <c:v>0.26395000000000002</c:v>
                </c:pt>
                <c:pt idx="1097">
                  <c:v>0.26806000000000002</c:v>
                </c:pt>
                <c:pt idx="1098">
                  <c:v>0.27618999999999999</c:v>
                </c:pt>
                <c:pt idx="1099">
                  <c:v>0.28082000000000001</c:v>
                </c:pt>
                <c:pt idx="1100">
                  <c:v>0.28987000000000002</c:v>
                </c:pt>
                <c:pt idx="1101">
                  <c:v>0.29709999999999998</c:v>
                </c:pt>
                <c:pt idx="1102">
                  <c:v>0.30077999999999999</c:v>
                </c:pt>
                <c:pt idx="1103">
                  <c:v>0.31357000000000002</c:v>
                </c:pt>
                <c:pt idx="1104">
                  <c:v>0.32651000000000002</c:v>
                </c:pt>
                <c:pt idx="1105">
                  <c:v>0.34300000000000003</c:v>
                </c:pt>
                <c:pt idx="1106">
                  <c:v>0.36323</c:v>
                </c:pt>
                <c:pt idx="1107">
                  <c:v>0.38191000000000003</c:v>
                </c:pt>
                <c:pt idx="1108">
                  <c:v>0.40018999999999999</c:v>
                </c:pt>
                <c:pt idx="1109">
                  <c:v>0.42164000000000001</c:v>
                </c:pt>
                <c:pt idx="1110">
                  <c:v>0.44502000000000003</c:v>
                </c:pt>
                <c:pt idx="1111">
                  <c:v>0.46422000000000002</c:v>
                </c:pt>
                <c:pt idx="1112">
                  <c:v>0.48449999999999999</c:v>
                </c:pt>
                <c:pt idx="1113">
                  <c:v>0.50861999999999996</c:v>
                </c:pt>
                <c:pt idx="1114">
                  <c:v>0.52629000000000004</c:v>
                </c:pt>
                <c:pt idx="1115">
                  <c:v>0.53824000000000005</c:v>
                </c:pt>
                <c:pt idx="1116">
                  <c:v>0.55479000000000001</c:v>
                </c:pt>
                <c:pt idx="1117">
                  <c:v>0.57486000000000004</c:v>
                </c:pt>
                <c:pt idx="1118">
                  <c:v>0.59835000000000005</c:v>
                </c:pt>
                <c:pt idx="1119">
                  <c:v>0.62692999999999999</c:v>
                </c:pt>
                <c:pt idx="1120">
                  <c:v>0.64610999999999996</c:v>
                </c:pt>
                <c:pt idx="1121">
                  <c:v>0.65844999999999998</c:v>
                </c:pt>
                <c:pt idx="1122">
                  <c:v>0.65793000000000001</c:v>
                </c:pt>
                <c:pt idx="1123">
                  <c:v>0.66285000000000005</c:v>
                </c:pt>
                <c:pt idx="1124">
                  <c:v>0.67071999999999998</c:v>
                </c:pt>
                <c:pt idx="1125">
                  <c:v>0.67915999999999999</c:v>
                </c:pt>
                <c:pt idx="1126">
                  <c:v>0.68962000000000001</c:v>
                </c:pt>
                <c:pt idx="1127">
                  <c:v>0.69613000000000003</c:v>
                </c:pt>
                <c:pt idx="1128">
                  <c:v>0.69559000000000004</c:v>
                </c:pt>
                <c:pt idx="1129">
                  <c:v>0.70076000000000005</c:v>
                </c:pt>
                <c:pt idx="1130">
                  <c:v>0.70243</c:v>
                </c:pt>
                <c:pt idx="1131">
                  <c:v>0.70132000000000005</c:v>
                </c:pt>
                <c:pt idx="1132">
                  <c:v>0.70518999999999998</c:v>
                </c:pt>
                <c:pt idx="1133">
                  <c:v>0.69925999999999999</c:v>
                </c:pt>
                <c:pt idx="1134">
                  <c:v>0.68403999999999998</c:v>
                </c:pt>
                <c:pt idx="1135">
                  <c:v>0.67406999999999995</c:v>
                </c:pt>
                <c:pt idx="1136">
                  <c:v>0.66818</c:v>
                </c:pt>
                <c:pt idx="1137">
                  <c:v>0.66237000000000001</c:v>
                </c:pt>
                <c:pt idx="1138">
                  <c:v>0.65195000000000003</c:v>
                </c:pt>
                <c:pt idx="1139">
                  <c:v>0.64283999999999997</c:v>
                </c:pt>
                <c:pt idx="1140">
                  <c:v>0.64378000000000002</c:v>
                </c:pt>
                <c:pt idx="1141">
                  <c:v>0.65076000000000001</c:v>
                </c:pt>
                <c:pt idx="1142">
                  <c:v>0.65137</c:v>
                </c:pt>
                <c:pt idx="1143">
                  <c:v>0.64746999999999999</c:v>
                </c:pt>
                <c:pt idx="1144">
                  <c:v>0.63317999999999997</c:v>
                </c:pt>
                <c:pt idx="1145">
                  <c:v>0.61953000000000003</c:v>
                </c:pt>
                <c:pt idx="1146">
                  <c:v>0.61240000000000006</c:v>
                </c:pt>
                <c:pt idx="1147">
                  <c:v>0.59962000000000004</c:v>
                </c:pt>
                <c:pt idx="1148">
                  <c:v>0.58994999999999997</c:v>
                </c:pt>
                <c:pt idx="1149">
                  <c:v>0.58213000000000004</c:v>
                </c:pt>
                <c:pt idx="1150">
                  <c:v>0.57750999999999997</c:v>
                </c:pt>
                <c:pt idx="1151">
                  <c:v>0.57852000000000003</c:v>
                </c:pt>
                <c:pt idx="1152">
                  <c:v>0.57908999999999999</c:v>
                </c:pt>
                <c:pt idx="1153">
                  <c:v>0.56564000000000003</c:v>
                </c:pt>
                <c:pt idx="1154">
                  <c:v>0.54757</c:v>
                </c:pt>
                <c:pt idx="1155">
                  <c:v>0.54074</c:v>
                </c:pt>
                <c:pt idx="1156">
                  <c:v>0.52936000000000005</c:v>
                </c:pt>
                <c:pt idx="1157">
                  <c:v>0.51334999999999997</c:v>
                </c:pt>
                <c:pt idx="1158">
                  <c:v>0.50075000000000003</c:v>
                </c:pt>
                <c:pt idx="1159">
                  <c:v>0.49408999999999997</c:v>
                </c:pt>
                <c:pt idx="1160">
                  <c:v>0.48801</c:v>
                </c:pt>
                <c:pt idx="1161">
                  <c:v>0.46927999999999997</c:v>
                </c:pt>
                <c:pt idx="1162">
                  <c:v>0.45276</c:v>
                </c:pt>
                <c:pt idx="1163">
                  <c:v>0.43447000000000002</c:v>
                </c:pt>
                <c:pt idx="1164">
                  <c:v>0.42424000000000001</c:v>
                </c:pt>
                <c:pt idx="1165">
                  <c:v>0.42298000000000002</c:v>
                </c:pt>
                <c:pt idx="1166">
                  <c:v>0.41217999999999999</c:v>
                </c:pt>
                <c:pt idx="1167">
                  <c:v>0.39484999999999998</c:v>
                </c:pt>
                <c:pt idx="1168">
                  <c:v>0.37831999999999999</c:v>
                </c:pt>
                <c:pt idx="1169">
                  <c:v>0.37191999999999997</c:v>
                </c:pt>
                <c:pt idx="1170">
                  <c:v>0.36260999999999999</c:v>
                </c:pt>
                <c:pt idx="1171">
                  <c:v>0.35321000000000002</c:v>
                </c:pt>
                <c:pt idx="1172">
                  <c:v>0.34633000000000003</c:v>
                </c:pt>
                <c:pt idx="1173">
                  <c:v>0.33315</c:v>
                </c:pt>
                <c:pt idx="1174">
                  <c:v>0.3276</c:v>
                </c:pt>
                <c:pt idx="1175">
                  <c:v>0.32813999999999999</c:v>
                </c:pt>
                <c:pt idx="1176">
                  <c:v>0.32235999999999998</c:v>
                </c:pt>
                <c:pt idx="1177">
                  <c:v>0.31872</c:v>
                </c:pt>
                <c:pt idx="1178">
                  <c:v>0.31131999999999999</c:v>
                </c:pt>
                <c:pt idx="1179">
                  <c:v>0.30481999999999998</c:v>
                </c:pt>
                <c:pt idx="1180">
                  <c:v>0.30231000000000002</c:v>
                </c:pt>
                <c:pt idx="1181">
                  <c:v>0.2969</c:v>
                </c:pt>
                <c:pt idx="1182">
                  <c:v>0.29543000000000003</c:v>
                </c:pt>
                <c:pt idx="1183">
                  <c:v>0.29278999999999999</c:v>
                </c:pt>
                <c:pt idx="1184">
                  <c:v>0.29314000000000001</c:v>
                </c:pt>
                <c:pt idx="1185">
                  <c:v>0.29278999999999999</c:v>
                </c:pt>
                <c:pt idx="1186">
                  <c:v>0.29416999999999999</c:v>
                </c:pt>
                <c:pt idx="1187">
                  <c:v>0.29470000000000002</c:v>
                </c:pt>
                <c:pt idx="1188">
                  <c:v>0.30130000000000001</c:v>
                </c:pt>
                <c:pt idx="1189">
                  <c:v>0.29952000000000001</c:v>
                </c:pt>
                <c:pt idx="1190">
                  <c:v>0.28917999999999999</c:v>
                </c:pt>
                <c:pt idx="1191">
                  <c:v>0.28310999999999997</c:v>
                </c:pt>
                <c:pt idx="1192">
                  <c:v>0.28237000000000001</c:v>
                </c:pt>
                <c:pt idx="1193">
                  <c:v>0.28387000000000001</c:v>
                </c:pt>
                <c:pt idx="1194">
                  <c:v>0.28262999999999999</c:v>
                </c:pt>
                <c:pt idx="1195">
                  <c:v>0.28269</c:v>
                </c:pt>
                <c:pt idx="1196">
                  <c:v>0.28194999999999998</c:v>
                </c:pt>
                <c:pt idx="1197">
                  <c:v>0.28431000000000001</c:v>
                </c:pt>
                <c:pt idx="1198">
                  <c:v>0.28649999999999998</c:v>
                </c:pt>
                <c:pt idx="1199">
                  <c:v>0.28599000000000002</c:v>
                </c:pt>
                <c:pt idx="1200">
                  <c:v>0.29663</c:v>
                </c:pt>
                <c:pt idx="1201">
                  <c:v>0.30574000000000001</c:v>
                </c:pt>
                <c:pt idx="1202">
                  <c:v>0.30865999999999999</c:v>
                </c:pt>
                <c:pt idx="1203">
                  <c:v>0.31617000000000001</c:v>
                </c:pt>
                <c:pt idx="1204">
                  <c:v>0.32462999999999997</c:v>
                </c:pt>
                <c:pt idx="1205">
                  <c:v>0.33033000000000001</c:v>
                </c:pt>
                <c:pt idx="1206">
                  <c:v>0.33554</c:v>
                </c:pt>
                <c:pt idx="1207">
                  <c:v>0.33772999999999997</c:v>
                </c:pt>
                <c:pt idx="1208">
                  <c:v>0.33331</c:v>
                </c:pt>
                <c:pt idx="1209">
                  <c:v>0.33535999999999999</c:v>
                </c:pt>
                <c:pt idx="1210">
                  <c:v>0.33334999999999998</c:v>
                </c:pt>
                <c:pt idx="1211">
                  <c:v>0.33535999999999999</c:v>
                </c:pt>
                <c:pt idx="1212">
                  <c:v>0.34577999999999998</c:v>
                </c:pt>
                <c:pt idx="1213">
                  <c:v>0.34854000000000002</c:v>
                </c:pt>
                <c:pt idx="1214">
                  <c:v>0.35832000000000003</c:v>
                </c:pt>
                <c:pt idx="1215">
                  <c:v>0.37073</c:v>
                </c:pt>
                <c:pt idx="1216">
                  <c:v>0.37418000000000001</c:v>
                </c:pt>
                <c:pt idx="1217">
                  <c:v>0.38080999999999998</c:v>
                </c:pt>
                <c:pt idx="1218">
                  <c:v>0.38475999999999999</c:v>
                </c:pt>
                <c:pt idx="1219">
                  <c:v>0.39248</c:v>
                </c:pt>
                <c:pt idx="1220">
                  <c:v>0.39689999999999998</c:v>
                </c:pt>
                <c:pt idx="1221">
                  <c:v>0.40296999999999999</c:v>
                </c:pt>
                <c:pt idx="1222">
                  <c:v>0.39948</c:v>
                </c:pt>
                <c:pt idx="1223">
                  <c:v>0.40153</c:v>
                </c:pt>
                <c:pt idx="1224">
                  <c:v>0.40376000000000001</c:v>
                </c:pt>
                <c:pt idx="1225">
                  <c:v>0.41224</c:v>
                </c:pt>
                <c:pt idx="1226">
                  <c:v>0.41963</c:v>
                </c:pt>
                <c:pt idx="1227">
                  <c:v>0.43014999999999998</c:v>
                </c:pt>
                <c:pt idx="1228">
                  <c:v>0.43548999999999999</c:v>
                </c:pt>
                <c:pt idx="1229">
                  <c:v>0.42598999999999998</c:v>
                </c:pt>
                <c:pt idx="1230">
                  <c:v>0.41996</c:v>
                </c:pt>
                <c:pt idx="1231">
                  <c:v>0.42360999999999999</c:v>
                </c:pt>
                <c:pt idx="1232">
                  <c:v>0.42748000000000003</c:v>
                </c:pt>
                <c:pt idx="1233">
                  <c:v>0.42551</c:v>
                </c:pt>
                <c:pt idx="1234">
                  <c:v>0.42508000000000001</c:v>
                </c:pt>
                <c:pt idx="1235">
                  <c:v>0.42204999999999998</c:v>
                </c:pt>
                <c:pt idx="1236">
                  <c:v>0.41938999999999999</c:v>
                </c:pt>
                <c:pt idx="1237">
                  <c:v>0.41127000000000002</c:v>
                </c:pt>
                <c:pt idx="1238">
                  <c:v>0.40571000000000002</c:v>
                </c:pt>
                <c:pt idx="1239">
                  <c:v>0.40459000000000001</c:v>
                </c:pt>
                <c:pt idx="1240">
                  <c:v>0.40440999999999999</c:v>
                </c:pt>
                <c:pt idx="1241">
                  <c:v>0.40566999999999998</c:v>
                </c:pt>
                <c:pt idx="1242">
                  <c:v>0.40062999999999999</c:v>
                </c:pt>
                <c:pt idx="1243">
                  <c:v>0.39369999999999999</c:v>
                </c:pt>
                <c:pt idx="1244">
                  <c:v>0.40115000000000001</c:v>
                </c:pt>
                <c:pt idx="1245">
                  <c:v>0.39756000000000002</c:v>
                </c:pt>
                <c:pt idx="1246">
                  <c:v>0.38685000000000003</c:v>
                </c:pt>
                <c:pt idx="1247">
                  <c:v>0.37863999999999998</c:v>
                </c:pt>
                <c:pt idx="1248">
                  <c:v>0.37514999999999998</c:v>
                </c:pt>
                <c:pt idx="1249">
                  <c:v>0.37942999999999999</c:v>
                </c:pt>
                <c:pt idx="1250">
                  <c:v>0.38009999999999999</c:v>
                </c:pt>
                <c:pt idx="1251">
                  <c:v>0.37071999999999999</c:v>
                </c:pt>
                <c:pt idx="1252">
                  <c:v>0.36303000000000002</c:v>
                </c:pt>
                <c:pt idx="1253">
                  <c:v>0.36319000000000001</c:v>
                </c:pt>
                <c:pt idx="1254">
                  <c:v>0.36374000000000001</c:v>
                </c:pt>
                <c:pt idx="1255">
                  <c:v>0.35929</c:v>
                </c:pt>
                <c:pt idx="1256">
                  <c:v>0.34819</c:v>
                </c:pt>
                <c:pt idx="1257">
                  <c:v>0.33982000000000001</c:v>
                </c:pt>
                <c:pt idx="1258">
                  <c:v>0.34234999999999999</c:v>
                </c:pt>
                <c:pt idx="1259">
                  <c:v>0.33578000000000002</c:v>
                </c:pt>
                <c:pt idx="1260">
                  <c:v>0.33295000000000002</c:v>
                </c:pt>
                <c:pt idx="1261">
                  <c:v>0.33533000000000002</c:v>
                </c:pt>
                <c:pt idx="1262">
                  <c:v>0.33118999999999998</c:v>
                </c:pt>
                <c:pt idx="1263">
                  <c:v>0.32601999999999998</c:v>
                </c:pt>
                <c:pt idx="1264">
                  <c:v>0.32399</c:v>
                </c:pt>
                <c:pt idx="1265">
                  <c:v>0.31614999999999999</c:v>
                </c:pt>
                <c:pt idx="1266">
                  <c:v>0.31047000000000002</c:v>
                </c:pt>
                <c:pt idx="1267">
                  <c:v>0.31152000000000002</c:v>
                </c:pt>
                <c:pt idx="1268">
                  <c:v>0.30542000000000002</c:v>
                </c:pt>
                <c:pt idx="1269">
                  <c:v>0.30063000000000001</c:v>
                </c:pt>
                <c:pt idx="1270">
                  <c:v>0.29422999999999999</c:v>
                </c:pt>
                <c:pt idx="1271">
                  <c:v>0.28947000000000001</c:v>
                </c:pt>
                <c:pt idx="1272">
                  <c:v>0.29163</c:v>
                </c:pt>
                <c:pt idx="1273">
                  <c:v>0.29126000000000002</c:v>
                </c:pt>
                <c:pt idx="1274">
                  <c:v>0.28876000000000002</c:v>
                </c:pt>
                <c:pt idx="1275">
                  <c:v>0.29002</c:v>
                </c:pt>
                <c:pt idx="1276">
                  <c:v>0.28821999999999998</c:v>
                </c:pt>
                <c:pt idx="1277">
                  <c:v>0.28549000000000002</c:v>
                </c:pt>
                <c:pt idx="1278">
                  <c:v>0.28595999999999999</c:v>
                </c:pt>
                <c:pt idx="1279">
                  <c:v>0.28764000000000001</c:v>
                </c:pt>
                <c:pt idx="1280">
                  <c:v>0.28822999999999999</c:v>
                </c:pt>
                <c:pt idx="1281">
                  <c:v>0.27877000000000002</c:v>
                </c:pt>
                <c:pt idx="1282">
                  <c:v>0.27082000000000001</c:v>
                </c:pt>
                <c:pt idx="1283">
                  <c:v>0.27572999999999998</c:v>
                </c:pt>
                <c:pt idx="1284">
                  <c:v>0.27456999999999998</c:v>
                </c:pt>
                <c:pt idx="1285">
                  <c:v>0.27012000000000003</c:v>
                </c:pt>
                <c:pt idx="1286">
                  <c:v>0.27063999999999999</c:v>
                </c:pt>
                <c:pt idx="1287">
                  <c:v>0.27562999999999999</c:v>
                </c:pt>
                <c:pt idx="1288">
                  <c:v>0.28211000000000003</c:v>
                </c:pt>
                <c:pt idx="1289">
                  <c:v>0.28155999999999998</c:v>
                </c:pt>
                <c:pt idx="1290">
                  <c:v>0.28359000000000001</c:v>
                </c:pt>
                <c:pt idx="1291">
                  <c:v>0.27709</c:v>
                </c:pt>
                <c:pt idx="1292">
                  <c:v>0.27906999999999998</c:v>
                </c:pt>
                <c:pt idx="1293">
                  <c:v>0.28993000000000002</c:v>
                </c:pt>
                <c:pt idx="1294">
                  <c:v>0.29513</c:v>
                </c:pt>
                <c:pt idx="1295">
                  <c:v>0.29888999999999999</c:v>
                </c:pt>
                <c:pt idx="1296">
                  <c:v>0.29243000000000002</c:v>
                </c:pt>
                <c:pt idx="1297">
                  <c:v>0.28211000000000003</c:v>
                </c:pt>
                <c:pt idx="1298">
                  <c:v>0.27610000000000001</c:v>
                </c:pt>
                <c:pt idx="1299">
                  <c:v>0.2802</c:v>
                </c:pt>
                <c:pt idx="1300">
                  <c:v>0.28543000000000002</c:v>
                </c:pt>
                <c:pt idx="1301">
                  <c:v>0.29477999999999999</c:v>
                </c:pt>
                <c:pt idx="1302">
                  <c:v>0.30202000000000001</c:v>
                </c:pt>
                <c:pt idx="1303">
                  <c:v>0.30902000000000002</c:v>
                </c:pt>
                <c:pt idx="1304">
                  <c:v>0.31304999999999999</c:v>
                </c:pt>
                <c:pt idx="1305">
                  <c:v>0.32157000000000002</c:v>
                </c:pt>
                <c:pt idx="1306">
                  <c:v>0.32400000000000001</c:v>
                </c:pt>
                <c:pt idx="1307">
                  <c:v>0.33201999999999998</c:v>
                </c:pt>
                <c:pt idx="1308">
                  <c:v>0.34159</c:v>
                </c:pt>
                <c:pt idx="1309">
                  <c:v>0.34866999999999998</c:v>
                </c:pt>
                <c:pt idx="1310">
                  <c:v>0.36031999999999997</c:v>
                </c:pt>
                <c:pt idx="1311">
                  <c:v>0.37141999999999997</c:v>
                </c:pt>
                <c:pt idx="1312">
                  <c:v>0.38352999999999998</c:v>
                </c:pt>
                <c:pt idx="1313">
                  <c:v>0.40955000000000003</c:v>
                </c:pt>
                <c:pt idx="1314">
                  <c:v>0.43357000000000001</c:v>
                </c:pt>
                <c:pt idx="1315">
                  <c:v>0.45594000000000001</c:v>
                </c:pt>
                <c:pt idx="1316">
                  <c:v>0.48863000000000001</c:v>
                </c:pt>
                <c:pt idx="1317">
                  <c:v>0.52205999999999997</c:v>
                </c:pt>
                <c:pt idx="1318">
                  <c:v>0.55396000000000001</c:v>
                </c:pt>
                <c:pt idx="1319">
                  <c:v>0.58564000000000005</c:v>
                </c:pt>
                <c:pt idx="1320">
                  <c:v>0.62697000000000003</c:v>
                </c:pt>
                <c:pt idx="1321">
                  <c:v>0.67383000000000004</c:v>
                </c:pt>
                <c:pt idx="1322">
                  <c:v>0.72065000000000001</c:v>
                </c:pt>
                <c:pt idx="1323">
                  <c:v>0.75973000000000002</c:v>
                </c:pt>
                <c:pt idx="1324">
                  <c:v>0.80664999999999998</c:v>
                </c:pt>
                <c:pt idx="1325">
                  <c:v>0.86163000000000001</c:v>
                </c:pt>
                <c:pt idx="1326">
                  <c:v>0.91335999999999995</c:v>
                </c:pt>
                <c:pt idx="1327">
                  <c:v>0.96587000000000001</c:v>
                </c:pt>
                <c:pt idx="1328">
                  <c:v>1.02989</c:v>
                </c:pt>
                <c:pt idx="1329">
                  <c:v>1.09246</c:v>
                </c:pt>
                <c:pt idx="1330">
                  <c:v>1.14669</c:v>
                </c:pt>
                <c:pt idx="1331">
                  <c:v>1.1996500000000001</c:v>
                </c:pt>
                <c:pt idx="1332">
                  <c:v>1.2421500000000001</c:v>
                </c:pt>
                <c:pt idx="1333">
                  <c:v>1.2919</c:v>
                </c:pt>
                <c:pt idx="1334">
                  <c:v>1.34378</c:v>
                </c:pt>
                <c:pt idx="1335">
                  <c:v>1.39411</c:v>
                </c:pt>
                <c:pt idx="1336">
                  <c:v>1.4326099999999999</c:v>
                </c:pt>
                <c:pt idx="1337">
                  <c:v>1.4739500000000001</c:v>
                </c:pt>
                <c:pt idx="1338">
                  <c:v>1.51417</c:v>
                </c:pt>
                <c:pt idx="1339">
                  <c:v>1.5502199999999999</c:v>
                </c:pt>
                <c:pt idx="1340">
                  <c:v>1.5752600000000001</c:v>
                </c:pt>
                <c:pt idx="1341">
                  <c:v>1.60531</c:v>
                </c:pt>
                <c:pt idx="1342">
                  <c:v>1.63439</c:v>
                </c:pt>
                <c:pt idx="1343">
                  <c:v>1.64971</c:v>
                </c:pt>
                <c:pt idx="1344">
                  <c:v>1.6607400000000001</c:v>
                </c:pt>
                <c:pt idx="1345">
                  <c:v>1.67804</c:v>
                </c:pt>
                <c:pt idx="1346">
                  <c:v>1.69512</c:v>
                </c:pt>
                <c:pt idx="1347">
                  <c:v>1.7044999999999999</c:v>
                </c:pt>
                <c:pt idx="1348">
                  <c:v>1.6988000000000001</c:v>
                </c:pt>
                <c:pt idx="1349">
                  <c:v>1.6957899999999999</c:v>
                </c:pt>
                <c:pt idx="1350">
                  <c:v>1.70381</c:v>
                </c:pt>
                <c:pt idx="1351">
                  <c:v>1.70452</c:v>
                </c:pt>
                <c:pt idx="1352">
                  <c:v>1.6976800000000001</c:v>
                </c:pt>
                <c:pt idx="1353">
                  <c:v>1.6914800000000001</c:v>
                </c:pt>
                <c:pt idx="1354">
                  <c:v>1.68557</c:v>
                </c:pt>
                <c:pt idx="1355">
                  <c:v>1.6761299999999999</c:v>
                </c:pt>
                <c:pt idx="1356">
                  <c:v>1.6667700000000001</c:v>
                </c:pt>
                <c:pt idx="1357">
                  <c:v>1.6568000000000001</c:v>
                </c:pt>
                <c:pt idx="1358">
                  <c:v>1.64757</c:v>
                </c:pt>
                <c:pt idx="1359">
                  <c:v>1.6416900000000001</c:v>
                </c:pt>
                <c:pt idx="1360">
                  <c:v>1.6229800000000001</c:v>
                </c:pt>
                <c:pt idx="1361">
                  <c:v>1.60124</c:v>
                </c:pt>
                <c:pt idx="1362">
                  <c:v>1.58548</c:v>
                </c:pt>
                <c:pt idx="1363">
                  <c:v>1.5734999999999999</c:v>
                </c:pt>
                <c:pt idx="1364">
                  <c:v>1.5593399999999999</c:v>
                </c:pt>
                <c:pt idx="1365">
                  <c:v>1.5478799999999999</c:v>
                </c:pt>
                <c:pt idx="1366">
                  <c:v>1.54779</c:v>
                </c:pt>
                <c:pt idx="1367">
                  <c:v>1.5367200000000001</c:v>
                </c:pt>
                <c:pt idx="1368">
                  <c:v>1.51644</c:v>
                </c:pt>
                <c:pt idx="1369">
                  <c:v>1.4926999999999999</c:v>
                </c:pt>
                <c:pt idx="1370">
                  <c:v>1.47017</c:v>
                </c:pt>
                <c:pt idx="1371">
                  <c:v>1.45661</c:v>
                </c:pt>
                <c:pt idx="1372">
                  <c:v>1.44415</c:v>
                </c:pt>
                <c:pt idx="1373">
                  <c:v>1.4278</c:v>
                </c:pt>
                <c:pt idx="1374">
                  <c:v>1.4126300000000001</c:v>
                </c:pt>
                <c:pt idx="1375">
                  <c:v>1.40239</c:v>
                </c:pt>
                <c:pt idx="1376">
                  <c:v>1.38117</c:v>
                </c:pt>
                <c:pt idx="1377">
                  <c:v>1.3464100000000001</c:v>
                </c:pt>
                <c:pt idx="1378">
                  <c:v>1.3245100000000001</c:v>
                </c:pt>
                <c:pt idx="1379">
                  <c:v>1.3151900000000001</c:v>
                </c:pt>
                <c:pt idx="1380">
                  <c:v>1.29576</c:v>
                </c:pt>
                <c:pt idx="1381">
                  <c:v>1.26525</c:v>
                </c:pt>
                <c:pt idx="1382">
                  <c:v>1.23431</c:v>
                </c:pt>
                <c:pt idx="1383">
                  <c:v>1.2044600000000001</c:v>
                </c:pt>
                <c:pt idx="1384">
                  <c:v>1.17597</c:v>
                </c:pt>
                <c:pt idx="1385">
                  <c:v>1.1521300000000001</c:v>
                </c:pt>
                <c:pt idx="1386">
                  <c:v>1.1212800000000001</c:v>
                </c:pt>
                <c:pt idx="1387">
                  <c:v>1.0906100000000001</c:v>
                </c:pt>
                <c:pt idx="1388">
                  <c:v>1.0631600000000001</c:v>
                </c:pt>
                <c:pt idx="1389">
                  <c:v>1.0364899999999999</c:v>
                </c:pt>
                <c:pt idx="1390">
                  <c:v>1.00099</c:v>
                </c:pt>
                <c:pt idx="1391">
                  <c:v>0.96375</c:v>
                </c:pt>
                <c:pt idx="1392">
                  <c:v>0.92813999999999997</c:v>
                </c:pt>
                <c:pt idx="1393">
                  <c:v>0.89359</c:v>
                </c:pt>
                <c:pt idx="1394">
                  <c:v>0.86367000000000005</c:v>
                </c:pt>
                <c:pt idx="1395">
                  <c:v>0.83781000000000005</c:v>
                </c:pt>
                <c:pt idx="1396">
                  <c:v>0.80696000000000001</c:v>
                </c:pt>
                <c:pt idx="1397">
                  <c:v>0.78581000000000001</c:v>
                </c:pt>
                <c:pt idx="1398">
                  <c:v>0.75443000000000005</c:v>
                </c:pt>
                <c:pt idx="1399">
                  <c:v>0.71757000000000004</c:v>
                </c:pt>
                <c:pt idx="1400">
                  <c:v>0.68833999999999995</c:v>
                </c:pt>
                <c:pt idx="1401">
                  <c:v>0.65808</c:v>
                </c:pt>
                <c:pt idx="1402">
                  <c:v>0.63617000000000001</c:v>
                </c:pt>
                <c:pt idx="1403">
                  <c:v>0.61441000000000001</c:v>
                </c:pt>
                <c:pt idx="1404">
                  <c:v>0.59023000000000003</c:v>
                </c:pt>
                <c:pt idx="1405">
                  <c:v>0.57689999999999997</c:v>
                </c:pt>
                <c:pt idx="1406">
                  <c:v>0.56433</c:v>
                </c:pt>
                <c:pt idx="1407">
                  <c:v>0.53654999999999997</c:v>
                </c:pt>
                <c:pt idx="1408">
                  <c:v>0.51029999999999998</c:v>
                </c:pt>
                <c:pt idx="1409">
                  <c:v>0.4919</c:v>
                </c:pt>
                <c:pt idx="1410">
                  <c:v>0.47722999999999999</c:v>
                </c:pt>
                <c:pt idx="1411">
                  <c:v>0.46333999999999997</c:v>
                </c:pt>
                <c:pt idx="1412">
                  <c:v>0.45576</c:v>
                </c:pt>
                <c:pt idx="1413">
                  <c:v>0.44657000000000002</c:v>
                </c:pt>
                <c:pt idx="1414">
                  <c:v>0.44605</c:v>
                </c:pt>
                <c:pt idx="1415">
                  <c:v>0.44284000000000001</c:v>
                </c:pt>
                <c:pt idx="1416">
                  <c:v>0.43722</c:v>
                </c:pt>
                <c:pt idx="1417">
                  <c:v>0.43280000000000002</c:v>
                </c:pt>
                <c:pt idx="1418">
                  <c:v>0.42519000000000001</c:v>
                </c:pt>
                <c:pt idx="1419">
                  <c:v>0.42066999999999999</c:v>
                </c:pt>
                <c:pt idx="1420">
                  <c:v>0.40844999999999998</c:v>
                </c:pt>
                <c:pt idx="1421">
                  <c:v>0.40533000000000002</c:v>
                </c:pt>
                <c:pt idx="1422">
                  <c:v>0.39623999999999998</c:v>
                </c:pt>
                <c:pt idx="1423">
                  <c:v>0.38879000000000002</c:v>
                </c:pt>
                <c:pt idx="1424">
                  <c:v>0.38857999999999998</c:v>
                </c:pt>
                <c:pt idx="1425">
                  <c:v>0.38852999999999999</c:v>
                </c:pt>
                <c:pt idx="1426">
                  <c:v>0.38057000000000002</c:v>
                </c:pt>
                <c:pt idx="1427">
                  <c:v>0.36935000000000001</c:v>
                </c:pt>
                <c:pt idx="1428">
                  <c:v>0.35921999999999998</c:v>
                </c:pt>
                <c:pt idx="1429">
                  <c:v>0.35265000000000002</c:v>
                </c:pt>
                <c:pt idx="1430">
                  <c:v>0.35554999999999998</c:v>
                </c:pt>
                <c:pt idx="1431">
                  <c:v>0.35515000000000002</c:v>
                </c:pt>
                <c:pt idx="1432">
                  <c:v>0.34977999999999998</c:v>
                </c:pt>
                <c:pt idx="1433">
                  <c:v>0.35025000000000001</c:v>
                </c:pt>
                <c:pt idx="1434">
                  <c:v>0.34444999999999998</c:v>
                </c:pt>
                <c:pt idx="1435">
                  <c:v>0.33861000000000002</c:v>
                </c:pt>
                <c:pt idx="1436">
                  <c:v>0.33517000000000002</c:v>
                </c:pt>
                <c:pt idx="1437">
                  <c:v>0.33485999999999999</c:v>
                </c:pt>
                <c:pt idx="1438">
                  <c:v>0.33923999999999999</c:v>
                </c:pt>
                <c:pt idx="1439">
                  <c:v>0.34312999999999999</c:v>
                </c:pt>
                <c:pt idx="1440">
                  <c:v>0.33744000000000002</c:v>
                </c:pt>
                <c:pt idx="1441">
                  <c:v>0.33944999999999997</c:v>
                </c:pt>
                <c:pt idx="1442">
                  <c:v>0.33152999999999999</c:v>
                </c:pt>
                <c:pt idx="1443">
                  <c:v>0.31563000000000002</c:v>
                </c:pt>
                <c:pt idx="1444">
                  <c:v>0.30937999999999999</c:v>
                </c:pt>
                <c:pt idx="1445">
                  <c:v>0.30631000000000003</c:v>
                </c:pt>
                <c:pt idx="1446">
                  <c:v>0.30252000000000001</c:v>
                </c:pt>
                <c:pt idx="1447">
                  <c:v>0.29497000000000001</c:v>
                </c:pt>
                <c:pt idx="1448">
                  <c:v>0.29518</c:v>
                </c:pt>
                <c:pt idx="1449">
                  <c:v>0.29998000000000002</c:v>
                </c:pt>
                <c:pt idx="1450">
                  <c:v>0.29898999999999998</c:v>
                </c:pt>
                <c:pt idx="1451">
                  <c:v>0.28731000000000001</c:v>
                </c:pt>
                <c:pt idx="1452">
                  <c:v>0.28110000000000002</c:v>
                </c:pt>
                <c:pt idx="1453">
                  <c:v>0.2848</c:v>
                </c:pt>
                <c:pt idx="1454">
                  <c:v>0.29569000000000001</c:v>
                </c:pt>
                <c:pt idx="1455">
                  <c:v>0.30370999999999998</c:v>
                </c:pt>
                <c:pt idx="1456">
                  <c:v>0.29563</c:v>
                </c:pt>
                <c:pt idx="1457">
                  <c:v>0.28722999999999999</c:v>
                </c:pt>
                <c:pt idx="1458">
                  <c:v>0.28072999999999998</c:v>
                </c:pt>
                <c:pt idx="1459">
                  <c:v>0.28532000000000002</c:v>
                </c:pt>
                <c:pt idx="1460">
                  <c:v>0.28871999999999998</c:v>
                </c:pt>
                <c:pt idx="1461">
                  <c:v>0.29006999999999999</c:v>
                </c:pt>
                <c:pt idx="1462">
                  <c:v>0.29370000000000002</c:v>
                </c:pt>
                <c:pt idx="1463">
                  <c:v>0.29653000000000002</c:v>
                </c:pt>
                <c:pt idx="1464">
                  <c:v>0.29422999999999999</c:v>
                </c:pt>
                <c:pt idx="1465">
                  <c:v>0.29792000000000002</c:v>
                </c:pt>
                <c:pt idx="1466">
                  <c:v>0.32079000000000002</c:v>
                </c:pt>
                <c:pt idx="1467">
                  <c:v>0.33624999999999999</c:v>
                </c:pt>
                <c:pt idx="1468">
                  <c:v>0.34437000000000001</c:v>
                </c:pt>
                <c:pt idx="1469">
                  <c:v>0.35620000000000002</c:v>
                </c:pt>
                <c:pt idx="1470">
                  <c:v>0.37357000000000001</c:v>
                </c:pt>
                <c:pt idx="1471">
                  <c:v>0.38979000000000003</c:v>
                </c:pt>
                <c:pt idx="1472">
                  <c:v>0.41044000000000003</c:v>
                </c:pt>
                <c:pt idx="1473">
                  <c:v>0.43403000000000003</c:v>
                </c:pt>
                <c:pt idx="1474">
                  <c:v>0.45605000000000001</c:v>
                </c:pt>
                <c:pt idx="1475">
                  <c:v>0.48810999999999999</c:v>
                </c:pt>
                <c:pt idx="1476">
                  <c:v>0.52397000000000005</c:v>
                </c:pt>
                <c:pt idx="1477">
                  <c:v>0.56413999999999997</c:v>
                </c:pt>
                <c:pt idx="1478">
                  <c:v>0.61143000000000003</c:v>
                </c:pt>
                <c:pt idx="1479">
                  <c:v>0.65947999999999996</c:v>
                </c:pt>
                <c:pt idx="1480">
                  <c:v>0.70281000000000005</c:v>
                </c:pt>
                <c:pt idx="1481">
                  <c:v>0.74534</c:v>
                </c:pt>
                <c:pt idx="1482">
                  <c:v>0.78827999999999998</c:v>
                </c:pt>
                <c:pt idx="1483">
                  <c:v>0.84319</c:v>
                </c:pt>
                <c:pt idx="1484">
                  <c:v>0.89927000000000001</c:v>
                </c:pt>
                <c:pt idx="1485">
                  <c:v>0.95116000000000001</c:v>
                </c:pt>
                <c:pt idx="1486">
                  <c:v>0.99563999999999997</c:v>
                </c:pt>
                <c:pt idx="1487">
                  <c:v>1.0444800000000001</c:v>
                </c:pt>
                <c:pt idx="1488">
                  <c:v>1.0947499999999999</c:v>
                </c:pt>
                <c:pt idx="1489">
                  <c:v>1.1442600000000001</c:v>
                </c:pt>
                <c:pt idx="1490">
                  <c:v>1.1986300000000001</c:v>
                </c:pt>
                <c:pt idx="1491">
                  <c:v>1.2501899999999999</c:v>
                </c:pt>
                <c:pt idx="1492">
                  <c:v>1.28952</c:v>
                </c:pt>
                <c:pt idx="1493">
                  <c:v>1.33287</c:v>
                </c:pt>
                <c:pt idx="1494">
                  <c:v>1.37236</c:v>
                </c:pt>
                <c:pt idx="1495">
                  <c:v>1.4075899999999999</c:v>
                </c:pt>
                <c:pt idx="1496">
                  <c:v>1.4446699999999999</c:v>
                </c:pt>
                <c:pt idx="1497">
                  <c:v>1.47662</c:v>
                </c:pt>
                <c:pt idx="1498">
                  <c:v>1.4981500000000001</c:v>
                </c:pt>
                <c:pt idx="1499">
                  <c:v>1.5165299999999999</c:v>
                </c:pt>
                <c:pt idx="1500">
                  <c:v>1.53077</c:v>
                </c:pt>
                <c:pt idx="1501">
                  <c:v>1.5398099999999999</c:v>
                </c:pt>
                <c:pt idx="1502">
                  <c:v>1.55447</c:v>
                </c:pt>
                <c:pt idx="1503">
                  <c:v>1.5614600000000001</c:v>
                </c:pt>
                <c:pt idx="1504">
                  <c:v>1.5669</c:v>
                </c:pt>
                <c:pt idx="1505">
                  <c:v>1.56985</c:v>
                </c:pt>
                <c:pt idx="1506">
                  <c:v>1.5627599999999999</c:v>
                </c:pt>
                <c:pt idx="1507">
                  <c:v>1.5581100000000001</c:v>
                </c:pt>
                <c:pt idx="1508">
                  <c:v>1.5524199999999999</c:v>
                </c:pt>
                <c:pt idx="1509">
                  <c:v>1.54532</c:v>
                </c:pt>
                <c:pt idx="1510">
                  <c:v>1.53633</c:v>
                </c:pt>
                <c:pt idx="1511">
                  <c:v>1.5169299999999999</c:v>
                </c:pt>
                <c:pt idx="1512">
                  <c:v>1.5057199999999999</c:v>
                </c:pt>
                <c:pt idx="1513">
                  <c:v>1.4938199999999999</c:v>
                </c:pt>
                <c:pt idx="1514">
                  <c:v>1.47976</c:v>
                </c:pt>
                <c:pt idx="1515">
                  <c:v>1.4583299999999999</c:v>
                </c:pt>
                <c:pt idx="1516">
                  <c:v>1.43811</c:v>
                </c:pt>
                <c:pt idx="1517">
                  <c:v>1.41418</c:v>
                </c:pt>
                <c:pt idx="1518">
                  <c:v>1.3961699999999999</c:v>
                </c:pt>
                <c:pt idx="1519">
                  <c:v>1.37964</c:v>
                </c:pt>
                <c:pt idx="1520">
                  <c:v>1.3564700000000001</c:v>
                </c:pt>
                <c:pt idx="1521">
                  <c:v>1.3391900000000001</c:v>
                </c:pt>
                <c:pt idx="1522">
                  <c:v>1.3211200000000001</c:v>
                </c:pt>
                <c:pt idx="1523">
                  <c:v>1.28888</c:v>
                </c:pt>
                <c:pt idx="1524">
                  <c:v>1.2584200000000001</c:v>
                </c:pt>
                <c:pt idx="1525">
                  <c:v>1.2300800000000001</c:v>
                </c:pt>
                <c:pt idx="1526">
                  <c:v>1.2065900000000001</c:v>
                </c:pt>
                <c:pt idx="1527">
                  <c:v>1.17981</c:v>
                </c:pt>
                <c:pt idx="1528">
                  <c:v>1.1507700000000001</c:v>
                </c:pt>
                <c:pt idx="1529">
                  <c:v>1.11808</c:v>
                </c:pt>
                <c:pt idx="1530">
                  <c:v>1.0870299999999999</c:v>
                </c:pt>
                <c:pt idx="1531">
                  <c:v>1.05545</c:v>
                </c:pt>
                <c:pt idx="1532">
                  <c:v>1.02115</c:v>
                </c:pt>
                <c:pt idx="1533">
                  <c:v>0.98443000000000003</c:v>
                </c:pt>
                <c:pt idx="1534">
                  <c:v>0.95726999999999995</c:v>
                </c:pt>
                <c:pt idx="1535">
                  <c:v>0.92125000000000001</c:v>
                </c:pt>
                <c:pt idx="1536">
                  <c:v>0.88138000000000005</c:v>
                </c:pt>
                <c:pt idx="1537">
                  <c:v>0.84892000000000001</c:v>
                </c:pt>
                <c:pt idx="1538">
                  <c:v>0.81698999999999999</c:v>
                </c:pt>
                <c:pt idx="1539">
                  <c:v>0.78027000000000002</c:v>
                </c:pt>
                <c:pt idx="1540">
                  <c:v>0.75485999999999998</c:v>
                </c:pt>
                <c:pt idx="1541">
                  <c:v>0.73062000000000005</c:v>
                </c:pt>
                <c:pt idx="1542">
                  <c:v>0.70008999999999999</c:v>
                </c:pt>
                <c:pt idx="1543">
                  <c:v>0.67852999999999997</c:v>
                </c:pt>
                <c:pt idx="1544">
                  <c:v>0.65214000000000005</c:v>
                </c:pt>
                <c:pt idx="1545">
                  <c:v>0.62251999999999996</c:v>
                </c:pt>
                <c:pt idx="1546">
                  <c:v>0.59524999999999995</c:v>
                </c:pt>
                <c:pt idx="1547">
                  <c:v>0.56252000000000002</c:v>
                </c:pt>
                <c:pt idx="1548">
                  <c:v>0.53449999999999998</c:v>
                </c:pt>
                <c:pt idx="1549">
                  <c:v>0.51763000000000003</c:v>
                </c:pt>
                <c:pt idx="1550">
                  <c:v>0.49808999999999998</c:v>
                </c:pt>
                <c:pt idx="1551">
                  <c:v>0.47617999999999999</c:v>
                </c:pt>
                <c:pt idx="1552">
                  <c:v>0.46072000000000002</c:v>
                </c:pt>
                <c:pt idx="1553">
                  <c:v>0.44801000000000002</c:v>
                </c:pt>
                <c:pt idx="1554">
                  <c:v>0.43412000000000001</c:v>
                </c:pt>
                <c:pt idx="1555">
                  <c:v>0.42276000000000002</c:v>
                </c:pt>
                <c:pt idx="1556">
                  <c:v>0.41437000000000002</c:v>
                </c:pt>
                <c:pt idx="1557">
                  <c:v>0.39533000000000001</c:v>
                </c:pt>
                <c:pt idx="1558">
                  <c:v>0.38146999999999998</c:v>
                </c:pt>
                <c:pt idx="1559">
                  <c:v>0.37265999999999999</c:v>
                </c:pt>
                <c:pt idx="1560">
                  <c:v>0.36115000000000003</c:v>
                </c:pt>
                <c:pt idx="1561">
                  <c:v>0.35783999999999999</c:v>
                </c:pt>
                <c:pt idx="1562">
                  <c:v>0.35970999999999997</c:v>
                </c:pt>
                <c:pt idx="1563">
                  <c:v>0.35093999999999997</c:v>
                </c:pt>
                <c:pt idx="1564">
                  <c:v>0.33644000000000002</c:v>
                </c:pt>
                <c:pt idx="1565">
                  <c:v>0.32856999999999997</c:v>
                </c:pt>
                <c:pt idx="1566">
                  <c:v>0.32275999999999999</c:v>
                </c:pt>
                <c:pt idx="1567">
                  <c:v>0.31830000000000003</c:v>
                </c:pt>
                <c:pt idx="1568">
                  <c:v>0.31631999999999999</c:v>
                </c:pt>
                <c:pt idx="1569">
                  <c:v>0.31172</c:v>
                </c:pt>
                <c:pt idx="1570">
                  <c:v>0.30523</c:v>
                </c:pt>
                <c:pt idx="1571">
                  <c:v>0.29837000000000002</c:v>
                </c:pt>
                <c:pt idx="1572">
                  <c:v>0.29455999999999999</c:v>
                </c:pt>
                <c:pt idx="1573">
                  <c:v>0.29558000000000001</c:v>
                </c:pt>
                <c:pt idx="1574">
                  <c:v>0.29996</c:v>
                </c:pt>
                <c:pt idx="1575">
                  <c:v>0.30404999999999999</c:v>
                </c:pt>
                <c:pt idx="1576">
                  <c:v>0.30607000000000001</c:v>
                </c:pt>
                <c:pt idx="1577">
                  <c:v>0.30312</c:v>
                </c:pt>
                <c:pt idx="1578">
                  <c:v>0.30197000000000002</c:v>
                </c:pt>
                <c:pt idx="1579">
                  <c:v>0.28881000000000001</c:v>
                </c:pt>
                <c:pt idx="1580">
                  <c:v>0.28295999999999999</c:v>
                </c:pt>
                <c:pt idx="1581">
                  <c:v>0.28300999999999998</c:v>
                </c:pt>
                <c:pt idx="1582">
                  <c:v>0.28996</c:v>
                </c:pt>
                <c:pt idx="1583">
                  <c:v>0.29100999999999999</c:v>
                </c:pt>
                <c:pt idx="1584">
                  <c:v>0.28963</c:v>
                </c:pt>
                <c:pt idx="1585">
                  <c:v>0.29294999999999999</c:v>
                </c:pt>
                <c:pt idx="1586">
                  <c:v>0.29437000000000002</c:v>
                </c:pt>
                <c:pt idx="1587">
                  <c:v>0.28902</c:v>
                </c:pt>
                <c:pt idx="1588">
                  <c:v>0.28139999999999998</c:v>
                </c:pt>
                <c:pt idx="1589">
                  <c:v>0.28527999999999998</c:v>
                </c:pt>
                <c:pt idx="1590">
                  <c:v>0.29094999999999999</c:v>
                </c:pt>
                <c:pt idx="1591">
                  <c:v>0.28894999999999998</c:v>
                </c:pt>
                <c:pt idx="1592">
                  <c:v>0.28353</c:v>
                </c:pt>
                <c:pt idx="1593">
                  <c:v>0.27989999999999998</c:v>
                </c:pt>
                <c:pt idx="1594">
                  <c:v>0.28249999999999997</c:v>
                </c:pt>
                <c:pt idx="1595">
                  <c:v>0.27543000000000001</c:v>
                </c:pt>
                <c:pt idx="1596">
                  <c:v>0.2757</c:v>
                </c:pt>
                <c:pt idx="1597">
                  <c:v>0.27832000000000001</c:v>
                </c:pt>
                <c:pt idx="1598">
                  <c:v>0.27755999999999997</c:v>
                </c:pt>
                <c:pt idx="1599">
                  <c:v>0.27860000000000001</c:v>
                </c:pt>
                <c:pt idx="1600">
                  <c:v>0.28422999999999998</c:v>
                </c:pt>
                <c:pt idx="1601">
                  <c:v>0.29722999999999999</c:v>
                </c:pt>
                <c:pt idx="1602">
                  <c:v>0.31312000000000001</c:v>
                </c:pt>
                <c:pt idx="1603">
                  <c:v>0.31974000000000002</c:v>
                </c:pt>
                <c:pt idx="1604">
                  <c:v>0.32900000000000001</c:v>
                </c:pt>
                <c:pt idx="1605">
                  <c:v>0.34147</c:v>
                </c:pt>
                <c:pt idx="1606">
                  <c:v>0.34971000000000002</c:v>
                </c:pt>
                <c:pt idx="1607">
                  <c:v>0.35772999999999999</c:v>
                </c:pt>
                <c:pt idx="1608">
                  <c:v>0.37655</c:v>
                </c:pt>
                <c:pt idx="1609">
                  <c:v>0.39473000000000003</c:v>
                </c:pt>
                <c:pt idx="1610">
                  <c:v>0.41</c:v>
                </c:pt>
                <c:pt idx="1611">
                  <c:v>0.43683</c:v>
                </c:pt>
                <c:pt idx="1612">
                  <c:v>0.46747</c:v>
                </c:pt>
                <c:pt idx="1613">
                  <c:v>0.49669999999999997</c:v>
                </c:pt>
                <c:pt idx="1614">
                  <c:v>0.52429999999999999</c:v>
                </c:pt>
                <c:pt idx="1615">
                  <c:v>0.56603999999999999</c:v>
                </c:pt>
                <c:pt idx="1616">
                  <c:v>0.60802</c:v>
                </c:pt>
                <c:pt idx="1617">
                  <c:v>0.65837000000000001</c:v>
                </c:pt>
                <c:pt idx="1618">
                  <c:v>0.70972999999999997</c:v>
                </c:pt>
                <c:pt idx="1619">
                  <c:v>0.76602999999999999</c:v>
                </c:pt>
                <c:pt idx="1620">
                  <c:v>0.83531999999999995</c:v>
                </c:pt>
                <c:pt idx="1621">
                  <c:v>0.90512000000000004</c:v>
                </c:pt>
                <c:pt idx="1622">
                  <c:v>0.98675000000000002</c:v>
                </c:pt>
                <c:pt idx="1623">
                  <c:v>1.06121</c:v>
                </c:pt>
                <c:pt idx="1624">
                  <c:v>1.1427099999999999</c:v>
                </c:pt>
                <c:pt idx="1625">
                  <c:v>1.2400800000000001</c:v>
                </c:pt>
                <c:pt idx="1626">
                  <c:v>1.3373200000000001</c:v>
                </c:pt>
                <c:pt idx="1627">
                  <c:v>1.4476199999999999</c:v>
                </c:pt>
                <c:pt idx="1628">
                  <c:v>1.54654</c:v>
                </c:pt>
                <c:pt idx="1629">
                  <c:v>1.65838</c:v>
                </c:pt>
                <c:pt idx="1630">
                  <c:v>1.76694</c:v>
                </c:pt>
                <c:pt idx="1631">
                  <c:v>1.87751</c:v>
                </c:pt>
                <c:pt idx="1632">
                  <c:v>1.9994700000000001</c:v>
                </c:pt>
                <c:pt idx="1633">
                  <c:v>2.1107499999999999</c:v>
                </c:pt>
                <c:pt idx="1634">
                  <c:v>2.2249699999999999</c:v>
                </c:pt>
                <c:pt idx="1635">
                  <c:v>2.3320699999999999</c:v>
                </c:pt>
                <c:pt idx="1636">
                  <c:v>2.4405700000000001</c:v>
                </c:pt>
                <c:pt idx="1637">
                  <c:v>2.5528900000000001</c:v>
                </c:pt>
                <c:pt idx="1638">
                  <c:v>2.6571600000000002</c:v>
                </c:pt>
                <c:pt idx="1639">
                  <c:v>2.75563</c:v>
                </c:pt>
                <c:pt idx="1640">
                  <c:v>2.8518300000000001</c:v>
                </c:pt>
                <c:pt idx="1641">
                  <c:v>2.9408799999999999</c:v>
                </c:pt>
                <c:pt idx="1642">
                  <c:v>3.02284</c:v>
                </c:pt>
                <c:pt idx="1643">
                  <c:v>3.09728</c:v>
                </c:pt>
                <c:pt idx="1644">
                  <c:v>3.1492900000000001</c:v>
                </c:pt>
                <c:pt idx="1645">
                  <c:v>3.20092</c:v>
                </c:pt>
                <c:pt idx="1646">
                  <c:v>3.2350400000000001</c:v>
                </c:pt>
                <c:pt idx="1647">
                  <c:v>3.2573799999999999</c:v>
                </c:pt>
                <c:pt idx="1648">
                  <c:v>3.2805499999999999</c:v>
                </c:pt>
                <c:pt idx="1649">
                  <c:v>3.29562</c:v>
                </c:pt>
                <c:pt idx="1650">
                  <c:v>3.2896999999999998</c:v>
                </c:pt>
                <c:pt idx="1651">
                  <c:v>3.2737699999999998</c:v>
                </c:pt>
                <c:pt idx="1652">
                  <c:v>3.2541699999999998</c:v>
                </c:pt>
                <c:pt idx="1653">
                  <c:v>3.2157499999999999</c:v>
                </c:pt>
                <c:pt idx="1654">
                  <c:v>3.1676899999999999</c:v>
                </c:pt>
                <c:pt idx="1655">
                  <c:v>3.1152700000000002</c:v>
                </c:pt>
                <c:pt idx="1656">
                  <c:v>3.0506600000000001</c:v>
                </c:pt>
                <c:pt idx="1657">
                  <c:v>2.99112</c:v>
                </c:pt>
                <c:pt idx="1658">
                  <c:v>2.9182800000000002</c:v>
                </c:pt>
                <c:pt idx="1659">
                  <c:v>2.8439299999999998</c:v>
                </c:pt>
                <c:pt idx="1660">
                  <c:v>2.77006</c:v>
                </c:pt>
                <c:pt idx="1661">
                  <c:v>2.6857199999999999</c:v>
                </c:pt>
                <c:pt idx="1662">
                  <c:v>2.60771</c:v>
                </c:pt>
                <c:pt idx="1663">
                  <c:v>2.5226899999999999</c:v>
                </c:pt>
                <c:pt idx="1664">
                  <c:v>2.4291299999999998</c:v>
                </c:pt>
                <c:pt idx="1665">
                  <c:v>2.3367800000000001</c:v>
                </c:pt>
                <c:pt idx="1666">
                  <c:v>2.2407300000000001</c:v>
                </c:pt>
                <c:pt idx="1667">
                  <c:v>2.1453000000000002</c:v>
                </c:pt>
                <c:pt idx="1668">
                  <c:v>2.0585499999999999</c:v>
                </c:pt>
                <c:pt idx="1669">
                  <c:v>1.9733700000000001</c:v>
                </c:pt>
                <c:pt idx="1670">
                  <c:v>1.89802</c:v>
                </c:pt>
                <c:pt idx="1671">
                  <c:v>1.80803</c:v>
                </c:pt>
                <c:pt idx="1672">
                  <c:v>1.7208000000000001</c:v>
                </c:pt>
                <c:pt idx="1673">
                  <c:v>1.64422</c:v>
                </c:pt>
                <c:pt idx="1674">
                  <c:v>1.57944</c:v>
                </c:pt>
                <c:pt idx="1675">
                  <c:v>1.50756</c:v>
                </c:pt>
                <c:pt idx="1676">
                  <c:v>1.43835</c:v>
                </c:pt>
                <c:pt idx="1677">
                  <c:v>1.36832</c:v>
                </c:pt>
                <c:pt idx="1678">
                  <c:v>1.3013600000000001</c:v>
                </c:pt>
                <c:pt idx="1679">
                  <c:v>1.24054</c:v>
                </c:pt>
                <c:pt idx="1680">
                  <c:v>1.18215</c:v>
                </c:pt>
                <c:pt idx="1681">
                  <c:v>1.1304399999999999</c:v>
                </c:pt>
                <c:pt idx="1682">
                  <c:v>1.0851200000000001</c:v>
                </c:pt>
                <c:pt idx="1683">
                  <c:v>1.03494</c:v>
                </c:pt>
                <c:pt idx="1684">
                  <c:v>0.99256</c:v>
                </c:pt>
                <c:pt idx="1685">
                  <c:v>0.94908000000000003</c:v>
                </c:pt>
                <c:pt idx="1686">
                  <c:v>0.90820999999999996</c:v>
                </c:pt>
                <c:pt idx="1687">
                  <c:v>0.87665999999999999</c:v>
                </c:pt>
                <c:pt idx="1688">
                  <c:v>0.84358999999999995</c:v>
                </c:pt>
                <c:pt idx="1689">
                  <c:v>0.79788999999999999</c:v>
                </c:pt>
                <c:pt idx="1690">
                  <c:v>0.76714000000000004</c:v>
                </c:pt>
                <c:pt idx="1691">
                  <c:v>0.74482000000000004</c:v>
                </c:pt>
                <c:pt idx="1692">
                  <c:v>0.72023000000000004</c:v>
                </c:pt>
                <c:pt idx="1693">
                  <c:v>0.68725999999999998</c:v>
                </c:pt>
                <c:pt idx="1694">
                  <c:v>0.66652999999999996</c:v>
                </c:pt>
                <c:pt idx="1695">
                  <c:v>0.64014000000000004</c:v>
                </c:pt>
                <c:pt idx="1696">
                  <c:v>0.62350000000000005</c:v>
                </c:pt>
                <c:pt idx="1697">
                  <c:v>0.60143999999999997</c:v>
                </c:pt>
                <c:pt idx="1698">
                  <c:v>0.58235000000000003</c:v>
                </c:pt>
                <c:pt idx="1699">
                  <c:v>0.56169000000000002</c:v>
                </c:pt>
                <c:pt idx="1700">
                  <c:v>0.55823</c:v>
                </c:pt>
                <c:pt idx="1701">
                  <c:v>0.54776999999999998</c:v>
                </c:pt>
                <c:pt idx="1702">
                  <c:v>0.53219000000000005</c:v>
                </c:pt>
                <c:pt idx="1703">
                  <c:v>0.51792000000000005</c:v>
                </c:pt>
                <c:pt idx="1704">
                  <c:v>0.49878</c:v>
                </c:pt>
                <c:pt idx="1705">
                  <c:v>0.48259999999999997</c:v>
                </c:pt>
                <c:pt idx="1706">
                  <c:v>0.47767999999999999</c:v>
                </c:pt>
                <c:pt idx="1707">
                  <c:v>0.46537000000000001</c:v>
                </c:pt>
                <c:pt idx="1708">
                  <c:v>0.45206000000000002</c:v>
                </c:pt>
                <c:pt idx="1709">
                  <c:v>0.44318000000000002</c:v>
                </c:pt>
                <c:pt idx="1710">
                  <c:v>0.43447000000000002</c:v>
                </c:pt>
                <c:pt idx="1711">
                  <c:v>0.42655999999999999</c:v>
                </c:pt>
                <c:pt idx="1712">
                  <c:v>0.42221999999999998</c:v>
                </c:pt>
                <c:pt idx="1713">
                  <c:v>0.41954999999999998</c:v>
                </c:pt>
                <c:pt idx="1714">
                  <c:v>0.40388000000000002</c:v>
                </c:pt>
                <c:pt idx="1715">
                  <c:v>0.39396999999999999</c:v>
                </c:pt>
                <c:pt idx="1716">
                  <c:v>0.39698</c:v>
                </c:pt>
                <c:pt idx="1717">
                  <c:v>0.38977000000000001</c:v>
                </c:pt>
                <c:pt idx="1718">
                  <c:v>0.38022</c:v>
                </c:pt>
                <c:pt idx="1719">
                  <c:v>0.38014999999999999</c:v>
                </c:pt>
                <c:pt idx="1720">
                  <c:v>0.37769999999999998</c:v>
                </c:pt>
                <c:pt idx="1721">
                  <c:v>0.36768000000000001</c:v>
                </c:pt>
                <c:pt idx="1722">
                  <c:v>0.35093000000000002</c:v>
                </c:pt>
                <c:pt idx="1723">
                  <c:v>0.36094999999999999</c:v>
                </c:pt>
                <c:pt idx="1724">
                  <c:v>0.36693999999999999</c:v>
                </c:pt>
                <c:pt idx="1725">
                  <c:v>0.36129</c:v>
                </c:pt>
                <c:pt idx="1726">
                  <c:v>0.36768000000000001</c:v>
                </c:pt>
                <c:pt idx="1727">
                  <c:v>0.37019999999999997</c:v>
                </c:pt>
                <c:pt idx="1728">
                  <c:v>0.36214000000000002</c:v>
                </c:pt>
                <c:pt idx="1729">
                  <c:v>0.36281000000000002</c:v>
                </c:pt>
                <c:pt idx="1730">
                  <c:v>0.36370000000000002</c:v>
                </c:pt>
                <c:pt idx="1731">
                  <c:v>0.36556</c:v>
                </c:pt>
                <c:pt idx="1732">
                  <c:v>0.37145</c:v>
                </c:pt>
                <c:pt idx="1733">
                  <c:v>0.36130000000000001</c:v>
                </c:pt>
                <c:pt idx="1734">
                  <c:v>0.35655999999999999</c:v>
                </c:pt>
                <c:pt idx="1735">
                  <c:v>0.35228999999999999</c:v>
                </c:pt>
                <c:pt idx="1736">
                  <c:v>0.36737999999999998</c:v>
                </c:pt>
                <c:pt idx="1737">
                  <c:v>0.37813999999999998</c:v>
                </c:pt>
                <c:pt idx="1738">
                  <c:v>0.38157999999999997</c:v>
                </c:pt>
                <c:pt idx="1739">
                  <c:v>0.38594000000000001</c:v>
                </c:pt>
                <c:pt idx="1740">
                  <c:v>0.38678000000000001</c:v>
                </c:pt>
                <c:pt idx="1741">
                  <c:v>0.38980999999999999</c:v>
                </c:pt>
                <c:pt idx="1742">
                  <c:v>0.38499</c:v>
                </c:pt>
                <c:pt idx="1743">
                  <c:v>0.3921</c:v>
                </c:pt>
                <c:pt idx="1744">
                  <c:v>0.39634000000000003</c:v>
                </c:pt>
                <c:pt idx="1745">
                  <c:v>0.40450999999999998</c:v>
                </c:pt>
                <c:pt idx="1746">
                  <c:v>0.41021000000000002</c:v>
                </c:pt>
                <c:pt idx="1747">
                  <c:v>0.41839999999999999</c:v>
                </c:pt>
                <c:pt idx="1748">
                  <c:v>0.42681999999999998</c:v>
                </c:pt>
                <c:pt idx="1749">
                  <c:v>0.42293999999999998</c:v>
                </c:pt>
                <c:pt idx="1750">
                  <c:v>0.41045999999999999</c:v>
                </c:pt>
                <c:pt idx="1751">
                  <c:v>0.41049999999999998</c:v>
                </c:pt>
                <c:pt idx="1752">
                  <c:v>0.42664000000000002</c:v>
                </c:pt>
                <c:pt idx="1753">
                  <c:v>0.43067</c:v>
                </c:pt>
                <c:pt idx="1754">
                  <c:v>0.43304999999999999</c:v>
                </c:pt>
                <c:pt idx="1755">
                  <c:v>0.43717</c:v>
                </c:pt>
                <c:pt idx="1756">
                  <c:v>0.43237999999999999</c:v>
                </c:pt>
                <c:pt idx="1757">
                  <c:v>0.43225999999999998</c:v>
                </c:pt>
                <c:pt idx="1758">
                  <c:v>0.43358000000000002</c:v>
                </c:pt>
                <c:pt idx="1759">
                  <c:v>0.43412000000000001</c:v>
                </c:pt>
                <c:pt idx="1760">
                  <c:v>0.43939</c:v>
                </c:pt>
                <c:pt idx="1761">
                  <c:v>0.43920999999999999</c:v>
                </c:pt>
                <c:pt idx="1762">
                  <c:v>0.43937999999999999</c:v>
                </c:pt>
                <c:pt idx="1763">
                  <c:v>0.44438</c:v>
                </c:pt>
                <c:pt idx="1764">
                  <c:v>0.45118999999999998</c:v>
                </c:pt>
                <c:pt idx="1765">
                  <c:v>0.44740000000000002</c:v>
                </c:pt>
                <c:pt idx="1766">
                  <c:v>0.44402999999999998</c:v>
                </c:pt>
                <c:pt idx="1767">
                  <c:v>0.44406000000000001</c:v>
                </c:pt>
                <c:pt idx="1768">
                  <c:v>0.44558999999999999</c:v>
                </c:pt>
                <c:pt idx="1769">
                  <c:v>0.43842999999999999</c:v>
                </c:pt>
                <c:pt idx="1770">
                  <c:v>0.43604999999999999</c:v>
                </c:pt>
                <c:pt idx="1771">
                  <c:v>0.42987999999999998</c:v>
                </c:pt>
                <c:pt idx="1772">
                  <c:v>0.42426999999999998</c:v>
                </c:pt>
                <c:pt idx="1773">
                  <c:v>0.42631000000000002</c:v>
                </c:pt>
                <c:pt idx="1774">
                  <c:v>0.43287999999999999</c:v>
                </c:pt>
                <c:pt idx="1775">
                  <c:v>0.43231000000000003</c:v>
                </c:pt>
                <c:pt idx="1776">
                  <c:v>0.43683</c:v>
                </c:pt>
                <c:pt idx="1777">
                  <c:v>0.43547999999999998</c:v>
                </c:pt>
                <c:pt idx="1778">
                  <c:v>0.43618000000000001</c:v>
                </c:pt>
                <c:pt idx="1779">
                  <c:v>0.4299</c:v>
                </c:pt>
                <c:pt idx="1780">
                  <c:v>0.42645</c:v>
                </c:pt>
                <c:pt idx="1781">
                  <c:v>0.41848000000000002</c:v>
                </c:pt>
                <c:pt idx="1782">
                  <c:v>0.41328999999999999</c:v>
                </c:pt>
                <c:pt idx="1783">
                  <c:v>0.41093000000000002</c:v>
                </c:pt>
                <c:pt idx="1784">
                  <c:v>0.40782000000000002</c:v>
                </c:pt>
                <c:pt idx="1785">
                  <c:v>0.40706999999999999</c:v>
                </c:pt>
                <c:pt idx="1786">
                  <c:v>0.40655000000000002</c:v>
                </c:pt>
                <c:pt idx="1787">
                  <c:v>0.40266000000000002</c:v>
                </c:pt>
                <c:pt idx="1788">
                  <c:v>0.39601999999999998</c:v>
                </c:pt>
                <c:pt idx="1789">
                  <c:v>0.39043</c:v>
                </c:pt>
                <c:pt idx="1790">
                  <c:v>0.39694000000000002</c:v>
                </c:pt>
                <c:pt idx="1791">
                  <c:v>0.39367000000000002</c:v>
                </c:pt>
                <c:pt idx="1792">
                  <c:v>0.38601999999999997</c:v>
                </c:pt>
                <c:pt idx="1793">
                  <c:v>0.37992999999999999</c:v>
                </c:pt>
                <c:pt idx="1794">
                  <c:v>0.37003000000000003</c:v>
                </c:pt>
                <c:pt idx="1795">
                  <c:v>0.36764999999999998</c:v>
                </c:pt>
                <c:pt idx="1796">
                  <c:v>0.36581999999999998</c:v>
                </c:pt>
                <c:pt idx="1797">
                  <c:v>0.36192999999999997</c:v>
                </c:pt>
                <c:pt idx="1798">
                  <c:v>0.35863</c:v>
                </c:pt>
                <c:pt idx="1799">
                  <c:v>0.36410999999999999</c:v>
                </c:pt>
                <c:pt idx="1800">
                  <c:v>0.36348999999999998</c:v>
                </c:pt>
                <c:pt idx="1801">
                  <c:v>0.35881999999999997</c:v>
                </c:pt>
                <c:pt idx="1802">
                  <c:v>0.36625000000000002</c:v>
                </c:pt>
                <c:pt idx="1803">
                  <c:v>0.35332999999999998</c:v>
                </c:pt>
                <c:pt idx="1804">
                  <c:v>0.34688999999999998</c:v>
                </c:pt>
                <c:pt idx="1805">
                  <c:v>0.34386</c:v>
                </c:pt>
                <c:pt idx="1806">
                  <c:v>0.34451999999999999</c:v>
                </c:pt>
                <c:pt idx="1807">
                  <c:v>0.34788000000000002</c:v>
                </c:pt>
                <c:pt idx="1808">
                  <c:v>0.34816000000000003</c:v>
                </c:pt>
                <c:pt idx="1809">
                  <c:v>0.36070999999999998</c:v>
                </c:pt>
                <c:pt idx="1810">
                  <c:v>0.36357</c:v>
                </c:pt>
                <c:pt idx="1811">
                  <c:v>0.37217</c:v>
                </c:pt>
                <c:pt idx="1812">
                  <c:v>0.37253000000000003</c:v>
                </c:pt>
                <c:pt idx="1813">
                  <c:v>0.37236000000000002</c:v>
                </c:pt>
                <c:pt idx="1814">
                  <c:v>0.3861</c:v>
                </c:pt>
                <c:pt idx="1815">
                  <c:v>0.37992999999999999</c:v>
                </c:pt>
                <c:pt idx="1816">
                  <c:v>0.38433</c:v>
                </c:pt>
                <c:pt idx="1817">
                  <c:v>0.38644000000000001</c:v>
                </c:pt>
                <c:pt idx="1818">
                  <c:v>0.39945999999999998</c:v>
                </c:pt>
                <c:pt idx="1819">
                  <c:v>0.40340999999999999</c:v>
                </c:pt>
                <c:pt idx="1820">
                  <c:v>0.40966999999999998</c:v>
                </c:pt>
                <c:pt idx="1821">
                  <c:v>0.42238999999999999</c:v>
                </c:pt>
                <c:pt idx="1822">
                  <c:v>0.42757000000000001</c:v>
                </c:pt>
                <c:pt idx="1823">
                  <c:v>0.42798000000000003</c:v>
                </c:pt>
                <c:pt idx="1824">
                  <c:v>0.43264999999999998</c:v>
                </c:pt>
                <c:pt idx="1825">
                  <c:v>0.45117000000000002</c:v>
                </c:pt>
                <c:pt idx="1826">
                  <c:v>0.45526</c:v>
                </c:pt>
                <c:pt idx="1827">
                  <c:v>0.46006999999999998</c:v>
                </c:pt>
                <c:pt idx="1828">
                  <c:v>0.46822999999999998</c:v>
                </c:pt>
                <c:pt idx="1829">
                  <c:v>0.47504999999999997</c:v>
                </c:pt>
                <c:pt idx="1830">
                  <c:v>0.47428999999999999</c:v>
                </c:pt>
                <c:pt idx="1831">
                  <c:v>0.47928999999999999</c:v>
                </c:pt>
                <c:pt idx="1832">
                  <c:v>0.48168</c:v>
                </c:pt>
                <c:pt idx="1833">
                  <c:v>0.48244999999999999</c:v>
                </c:pt>
                <c:pt idx="1834">
                  <c:v>0.48110999999999998</c:v>
                </c:pt>
                <c:pt idx="1835">
                  <c:v>0.48618</c:v>
                </c:pt>
                <c:pt idx="1836">
                  <c:v>0.49451000000000001</c:v>
                </c:pt>
                <c:pt idx="1837">
                  <c:v>0.49247999999999997</c:v>
                </c:pt>
                <c:pt idx="1838">
                  <c:v>0.48975000000000002</c:v>
                </c:pt>
                <c:pt idx="1839">
                  <c:v>0.48943999999999999</c:v>
                </c:pt>
                <c:pt idx="1840">
                  <c:v>0.50234000000000001</c:v>
                </c:pt>
                <c:pt idx="1841">
                  <c:v>0.49941000000000002</c:v>
                </c:pt>
                <c:pt idx="1842">
                  <c:v>0.49543999999999999</c:v>
                </c:pt>
                <c:pt idx="1843">
                  <c:v>0.48860999999999999</c:v>
                </c:pt>
                <c:pt idx="1844">
                  <c:v>0.48305999999999999</c:v>
                </c:pt>
                <c:pt idx="1845">
                  <c:v>0.48687000000000002</c:v>
                </c:pt>
                <c:pt idx="1846">
                  <c:v>0.47855999999999999</c:v>
                </c:pt>
                <c:pt idx="1847">
                  <c:v>0.47950999999999999</c:v>
                </c:pt>
                <c:pt idx="1848">
                  <c:v>0.47281000000000001</c:v>
                </c:pt>
                <c:pt idx="1849">
                  <c:v>0.48093000000000002</c:v>
                </c:pt>
                <c:pt idx="1850">
                  <c:v>0.48021000000000003</c:v>
                </c:pt>
                <c:pt idx="1851">
                  <c:v>0.47228999999999999</c:v>
                </c:pt>
                <c:pt idx="1852">
                  <c:v>0.46439999999999998</c:v>
                </c:pt>
                <c:pt idx="1853">
                  <c:v>0.4587</c:v>
                </c:pt>
                <c:pt idx="1854">
                  <c:v>0.45760000000000001</c:v>
                </c:pt>
                <c:pt idx="1855">
                  <c:v>0.44623000000000002</c:v>
                </c:pt>
                <c:pt idx="1856">
                  <c:v>0.43929000000000001</c:v>
                </c:pt>
                <c:pt idx="1857">
                  <c:v>0.43476999999999999</c:v>
                </c:pt>
                <c:pt idx="1858">
                  <c:v>0.43254999999999999</c:v>
                </c:pt>
                <c:pt idx="1859">
                  <c:v>0.41960999999999998</c:v>
                </c:pt>
                <c:pt idx="1860">
                  <c:v>0.41738999999999998</c:v>
                </c:pt>
                <c:pt idx="1861">
                  <c:v>0.42270999999999997</c:v>
                </c:pt>
                <c:pt idx="1862">
                  <c:v>0.41415000000000002</c:v>
                </c:pt>
                <c:pt idx="1863">
                  <c:v>0.39890999999999999</c:v>
                </c:pt>
                <c:pt idx="1864">
                  <c:v>0.39613999999999999</c:v>
                </c:pt>
                <c:pt idx="1865">
                  <c:v>0.39254</c:v>
                </c:pt>
                <c:pt idx="1866">
                  <c:v>0.37674999999999997</c:v>
                </c:pt>
                <c:pt idx="1867">
                  <c:v>0.36796000000000001</c:v>
                </c:pt>
                <c:pt idx="1868">
                  <c:v>0.36115000000000003</c:v>
                </c:pt>
                <c:pt idx="1869">
                  <c:v>0.34882999999999997</c:v>
                </c:pt>
                <c:pt idx="1870">
                  <c:v>0.34116999999999997</c:v>
                </c:pt>
                <c:pt idx="1871">
                  <c:v>0.34425</c:v>
                </c:pt>
                <c:pt idx="1872">
                  <c:v>0.34416000000000002</c:v>
                </c:pt>
                <c:pt idx="1873">
                  <c:v>0.34481000000000001</c:v>
                </c:pt>
                <c:pt idx="1874">
                  <c:v>0.34087000000000001</c:v>
                </c:pt>
                <c:pt idx="1875">
                  <c:v>0.32402999999999998</c:v>
                </c:pt>
                <c:pt idx="1876">
                  <c:v>0.31397000000000003</c:v>
                </c:pt>
                <c:pt idx="1877">
                  <c:v>0.30177999999999999</c:v>
                </c:pt>
                <c:pt idx="1878">
                  <c:v>0.29730000000000001</c:v>
                </c:pt>
                <c:pt idx="1879">
                  <c:v>0.29812</c:v>
                </c:pt>
                <c:pt idx="1880">
                  <c:v>0.29620000000000002</c:v>
                </c:pt>
                <c:pt idx="1881">
                  <c:v>0.28710999999999998</c:v>
                </c:pt>
                <c:pt idx="1882">
                  <c:v>0.27562999999999999</c:v>
                </c:pt>
                <c:pt idx="1883">
                  <c:v>0.26855000000000001</c:v>
                </c:pt>
                <c:pt idx="1884">
                  <c:v>0.27313999999999999</c:v>
                </c:pt>
                <c:pt idx="1885">
                  <c:v>0.27373999999999998</c:v>
                </c:pt>
                <c:pt idx="1886">
                  <c:v>0.26789000000000002</c:v>
                </c:pt>
                <c:pt idx="1887">
                  <c:v>0.27090999999999998</c:v>
                </c:pt>
                <c:pt idx="1888">
                  <c:v>0.27228999999999998</c:v>
                </c:pt>
                <c:pt idx="1889">
                  <c:v>0.2732</c:v>
                </c:pt>
                <c:pt idx="1890">
                  <c:v>0.27488000000000001</c:v>
                </c:pt>
                <c:pt idx="1891">
                  <c:v>0.27161000000000002</c:v>
                </c:pt>
                <c:pt idx="1892">
                  <c:v>0.26251999999999998</c:v>
                </c:pt>
                <c:pt idx="1893">
                  <c:v>0.25818999999999998</c:v>
                </c:pt>
                <c:pt idx="1894">
                  <c:v>0.25662000000000001</c:v>
                </c:pt>
                <c:pt idx="1895">
                  <c:v>0.25246000000000002</c:v>
                </c:pt>
                <c:pt idx="1896">
                  <c:v>0.2472</c:v>
                </c:pt>
                <c:pt idx="1897">
                  <c:v>0.25401000000000001</c:v>
                </c:pt>
                <c:pt idx="1898">
                  <c:v>0.25925999999999999</c:v>
                </c:pt>
                <c:pt idx="1899">
                  <c:v>0.26388</c:v>
                </c:pt>
                <c:pt idx="1900">
                  <c:v>0.25736999999999999</c:v>
                </c:pt>
                <c:pt idx="1901">
                  <c:v>0.24532000000000001</c:v>
                </c:pt>
                <c:pt idx="1902">
                  <c:v>0.24429000000000001</c:v>
                </c:pt>
                <c:pt idx="1903">
                  <c:v>0.24579000000000001</c:v>
                </c:pt>
                <c:pt idx="1904">
                  <c:v>0.24254000000000001</c:v>
                </c:pt>
                <c:pt idx="1905">
                  <c:v>0.24243999999999999</c:v>
                </c:pt>
                <c:pt idx="1906">
                  <c:v>0.24378</c:v>
                </c:pt>
                <c:pt idx="1907">
                  <c:v>0.25106000000000001</c:v>
                </c:pt>
                <c:pt idx="1908">
                  <c:v>0.25419000000000003</c:v>
                </c:pt>
                <c:pt idx="1909">
                  <c:v>0.25103999999999999</c:v>
                </c:pt>
                <c:pt idx="1910">
                  <c:v>0.24968000000000001</c:v>
                </c:pt>
                <c:pt idx="1911">
                  <c:v>0.24549000000000001</c:v>
                </c:pt>
                <c:pt idx="1912">
                  <c:v>0.24614</c:v>
                </c:pt>
                <c:pt idx="1913">
                  <c:v>0.24687000000000001</c:v>
                </c:pt>
                <c:pt idx="1914">
                  <c:v>0.25063000000000002</c:v>
                </c:pt>
                <c:pt idx="1915">
                  <c:v>0.25824000000000003</c:v>
                </c:pt>
                <c:pt idx="1916">
                  <c:v>0.25414999999999999</c:v>
                </c:pt>
                <c:pt idx="1917">
                  <c:v>0.25284000000000001</c:v>
                </c:pt>
                <c:pt idx="1918">
                  <c:v>0.26151000000000002</c:v>
                </c:pt>
                <c:pt idx="1919">
                  <c:v>0.26105</c:v>
                </c:pt>
                <c:pt idx="1920">
                  <c:v>0.26676</c:v>
                </c:pt>
                <c:pt idx="1921">
                  <c:v>0.25979999999999998</c:v>
                </c:pt>
                <c:pt idx="1922">
                  <c:v>0.26989999999999997</c:v>
                </c:pt>
                <c:pt idx="1923">
                  <c:v>0.27750000000000002</c:v>
                </c:pt>
                <c:pt idx="1924">
                  <c:v>0.27992</c:v>
                </c:pt>
                <c:pt idx="1925">
                  <c:v>0.28467999999999999</c:v>
                </c:pt>
                <c:pt idx="1926">
                  <c:v>0.27746999999999999</c:v>
                </c:pt>
                <c:pt idx="1927">
                  <c:v>0.28294000000000002</c:v>
                </c:pt>
                <c:pt idx="1928">
                  <c:v>0.28816999999999998</c:v>
                </c:pt>
                <c:pt idx="1929">
                  <c:v>0.28697</c:v>
                </c:pt>
                <c:pt idx="1930">
                  <c:v>0.28093000000000001</c:v>
                </c:pt>
                <c:pt idx="1931">
                  <c:v>0.28661999999999999</c:v>
                </c:pt>
                <c:pt idx="1932">
                  <c:v>0.29021000000000002</c:v>
                </c:pt>
                <c:pt idx="1933">
                  <c:v>0.29321000000000003</c:v>
                </c:pt>
                <c:pt idx="1934">
                  <c:v>0.29905999999999999</c:v>
                </c:pt>
                <c:pt idx="1935">
                  <c:v>0.29899999999999999</c:v>
                </c:pt>
                <c:pt idx="1936">
                  <c:v>0.30656</c:v>
                </c:pt>
                <c:pt idx="1937">
                  <c:v>0.30784</c:v>
                </c:pt>
                <c:pt idx="1938">
                  <c:v>0.30238999999999999</c:v>
                </c:pt>
                <c:pt idx="1939">
                  <c:v>0.30101</c:v>
                </c:pt>
                <c:pt idx="1940">
                  <c:v>0.31254999999999999</c:v>
                </c:pt>
                <c:pt idx="1941">
                  <c:v>0.31363999999999997</c:v>
                </c:pt>
                <c:pt idx="1942">
                  <c:v>0.31920999999999999</c:v>
                </c:pt>
                <c:pt idx="1943">
                  <c:v>0.31812000000000001</c:v>
                </c:pt>
                <c:pt idx="1944">
                  <c:v>0.32468000000000002</c:v>
                </c:pt>
                <c:pt idx="1945">
                  <c:v>0.33817999999999998</c:v>
                </c:pt>
                <c:pt idx="1946">
                  <c:v>0.34371000000000002</c:v>
                </c:pt>
                <c:pt idx="1947">
                  <c:v>0.34066999999999997</c:v>
                </c:pt>
                <c:pt idx="1948">
                  <c:v>0.3367</c:v>
                </c:pt>
                <c:pt idx="1949">
                  <c:v>0.33328999999999998</c:v>
                </c:pt>
                <c:pt idx="1950">
                  <c:v>0.33489999999999998</c:v>
                </c:pt>
                <c:pt idx="1951">
                  <c:v>0.33576</c:v>
                </c:pt>
                <c:pt idx="1952">
                  <c:v>0.33054</c:v>
                </c:pt>
                <c:pt idx="1953">
                  <c:v>0.33772000000000002</c:v>
                </c:pt>
                <c:pt idx="1954">
                  <c:v>0.33117000000000002</c:v>
                </c:pt>
                <c:pt idx="1955">
                  <c:v>0.32649</c:v>
                </c:pt>
                <c:pt idx="1956">
                  <c:v>0.31879999999999997</c:v>
                </c:pt>
                <c:pt idx="1957">
                  <c:v>0.31794</c:v>
                </c:pt>
                <c:pt idx="1958">
                  <c:v>0.32047999999999999</c:v>
                </c:pt>
                <c:pt idx="1959">
                  <c:v>0.31857999999999997</c:v>
                </c:pt>
                <c:pt idx="1960">
                  <c:v>0.31978000000000001</c:v>
                </c:pt>
                <c:pt idx="1961">
                  <c:v>0.32290000000000002</c:v>
                </c:pt>
                <c:pt idx="1962">
                  <c:v>0.32316</c:v>
                </c:pt>
                <c:pt idx="1963">
                  <c:v>0.33041999999999999</c:v>
                </c:pt>
                <c:pt idx="1964">
                  <c:v>0.31541999999999998</c:v>
                </c:pt>
                <c:pt idx="1965">
                  <c:v>0.31289</c:v>
                </c:pt>
                <c:pt idx="1966">
                  <c:v>0.32035000000000002</c:v>
                </c:pt>
                <c:pt idx="1967">
                  <c:v>0.32268999999999998</c:v>
                </c:pt>
                <c:pt idx="1968">
                  <c:v>0.32008999999999999</c:v>
                </c:pt>
                <c:pt idx="1969">
                  <c:v>0.31696999999999997</c:v>
                </c:pt>
                <c:pt idx="1970">
                  <c:v>0.31546000000000002</c:v>
                </c:pt>
                <c:pt idx="1971">
                  <c:v>0.31546000000000002</c:v>
                </c:pt>
                <c:pt idx="1972">
                  <c:v>0.31248999999999999</c:v>
                </c:pt>
                <c:pt idx="1973">
                  <c:v>0.31012000000000001</c:v>
                </c:pt>
                <c:pt idx="1974">
                  <c:v>0.31880999999999998</c:v>
                </c:pt>
                <c:pt idx="1975">
                  <c:v>0.32150000000000001</c:v>
                </c:pt>
                <c:pt idx="1976">
                  <c:v>0.32574999999999998</c:v>
                </c:pt>
                <c:pt idx="1977">
                  <c:v>0.31702000000000002</c:v>
                </c:pt>
                <c:pt idx="1978">
                  <c:v>0.31802999999999998</c:v>
                </c:pt>
                <c:pt idx="1979">
                  <c:v>0.33389999999999997</c:v>
                </c:pt>
                <c:pt idx="1980">
                  <c:v>0.32869999999999999</c:v>
                </c:pt>
                <c:pt idx="1981">
                  <c:v>0.32732</c:v>
                </c:pt>
                <c:pt idx="1982">
                  <c:v>0.32793</c:v>
                </c:pt>
                <c:pt idx="1983">
                  <c:v>0.32924999999999999</c:v>
                </c:pt>
                <c:pt idx="1984">
                  <c:v>0.33417999999999998</c:v>
                </c:pt>
                <c:pt idx="1985">
                  <c:v>0.33279999999999998</c:v>
                </c:pt>
                <c:pt idx="1986">
                  <c:v>0.33531</c:v>
                </c:pt>
                <c:pt idx="1987">
                  <c:v>0.34490999999999999</c:v>
                </c:pt>
                <c:pt idx="1988">
                  <c:v>0.34371000000000002</c:v>
                </c:pt>
                <c:pt idx="1989">
                  <c:v>0.34686</c:v>
                </c:pt>
                <c:pt idx="1990">
                  <c:v>0.34177000000000002</c:v>
                </c:pt>
                <c:pt idx="1991">
                  <c:v>0.34122000000000002</c:v>
                </c:pt>
                <c:pt idx="1992">
                  <c:v>0.34228999999999998</c:v>
                </c:pt>
                <c:pt idx="1993">
                  <c:v>0.34738999999999998</c:v>
                </c:pt>
                <c:pt idx="1994">
                  <c:v>0.35469000000000001</c:v>
                </c:pt>
                <c:pt idx="1995">
                  <c:v>0.3589</c:v>
                </c:pt>
                <c:pt idx="1996">
                  <c:v>0.36326000000000003</c:v>
                </c:pt>
                <c:pt idx="1997">
                  <c:v>0.36092999999999997</c:v>
                </c:pt>
                <c:pt idx="1998">
                  <c:v>0.36371999999999999</c:v>
                </c:pt>
                <c:pt idx="1999">
                  <c:v>0.35755999999999999</c:v>
                </c:pt>
                <c:pt idx="2000">
                  <c:v>0.36302000000000001</c:v>
                </c:pt>
                <c:pt idx="2001">
                  <c:v>0.36265999999999998</c:v>
                </c:pt>
                <c:pt idx="2002">
                  <c:v>0.35565000000000002</c:v>
                </c:pt>
                <c:pt idx="2003">
                  <c:v>0.34749999999999998</c:v>
                </c:pt>
                <c:pt idx="2004">
                  <c:v>0.34381</c:v>
                </c:pt>
                <c:pt idx="2005">
                  <c:v>0.35098000000000001</c:v>
                </c:pt>
                <c:pt idx="2006">
                  <c:v>0.34106999999999998</c:v>
                </c:pt>
                <c:pt idx="2007">
                  <c:v>0.33744000000000002</c:v>
                </c:pt>
                <c:pt idx="2008">
                  <c:v>0.35511999999999999</c:v>
                </c:pt>
                <c:pt idx="2009">
                  <c:v>0.36581999999999998</c:v>
                </c:pt>
                <c:pt idx="2010">
                  <c:v>0.35621000000000003</c:v>
                </c:pt>
                <c:pt idx="2011">
                  <c:v>0.34766999999999998</c:v>
                </c:pt>
                <c:pt idx="2012">
                  <c:v>0.35024</c:v>
                </c:pt>
                <c:pt idx="2013">
                  <c:v>0.35049000000000002</c:v>
                </c:pt>
                <c:pt idx="2014">
                  <c:v>0.34144999999999998</c:v>
                </c:pt>
                <c:pt idx="2015">
                  <c:v>0.33978000000000003</c:v>
                </c:pt>
                <c:pt idx="2016">
                  <c:v>0.34078000000000003</c:v>
                </c:pt>
                <c:pt idx="2017">
                  <c:v>0.34288999999999997</c:v>
                </c:pt>
                <c:pt idx="2018">
                  <c:v>0.35252</c:v>
                </c:pt>
                <c:pt idx="2019">
                  <c:v>0.34797</c:v>
                </c:pt>
                <c:pt idx="2020">
                  <c:v>0.33843000000000001</c:v>
                </c:pt>
                <c:pt idx="2021">
                  <c:v>0.33055000000000001</c:v>
                </c:pt>
                <c:pt idx="2022">
                  <c:v>0.33492</c:v>
                </c:pt>
                <c:pt idx="2023">
                  <c:v>0.34100000000000003</c:v>
                </c:pt>
                <c:pt idx="2024">
                  <c:v>0.35075000000000001</c:v>
                </c:pt>
                <c:pt idx="2025">
                  <c:v>0.35531000000000001</c:v>
                </c:pt>
                <c:pt idx="2026">
                  <c:v>0.34597</c:v>
                </c:pt>
                <c:pt idx="2027">
                  <c:v>0.35442000000000001</c:v>
                </c:pt>
                <c:pt idx="2028">
                  <c:v>0.35113</c:v>
                </c:pt>
                <c:pt idx="2029">
                  <c:v>0.34732000000000002</c:v>
                </c:pt>
                <c:pt idx="2030">
                  <c:v>0.34205999999999998</c:v>
                </c:pt>
                <c:pt idx="2031">
                  <c:v>0.35315000000000002</c:v>
                </c:pt>
                <c:pt idx="2032">
                  <c:v>0.36102000000000001</c:v>
                </c:pt>
                <c:pt idx="2033">
                  <c:v>0.35699999999999998</c:v>
                </c:pt>
                <c:pt idx="2034">
                  <c:v>0.36192000000000002</c:v>
                </c:pt>
                <c:pt idx="2035">
                  <c:v>0.35765999999999998</c:v>
                </c:pt>
                <c:pt idx="2036">
                  <c:v>0.35505999999999999</c:v>
                </c:pt>
                <c:pt idx="2037">
                  <c:v>0.35630000000000001</c:v>
                </c:pt>
                <c:pt idx="2038">
                  <c:v>0.35718</c:v>
                </c:pt>
                <c:pt idx="2039">
                  <c:v>0.36298000000000002</c:v>
                </c:pt>
                <c:pt idx="2040">
                  <c:v>0.36382999999999999</c:v>
                </c:pt>
                <c:pt idx="2041">
                  <c:v>0.36214000000000002</c:v>
                </c:pt>
                <c:pt idx="2042">
                  <c:v>0.36168</c:v>
                </c:pt>
                <c:pt idx="2043">
                  <c:v>0.36098999999999998</c:v>
                </c:pt>
                <c:pt idx="2044">
                  <c:v>0.35416999999999998</c:v>
                </c:pt>
                <c:pt idx="2045">
                  <c:v>0.35188000000000003</c:v>
                </c:pt>
                <c:pt idx="2046">
                  <c:v>0.34799999999999998</c:v>
                </c:pt>
                <c:pt idx="2047">
                  <c:v>0.35382000000000002</c:v>
                </c:pt>
                <c:pt idx="2048">
                  <c:v>0.35809000000000002</c:v>
                </c:pt>
                <c:pt idx="2049">
                  <c:v>0.35809000000000002</c:v>
                </c:pt>
                <c:pt idx="2050">
                  <c:v>0.36008000000000001</c:v>
                </c:pt>
                <c:pt idx="2051">
                  <c:v>0.36564999999999998</c:v>
                </c:pt>
                <c:pt idx="2052">
                  <c:v>0.36523</c:v>
                </c:pt>
                <c:pt idx="2053">
                  <c:v>0.35563</c:v>
                </c:pt>
                <c:pt idx="2054">
                  <c:v>0.34955000000000003</c:v>
                </c:pt>
                <c:pt idx="2055">
                  <c:v>0.35219</c:v>
                </c:pt>
                <c:pt idx="2056">
                  <c:v>0.34610000000000002</c:v>
                </c:pt>
                <c:pt idx="2057">
                  <c:v>0.34976000000000002</c:v>
                </c:pt>
                <c:pt idx="2058">
                  <c:v>0.35568</c:v>
                </c:pt>
                <c:pt idx="2059">
                  <c:v>0.35685</c:v>
                </c:pt>
                <c:pt idx="2060">
                  <c:v>0.35898999999999998</c:v>
                </c:pt>
                <c:pt idx="2061">
                  <c:v>0.35933999999999999</c:v>
                </c:pt>
                <c:pt idx="2062">
                  <c:v>0.36442000000000002</c:v>
                </c:pt>
                <c:pt idx="2063">
                  <c:v>0.37419999999999998</c:v>
                </c:pt>
                <c:pt idx="2064">
                  <c:v>0.36920999999999998</c:v>
                </c:pt>
                <c:pt idx="2065">
                  <c:v>0.37023</c:v>
                </c:pt>
                <c:pt idx="2066">
                  <c:v>0.36404999999999998</c:v>
                </c:pt>
                <c:pt idx="2067">
                  <c:v>0.36543999999999999</c:v>
                </c:pt>
                <c:pt idx="2068">
                  <c:v>0.36301</c:v>
                </c:pt>
                <c:pt idx="2069">
                  <c:v>0.36767</c:v>
                </c:pt>
                <c:pt idx="2070">
                  <c:v>0.37097000000000002</c:v>
                </c:pt>
                <c:pt idx="2071">
                  <c:v>0.36974000000000001</c:v>
                </c:pt>
                <c:pt idx="2072">
                  <c:v>0.36475999999999997</c:v>
                </c:pt>
                <c:pt idx="2073">
                  <c:v>0.36259000000000002</c:v>
                </c:pt>
                <c:pt idx="2074">
                  <c:v>0.36407</c:v>
                </c:pt>
                <c:pt idx="2075">
                  <c:v>0.36491000000000001</c:v>
                </c:pt>
                <c:pt idx="2076">
                  <c:v>0.36997999999999998</c:v>
                </c:pt>
                <c:pt idx="2077">
                  <c:v>0.36920999999999998</c:v>
                </c:pt>
                <c:pt idx="2078">
                  <c:v>0.37165999999999999</c:v>
                </c:pt>
                <c:pt idx="2079">
                  <c:v>0.38294</c:v>
                </c:pt>
                <c:pt idx="2080">
                  <c:v>0.38494</c:v>
                </c:pt>
                <c:pt idx="2081">
                  <c:v>0.38296999999999998</c:v>
                </c:pt>
                <c:pt idx="2082">
                  <c:v>0.39850999999999998</c:v>
                </c:pt>
                <c:pt idx="2083">
                  <c:v>0.41599999999999998</c:v>
                </c:pt>
                <c:pt idx="2084">
                  <c:v>0.43218000000000001</c:v>
                </c:pt>
                <c:pt idx="2085">
                  <c:v>0.43753999999999998</c:v>
                </c:pt>
                <c:pt idx="2086">
                  <c:v>0.44238</c:v>
                </c:pt>
                <c:pt idx="2087">
                  <c:v>0.45696999999999999</c:v>
                </c:pt>
                <c:pt idx="2088">
                  <c:v>0.46894999999999998</c:v>
                </c:pt>
                <c:pt idx="2089">
                  <c:v>0.48832999999999999</c:v>
                </c:pt>
                <c:pt idx="2090">
                  <c:v>0.49491000000000002</c:v>
                </c:pt>
                <c:pt idx="2091">
                  <c:v>0.50688</c:v>
                </c:pt>
                <c:pt idx="2092">
                  <c:v>0.52454000000000001</c:v>
                </c:pt>
                <c:pt idx="2093">
                  <c:v>0.55066999999999999</c:v>
                </c:pt>
                <c:pt idx="2094">
                  <c:v>0.55791000000000002</c:v>
                </c:pt>
                <c:pt idx="2095">
                  <c:v>0.57545000000000002</c:v>
                </c:pt>
                <c:pt idx="2096">
                  <c:v>0.59367000000000003</c:v>
                </c:pt>
                <c:pt idx="2097">
                  <c:v>0.60821999999999998</c:v>
                </c:pt>
                <c:pt idx="2098">
                  <c:v>0.62597000000000003</c:v>
                </c:pt>
                <c:pt idx="2099">
                  <c:v>0.64136000000000004</c:v>
                </c:pt>
                <c:pt idx="2100">
                  <c:v>0.65495999999999999</c:v>
                </c:pt>
                <c:pt idx="2101">
                  <c:v>0.67305999999999999</c:v>
                </c:pt>
                <c:pt idx="2102">
                  <c:v>0.68828999999999996</c:v>
                </c:pt>
                <c:pt idx="2103">
                  <c:v>0.70186999999999999</c:v>
                </c:pt>
                <c:pt idx="2104">
                  <c:v>0.71055999999999997</c:v>
                </c:pt>
                <c:pt idx="2105">
                  <c:v>0.71884000000000003</c:v>
                </c:pt>
                <c:pt idx="2106">
                  <c:v>0.72187000000000001</c:v>
                </c:pt>
                <c:pt idx="2107">
                  <c:v>0.72745000000000004</c:v>
                </c:pt>
                <c:pt idx="2108">
                  <c:v>0.73234999999999995</c:v>
                </c:pt>
                <c:pt idx="2109">
                  <c:v>0.73634999999999995</c:v>
                </c:pt>
                <c:pt idx="2110">
                  <c:v>0.73807</c:v>
                </c:pt>
                <c:pt idx="2111">
                  <c:v>0.74117999999999995</c:v>
                </c:pt>
                <c:pt idx="2112">
                  <c:v>0.75388999999999995</c:v>
                </c:pt>
                <c:pt idx="2113">
                  <c:v>0.76100999999999996</c:v>
                </c:pt>
                <c:pt idx="2114">
                  <c:v>0.75339999999999996</c:v>
                </c:pt>
                <c:pt idx="2115">
                  <c:v>0.74458999999999997</c:v>
                </c:pt>
                <c:pt idx="2116">
                  <c:v>0.74024999999999996</c:v>
                </c:pt>
                <c:pt idx="2117">
                  <c:v>0.73323000000000005</c:v>
                </c:pt>
                <c:pt idx="2118">
                  <c:v>0.73177000000000003</c:v>
                </c:pt>
                <c:pt idx="2119">
                  <c:v>0.73668</c:v>
                </c:pt>
                <c:pt idx="2120">
                  <c:v>0.73233999999999999</c:v>
                </c:pt>
                <c:pt idx="2121">
                  <c:v>0.72179000000000004</c:v>
                </c:pt>
                <c:pt idx="2122">
                  <c:v>0.71431</c:v>
                </c:pt>
                <c:pt idx="2123">
                  <c:v>0.70553999999999994</c:v>
                </c:pt>
                <c:pt idx="2124">
                  <c:v>0.69476000000000004</c:v>
                </c:pt>
                <c:pt idx="2125">
                  <c:v>0.68089999999999995</c:v>
                </c:pt>
                <c:pt idx="2126">
                  <c:v>0.66791999999999996</c:v>
                </c:pt>
                <c:pt idx="2127">
                  <c:v>0.64554</c:v>
                </c:pt>
                <c:pt idx="2128">
                  <c:v>0.62143999999999999</c:v>
                </c:pt>
                <c:pt idx="2129">
                  <c:v>0.60028000000000004</c:v>
                </c:pt>
                <c:pt idx="2130">
                  <c:v>0.59674000000000005</c:v>
                </c:pt>
                <c:pt idx="2131">
                  <c:v>0.58816000000000002</c:v>
                </c:pt>
                <c:pt idx="2132">
                  <c:v>0.57157999999999998</c:v>
                </c:pt>
                <c:pt idx="2133">
                  <c:v>0.55373000000000006</c:v>
                </c:pt>
                <c:pt idx="2134">
                  <c:v>0.54578000000000004</c:v>
                </c:pt>
                <c:pt idx="2135">
                  <c:v>0.53236000000000006</c:v>
                </c:pt>
                <c:pt idx="2136">
                  <c:v>0.52117000000000002</c:v>
                </c:pt>
                <c:pt idx="2137">
                  <c:v>0.51546000000000003</c:v>
                </c:pt>
                <c:pt idx="2138">
                  <c:v>0.49580000000000002</c:v>
                </c:pt>
                <c:pt idx="2139">
                  <c:v>0.48015000000000002</c:v>
                </c:pt>
                <c:pt idx="2140">
                  <c:v>0.46357999999999999</c:v>
                </c:pt>
                <c:pt idx="2141">
                  <c:v>0.45879999999999999</c:v>
                </c:pt>
                <c:pt idx="2142">
                  <c:v>0.44492999999999999</c:v>
                </c:pt>
                <c:pt idx="2143">
                  <c:v>0.43346000000000001</c:v>
                </c:pt>
                <c:pt idx="2144">
                  <c:v>0.43152000000000001</c:v>
                </c:pt>
                <c:pt idx="2145">
                  <c:v>0.42618</c:v>
                </c:pt>
                <c:pt idx="2146">
                  <c:v>0.41053000000000001</c:v>
                </c:pt>
                <c:pt idx="2147">
                  <c:v>0.40305999999999997</c:v>
                </c:pt>
                <c:pt idx="2148">
                  <c:v>0.39295000000000002</c:v>
                </c:pt>
                <c:pt idx="2149">
                  <c:v>0.38474000000000003</c:v>
                </c:pt>
                <c:pt idx="2150">
                  <c:v>0.37045</c:v>
                </c:pt>
                <c:pt idx="2151">
                  <c:v>0.3664</c:v>
                </c:pt>
                <c:pt idx="2152">
                  <c:v>0.35943999999999998</c:v>
                </c:pt>
                <c:pt idx="2153">
                  <c:v>0.35465999999999998</c:v>
                </c:pt>
                <c:pt idx="2154">
                  <c:v>0.35215000000000002</c:v>
                </c:pt>
                <c:pt idx="2155">
                  <c:v>0.34161000000000002</c:v>
                </c:pt>
                <c:pt idx="2156">
                  <c:v>0.34305000000000002</c:v>
                </c:pt>
                <c:pt idx="2157">
                  <c:v>0.34197</c:v>
                </c:pt>
                <c:pt idx="2158">
                  <c:v>0.32943</c:v>
                </c:pt>
                <c:pt idx="2159">
                  <c:v>0.32501999999999998</c:v>
                </c:pt>
                <c:pt idx="2160">
                  <c:v>0.32347999999999999</c:v>
                </c:pt>
                <c:pt idx="2161">
                  <c:v>0.32211000000000001</c:v>
                </c:pt>
                <c:pt idx="2162">
                  <c:v>0.31945000000000001</c:v>
                </c:pt>
                <c:pt idx="2163">
                  <c:v>0.32027</c:v>
                </c:pt>
                <c:pt idx="2164">
                  <c:v>0.32867000000000002</c:v>
                </c:pt>
                <c:pt idx="2165">
                  <c:v>0.32800000000000001</c:v>
                </c:pt>
                <c:pt idx="2166">
                  <c:v>0.32718000000000003</c:v>
                </c:pt>
                <c:pt idx="2167">
                  <c:v>0.32718000000000003</c:v>
                </c:pt>
                <c:pt idx="2168">
                  <c:v>0.32806999999999997</c:v>
                </c:pt>
                <c:pt idx="2169">
                  <c:v>0.33090999999999998</c:v>
                </c:pt>
                <c:pt idx="2170">
                  <c:v>0.33312000000000003</c:v>
                </c:pt>
                <c:pt idx="2171">
                  <c:v>0.33533000000000002</c:v>
                </c:pt>
                <c:pt idx="2172">
                  <c:v>0.3357</c:v>
                </c:pt>
                <c:pt idx="2173">
                  <c:v>0.33953</c:v>
                </c:pt>
                <c:pt idx="2174">
                  <c:v>0.34090999999999999</c:v>
                </c:pt>
                <c:pt idx="2175">
                  <c:v>0.33728000000000002</c:v>
                </c:pt>
                <c:pt idx="2176">
                  <c:v>0.34122000000000002</c:v>
                </c:pt>
                <c:pt idx="2177">
                  <c:v>0.35186000000000001</c:v>
                </c:pt>
                <c:pt idx="2178">
                  <c:v>0.34719</c:v>
                </c:pt>
                <c:pt idx="2179">
                  <c:v>0.34437000000000001</c:v>
                </c:pt>
                <c:pt idx="2180">
                  <c:v>0.34297</c:v>
                </c:pt>
                <c:pt idx="2181">
                  <c:v>0.35371000000000002</c:v>
                </c:pt>
                <c:pt idx="2182">
                  <c:v>0.36742000000000002</c:v>
                </c:pt>
                <c:pt idx="2183">
                  <c:v>0.36993999999999999</c:v>
                </c:pt>
                <c:pt idx="2184">
                  <c:v>0.36919999999999997</c:v>
                </c:pt>
                <c:pt idx="2185">
                  <c:v>0.36327999999999999</c:v>
                </c:pt>
                <c:pt idx="2186">
                  <c:v>0.36831999999999998</c:v>
                </c:pt>
                <c:pt idx="2187">
                  <c:v>0.36817</c:v>
                </c:pt>
                <c:pt idx="2188">
                  <c:v>0.35941000000000001</c:v>
                </c:pt>
                <c:pt idx="2189">
                  <c:v>0.35539999999999999</c:v>
                </c:pt>
                <c:pt idx="2190">
                  <c:v>0.35920000000000002</c:v>
                </c:pt>
                <c:pt idx="2191">
                  <c:v>0.36768000000000001</c:v>
                </c:pt>
                <c:pt idx="2192">
                  <c:v>0.37433</c:v>
                </c:pt>
                <c:pt idx="2193">
                  <c:v>0.37452000000000002</c:v>
                </c:pt>
                <c:pt idx="2194">
                  <c:v>0.37655</c:v>
                </c:pt>
                <c:pt idx="2195">
                  <c:v>0.37708999999999998</c:v>
                </c:pt>
                <c:pt idx="2196">
                  <c:v>0.37967000000000001</c:v>
                </c:pt>
                <c:pt idx="2197">
                  <c:v>0.37934000000000001</c:v>
                </c:pt>
                <c:pt idx="2198">
                  <c:v>0.37901000000000001</c:v>
                </c:pt>
                <c:pt idx="2199">
                  <c:v>0.37525999999999998</c:v>
                </c:pt>
                <c:pt idx="2200">
                  <c:v>0.37741999999999998</c:v>
                </c:pt>
                <c:pt idx="2201">
                  <c:v>0.37717000000000001</c:v>
                </c:pt>
                <c:pt idx="2202">
                  <c:v>0.37947999999999998</c:v>
                </c:pt>
                <c:pt idx="2203">
                  <c:v>0.38305</c:v>
                </c:pt>
                <c:pt idx="2204">
                  <c:v>0.37268000000000001</c:v>
                </c:pt>
                <c:pt idx="2205">
                  <c:v>0.36547000000000002</c:v>
                </c:pt>
                <c:pt idx="2206">
                  <c:v>0.36929000000000001</c:v>
                </c:pt>
                <c:pt idx="2207">
                  <c:v>0.378</c:v>
                </c:pt>
                <c:pt idx="2208">
                  <c:v>0.38385000000000002</c:v>
                </c:pt>
                <c:pt idx="2209">
                  <c:v>0.38336999999999999</c:v>
                </c:pt>
                <c:pt idx="2210">
                  <c:v>0.37858000000000003</c:v>
                </c:pt>
                <c:pt idx="2211">
                  <c:v>0.38582</c:v>
                </c:pt>
                <c:pt idx="2212">
                  <c:v>0.38184000000000001</c:v>
                </c:pt>
                <c:pt idx="2213">
                  <c:v>0.38179000000000002</c:v>
                </c:pt>
                <c:pt idx="2214">
                  <c:v>0.38377</c:v>
                </c:pt>
                <c:pt idx="2215">
                  <c:v>0.38929999999999998</c:v>
                </c:pt>
                <c:pt idx="2216">
                  <c:v>0.38441999999999998</c:v>
                </c:pt>
                <c:pt idx="2217">
                  <c:v>0.37145</c:v>
                </c:pt>
                <c:pt idx="2218">
                  <c:v>0.37436000000000003</c:v>
                </c:pt>
                <c:pt idx="2219">
                  <c:v>0.36792000000000002</c:v>
                </c:pt>
                <c:pt idx="2220">
                  <c:v>0.36165999999999998</c:v>
                </c:pt>
                <c:pt idx="2221">
                  <c:v>0.35718</c:v>
                </c:pt>
                <c:pt idx="2222">
                  <c:v>0.36101</c:v>
                </c:pt>
                <c:pt idx="2223">
                  <c:v>0.35971999999999998</c:v>
                </c:pt>
                <c:pt idx="2224">
                  <c:v>0.36042999999999997</c:v>
                </c:pt>
                <c:pt idx="2225">
                  <c:v>0.36352000000000001</c:v>
                </c:pt>
                <c:pt idx="2226">
                  <c:v>0.35807</c:v>
                </c:pt>
                <c:pt idx="2227">
                  <c:v>0.35514000000000001</c:v>
                </c:pt>
                <c:pt idx="2228">
                  <c:v>0.35216999999999998</c:v>
                </c:pt>
                <c:pt idx="2229">
                  <c:v>0.34719</c:v>
                </c:pt>
                <c:pt idx="2230">
                  <c:v>0.35164000000000001</c:v>
                </c:pt>
                <c:pt idx="2231">
                  <c:v>0.35081000000000001</c:v>
                </c:pt>
                <c:pt idx="2232">
                  <c:v>0.34421000000000002</c:v>
                </c:pt>
                <c:pt idx="2233">
                  <c:v>0.33822999999999998</c:v>
                </c:pt>
                <c:pt idx="2234">
                  <c:v>0.33565</c:v>
                </c:pt>
                <c:pt idx="2235">
                  <c:v>0.33607999999999999</c:v>
                </c:pt>
                <c:pt idx="2236">
                  <c:v>0.33344000000000001</c:v>
                </c:pt>
                <c:pt idx="2237">
                  <c:v>0.32827000000000001</c:v>
                </c:pt>
                <c:pt idx="2238">
                  <c:v>0.32973000000000002</c:v>
                </c:pt>
                <c:pt idx="2239">
                  <c:v>0.33417000000000002</c:v>
                </c:pt>
                <c:pt idx="2240">
                  <c:v>0.33340999999999998</c:v>
                </c:pt>
                <c:pt idx="2241">
                  <c:v>0.31917000000000001</c:v>
                </c:pt>
                <c:pt idx="2242">
                  <c:v>0.30459999999999998</c:v>
                </c:pt>
                <c:pt idx="2243">
                  <c:v>0.30364000000000002</c:v>
                </c:pt>
                <c:pt idx="2244">
                  <c:v>0.30858000000000002</c:v>
                </c:pt>
                <c:pt idx="2245">
                  <c:v>0.30779000000000001</c:v>
                </c:pt>
                <c:pt idx="2246">
                  <c:v>0.30418000000000001</c:v>
                </c:pt>
                <c:pt idx="2247">
                  <c:v>0.30514999999999998</c:v>
                </c:pt>
                <c:pt idx="2248">
                  <c:v>0.30109000000000002</c:v>
                </c:pt>
                <c:pt idx="2249">
                  <c:v>0.29693000000000003</c:v>
                </c:pt>
                <c:pt idx="2250">
                  <c:v>0.29965999999999998</c:v>
                </c:pt>
                <c:pt idx="2251">
                  <c:v>0.30325999999999997</c:v>
                </c:pt>
                <c:pt idx="2252">
                  <c:v>0.30658999999999997</c:v>
                </c:pt>
                <c:pt idx="2253">
                  <c:v>0.30458000000000002</c:v>
                </c:pt>
                <c:pt idx="2254">
                  <c:v>0.29392000000000001</c:v>
                </c:pt>
                <c:pt idx="2255">
                  <c:v>0.29154000000000002</c:v>
                </c:pt>
                <c:pt idx="2256">
                  <c:v>0.29382000000000003</c:v>
                </c:pt>
                <c:pt idx="2257">
                  <c:v>0.29099000000000003</c:v>
                </c:pt>
                <c:pt idx="2258">
                  <c:v>0.28341</c:v>
                </c:pt>
                <c:pt idx="2259">
                  <c:v>0.27984999999999999</c:v>
                </c:pt>
                <c:pt idx="2260">
                  <c:v>0.27206000000000002</c:v>
                </c:pt>
                <c:pt idx="2261">
                  <c:v>0.26662000000000002</c:v>
                </c:pt>
                <c:pt idx="2262">
                  <c:v>0.26818999999999998</c:v>
                </c:pt>
                <c:pt idx="2263">
                  <c:v>0.27012999999999998</c:v>
                </c:pt>
                <c:pt idx="2264">
                  <c:v>0.27039999999999997</c:v>
                </c:pt>
                <c:pt idx="2265">
                  <c:v>0.27126</c:v>
                </c:pt>
                <c:pt idx="2266">
                  <c:v>0.27221000000000001</c:v>
                </c:pt>
                <c:pt idx="2267">
                  <c:v>0.27255000000000001</c:v>
                </c:pt>
                <c:pt idx="2268">
                  <c:v>0.26266</c:v>
                </c:pt>
                <c:pt idx="2269">
                  <c:v>0.26366000000000001</c:v>
                </c:pt>
                <c:pt idx="2270">
                  <c:v>0.25990999999999997</c:v>
                </c:pt>
                <c:pt idx="2271">
                  <c:v>0.25078</c:v>
                </c:pt>
                <c:pt idx="2272">
                  <c:v>0.25491000000000003</c:v>
                </c:pt>
                <c:pt idx="2273">
                  <c:v>0.2576</c:v>
                </c:pt>
                <c:pt idx="2274">
                  <c:v>0.25563999999999998</c:v>
                </c:pt>
                <c:pt idx="2275">
                  <c:v>0.25606000000000001</c:v>
                </c:pt>
                <c:pt idx="2276">
                  <c:v>0.24964</c:v>
                </c:pt>
                <c:pt idx="2277">
                  <c:v>0.25344</c:v>
                </c:pt>
                <c:pt idx="2278">
                  <c:v>0.24881</c:v>
                </c:pt>
                <c:pt idx="2279">
                  <c:v>0.24110999999999999</c:v>
                </c:pt>
                <c:pt idx="2280">
                  <c:v>0.24362</c:v>
                </c:pt>
                <c:pt idx="2281">
                  <c:v>0.25089</c:v>
                </c:pt>
                <c:pt idx="2282">
                  <c:v>0.25203999999999999</c:v>
                </c:pt>
                <c:pt idx="2283">
                  <c:v>0.25833</c:v>
                </c:pt>
                <c:pt idx="2284">
                  <c:v>0.25328000000000001</c:v>
                </c:pt>
                <c:pt idx="2285">
                  <c:v>0.25507999999999997</c:v>
                </c:pt>
                <c:pt idx="2286">
                  <c:v>0.25327</c:v>
                </c:pt>
                <c:pt idx="2287">
                  <c:v>0.25480999999999998</c:v>
                </c:pt>
                <c:pt idx="2288">
                  <c:v>0.25552000000000002</c:v>
                </c:pt>
                <c:pt idx="2289">
                  <c:v>0.25951000000000002</c:v>
                </c:pt>
                <c:pt idx="2290">
                  <c:v>0.25895000000000001</c:v>
                </c:pt>
                <c:pt idx="2291">
                  <c:v>0.26518000000000003</c:v>
                </c:pt>
                <c:pt idx="2292">
                  <c:v>0.26871</c:v>
                </c:pt>
                <c:pt idx="2293">
                  <c:v>0.27050999999999997</c:v>
                </c:pt>
                <c:pt idx="2294">
                  <c:v>0.26523000000000002</c:v>
                </c:pt>
                <c:pt idx="2295">
                  <c:v>0.27443000000000001</c:v>
                </c:pt>
                <c:pt idx="2296">
                  <c:v>0.27256000000000002</c:v>
                </c:pt>
                <c:pt idx="2297">
                  <c:v>0.27550000000000002</c:v>
                </c:pt>
                <c:pt idx="2298">
                  <c:v>0.27421000000000001</c:v>
                </c:pt>
                <c:pt idx="2299">
                  <c:v>0.27395000000000003</c:v>
                </c:pt>
                <c:pt idx="2300">
                  <c:v>0.27581</c:v>
                </c:pt>
                <c:pt idx="2301">
                  <c:v>0.27406000000000003</c:v>
                </c:pt>
                <c:pt idx="2302">
                  <c:v>0.27714</c:v>
                </c:pt>
                <c:pt idx="2303">
                  <c:v>0.28349999999999997</c:v>
                </c:pt>
                <c:pt idx="2304">
                  <c:v>0.28272999999999998</c:v>
                </c:pt>
                <c:pt idx="2305">
                  <c:v>0.27905999999999997</c:v>
                </c:pt>
                <c:pt idx="2306">
                  <c:v>0.27978999999999998</c:v>
                </c:pt>
                <c:pt idx="2307">
                  <c:v>0.28882999999999998</c:v>
                </c:pt>
                <c:pt idx="2308">
                  <c:v>0.29258000000000001</c:v>
                </c:pt>
                <c:pt idx="2309">
                  <c:v>0.29522999999999999</c:v>
                </c:pt>
                <c:pt idx="2310">
                  <c:v>0.30102000000000001</c:v>
                </c:pt>
                <c:pt idx="2311">
                  <c:v>0.30951000000000001</c:v>
                </c:pt>
                <c:pt idx="2312">
                  <c:v>0.31174000000000002</c:v>
                </c:pt>
                <c:pt idx="2313">
                  <c:v>0.31190000000000001</c:v>
                </c:pt>
                <c:pt idx="2314">
                  <c:v>0.30961</c:v>
                </c:pt>
                <c:pt idx="2315">
                  <c:v>0.30728</c:v>
                </c:pt>
                <c:pt idx="2316">
                  <c:v>0.30742999999999998</c:v>
                </c:pt>
                <c:pt idx="2317">
                  <c:v>0.31934000000000001</c:v>
                </c:pt>
                <c:pt idx="2318">
                  <c:v>0.32891999999999999</c:v>
                </c:pt>
                <c:pt idx="2319">
                  <c:v>0.34006999999999998</c:v>
                </c:pt>
                <c:pt idx="2320">
                  <c:v>0.34665000000000001</c:v>
                </c:pt>
                <c:pt idx="2321">
                  <c:v>0.34863</c:v>
                </c:pt>
                <c:pt idx="2322">
                  <c:v>0.34117999999999998</c:v>
                </c:pt>
                <c:pt idx="2323">
                  <c:v>0.3417</c:v>
                </c:pt>
                <c:pt idx="2324">
                  <c:v>0.34475</c:v>
                </c:pt>
                <c:pt idx="2325">
                  <c:v>0.35794999999999999</c:v>
                </c:pt>
                <c:pt idx="2326">
                  <c:v>0.37054999999999999</c:v>
                </c:pt>
                <c:pt idx="2327">
                  <c:v>0.37792999999999999</c:v>
                </c:pt>
                <c:pt idx="2328">
                  <c:v>0.38008999999999998</c:v>
                </c:pt>
                <c:pt idx="2329">
                  <c:v>0.38431999999999999</c:v>
                </c:pt>
                <c:pt idx="2330">
                  <c:v>0.38979999999999998</c:v>
                </c:pt>
                <c:pt idx="2331">
                  <c:v>0.39280999999999999</c:v>
                </c:pt>
                <c:pt idx="2332">
                  <c:v>0.39805000000000001</c:v>
                </c:pt>
                <c:pt idx="2333">
                  <c:v>0.40350999999999998</c:v>
                </c:pt>
                <c:pt idx="2334">
                  <c:v>0.40406999999999998</c:v>
                </c:pt>
                <c:pt idx="2335">
                  <c:v>0.40931000000000001</c:v>
                </c:pt>
                <c:pt idx="2336">
                  <c:v>0.42063</c:v>
                </c:pt>
                <c:pt idx="2337">
                  <c:v>0.43354999999999999</c:v>
                </c:pt>
                <c:pt idx="2338">
                  <c:v>0.44882</c:v>
                </c:pt>
                <c:pt idx="2339">
                  <c:v>0.46267000000000003</c:v>
                </c:pt>
                <c:pt idx="2340">
                  <c:v>0.47433999999999998</c:v>
                </c:pt>
                <c:pt idx="2341">
                  <c:v>0.48071000000000003</c:v>
                </c:pt>
                <c:pt idx="2342">
                  <c:v>0.48615000000000003</c:v>
                </c:pt>
                <c:pt idx="2343">
                  <c:v>0.49123</c:v>
                </c:pt>
                <c:pt idx="2344">
                  <c:v>0.49793999999999999</c:v>
                </c:pt>
                <c:pt idx="2345">
                  <c:v>0.49903999999999998</c:v>
                </c:pt>
                <c:pt idx="2346">
                  <c:v>0.50753999999999999</c:v>
                </c:pt>
                <c:pt idx="2347">
                  <c:v>0.52376999999999996</c:v>
                </c:pt>
                <c:pt idx="2348">
                  <c:v>0.53637000000000001</c:v>
                </c:pt>
                <c:pt idx="2349">
                  <c:v>0.54132999999999998</c:v>
                </c:pt>
                <c:pt idx="2350">
                  <c:v>0.54767999999999994</c:v>
                </c:pt>
                <c:pt idx="2351">
                  <c:v>0.55949000000000004</c:v>
                </c:pt>
                <c:pt idx="2352">
                  <c:v>0.57181999999999999</c:v>
                </c:pt>
                <c:pt idx="2353">
                  <c:v>0.58377000000000001</c:v>
                </c:pt>
                <c:pt idx="2354">
                  <c:v>0.59597999999999995</c:v>
                </c:pt>
                <c:pt idx="2355">
                  <c:v>0.60623000000000005</c:v>
                </c:pt>
                <c:pt idx="2356">
                  <c:v>0.61133999999999999</c:v>
                </c:pt>
                <c:pt idx="2357">
                  <c:v>0.61902000000000001</c:v>
                </c:pt>
                <c:pt idx="2358">
                  <c:v>0.62805</c:v>
                </c:pt>
                <c:pt idx="2359">
                  <c:v>0.64207000000000003</c:v>
                </c:pt>
                <c:pt idx="2360">
                  <c:v>0.65671000000000002</c:v>
                </c:pt>
                <c:pt idx="2361">
                  <c:v>0.66778000000000004</c:v>
                </c:pt>
                <c:pt idx="2362">
                  <c:v>0.68</c:v>
                </c:pt>
                <c:pt idx="2363">
                  <c:v>0.69482999999999995</c:v>
                </c:pt>
                <c:pt idx="2364">
                  <c:v>0.70440000000000003</c:v>
                </c:pt>
                <c:pt idx="2365">
                  <c:v>0.71587999999999996</c:v>
                </c:pt>
                <c:pt idx="2366">
                  <c:v>0.74056999999999995</c:v>
                </c:pt>
                <c:pt idx="2367">
                  <c:v>0.75246999999999997</c:v>
                </c:pt>
                <c:pt idx="2368">
                  <c:v>0.76182000000000005</c:v>
                </c:pt>
                <c:pt idx="2369">
                  <c:v>0.77385999999999999</c:v>
                </c:pt>
                <c:pt idx="2370">
                  <c:v>0.78024000000000004</c:v>
                </c:pt>
                <c:pt idx="2371">
                  <c:v>0.79415999999999998</c:v>
                </c:pt>
                <c:pt idx="2372">
                  <c:v>0.80271999999999999</c:v>
                </c:pt>
                <c:pt idx="2373">
                  <c:v>0.81476000000000004</c:v>
                </c:pt>
                <c:pt idx="2374">
                  <c:v>0.83387</c:v>
                </c:pt>
                <c:pt idx="2375">
                  <c:v>0.85221000000000002</c:v>
                </c:pt>
                <c:pt idx="2376">
                  <c:v>0.86151999999999995</c:v>
                </c:pt>
                <c:pt idx="2377">
                  <c:v>0.86277000000000004</c:v>
                </c:pt>
                <c:pt idx="2378">
                  <c:v>0.87507999999999997</c:v>
                </c:pt>
                <c:pt idx="2379">
                  <c:v>0.89370000000000005</c:v>
                </c:pt>
                <c:pt idx="2380">
                  <c:v>0.90541000000000005</c:v>
                </c:pt>
                <c:pt idx="2381">
                  <c:v>0.91685000000000005</c:v>
                </c:pt>
                <c:pt idx="2382">
                  <c:v>0.92584999999999995</c:v>
                </c:pt>
                <c:pt idx="2383">
                  <c:v>0.92913999999999997</c:v>
                </c:pt>
                <c:pt idx="2384">
                  <c:v>0.93991999999999998</c:v>
                </c:pt>
                <c:pt idx="2385">
                  <c:v>0.95543999999999996</c:v>
                </c:pt>
                <c:pt idx="2386">
                  <c:v>0.96345000000000003</c:v>
                </c:pt>
                <c:pt idx="2387">
                  <c:v>0.96536999999999995</c:v>
                </c:pt>
                <c:pt idx="2388">
                  <c:v>0.96702999999999995</c:v>
                </c:pt>
                <c:pt idx="2389">
                  <c:v>0.97165000000000001</c:v>
                </c:pt>
                <c:pt idx="2390">
                  <c:v>0.97441999999999995</c:v>
                </c:pt>
                <c:pt idx="2391">
                  <c:v>0.97504000000000002</c:v>
                </c:pt>
                <c:pt idx="2392">
                  <c:v>0.97857000000000005</c:v>
                </c:pt>
                <c:pt idx="2393">
                  <c:v>0.97448000000000001</c:v>
                </c:pt>
                <c:pt idx="2394">
                  <c:v>0.97565999999999997</c:v>
                </c:pt>
                <c:pt idx="2395">
                  <c:v>0.97887000000000002</c:v>
                </c:pt>
                <c:pt idx="2396">
                  <c:v>0.97496000000000005</c:v>
                </c:pt>
                <c:pt idx="2397">
                  <c:v>0.97031999999999996</c:v>
                </c:pt>
                <c:pt idx="2398">
                  <c:v>0.96353</c:v>
                </c:pt>
                <c:pt idx="2399">
                  <c:v>0.95794000000000001</c:v>
                </c:pt>
                <c:pt idx="2400">
                  <c:v>0.95489999999999997</c:v>
                </c:pt>
                <c:pt idx="2401">
                  <c:v>0.94533</c:v>
                </c:pt>
                <c:pt idx="2402">
                  <c:v>0.93735000000000002</c:v>
                </c:pt>
                <c:pt idx="2403">
                  <c:v>0.92767999999999995</c:v>
                </c:pt>
                <c:pt idx="2404">
                  <c:v>0.91608999999999996</c:v>
                </c:pt>
                <c:pt idx="2405">
                  <c:v>0.90508</c:v>
                </c:pt>
                <c:pt idx="2406">
                  <c:v>0.89986999999999995</c:v>
                </c:pt>
                <c:pt idx="2407">
                  <c:v>0.88997999999999999</c:v>
                </c:pt>
                <c:pt idx="2408">
                  <c:v>0.87900999999999996</c:v>
                </c:pt>
                <c:pt idx="2409">
                  <c:v>0.86675000000000002</c:v>
                </c:pt>
                <c:pt idx="2410">
                  <c:v>0.84821000000000002</c:v>
                </c:pt>
                <c:pt idx="2411">
                  <c:v>0.84035000000000004</c:v>
                </c:pt>
                <c:pt idx="2412">
                  <c:v>0.84077999999999997</c:v>
                </c:pt>
                <c:pt idx="2413">
                  <c:v>0.83330000000000004</c:v>
                </c:pt>
                <c:pt idx="2414">
                  <c:v>0.81789999999999996</c:v>
                </c:pt>
                <c:pt idx="2415">
                  <c:v>0.80705000000000005</c:v>
                </c:pt>
                <c:pt idx="2416">
                  <c:v>0.79608000000000001</c:v>
                </c:pt>
                <c:pt idx="2417">
                  <c:v>0.78056999999999999</c:v>
                </c:pt>
                <c:pt idx="2418">
                  <c:v>0.76839999999999997</c:v>
                </c:pt>
                <c:pt idx="2419">
                  <c:v>0.76099000000000006</c:v>
                </c:pt>
                <c:pt idx="2420">
                  <c:v>0.75387000000000004</c:v>
                </c:pt>
                <c:pt idx="2421">
                  <c:v>0.74168000000000001</c:v>
                </c:pt>
                <c:pt idx="2422">
                  <c:v>0.72431000000000001</c:v>
                </c:pt>
                <c:pt idx="2423">
                  <c:v>0.70331999999999995</c:v>
                </c:pt>
                <c:pt idx="2424">
                  <c:v>0.68877999999999995</c:v>
                </c:pt>
                <c:pt idx="2425">
                  <c:v>0.68713000000000002</c:v>
                </c:pt>
                <c:pt idx="2426">
                  <c:v>0.68889</c:v>
                </c:pt>
                <c:pt idx="2427">
                  <c:v>0.68337000000000003</c:v>
                </c:pt>
                <c:pt idx="2428">
                  <c:v>0.66691</c:v>
                </c:pt>
                <c:pt idx="2429">
                  <c:v>0.65788000000000002</c:v>
                </c:pt>
                <c:pt idx="2430">
                  <c:v>0.65439000000000003</c:v>
                </c:pt>
                <c:pt idx="2431">
                  <c:v>0.63954999999999995</c:v>
                </c:pt>
                <c:pt idx="2432">
                  <c:v>0.62783999999999995</c:v>
                </c:pt>
                <c:pt idx="2433">
                  <c:v>0.62382000000000004</c:v>
                </c:pt>
                <c:pt idx="2434">
                  <c:v>0.62312000000000001</c:v>
                </c:pt>
                <c:pt idx="2435">
                  <c:v>0.62880000000000003</c:v>
                </c:pt>
                <c:pt idx="2436">
                  <c:v>0.63376999999999994</c:v>
                </c:pt>
                <c:pt idx="2437">
                  <c:v>0.62646000000000002</c:v>
                </c:pt>
                <c:pt idx="2438">
                  <c:v>0.61612999999999996</c:v>
                </c:pt>
                <c:pt idx="2439">
                  <c:v>0.60816000000000003</c:v>
                </c:pt>
                <c:pt idx="2440">
                  <c:v>0.60421999999999998</c:v>
                </c:pt>
                <c:pt idx="2441">
                  <c:v>0.59697999999999996</c:v>
                </c:pt>
                <c:pt idx="2442">
                  <c:v>0.59119999999999995</c:v>
                </c:pt>
                <c:pt idx="2443">
                  <c:v>0.59892999999999996</c:v>
                </c:pt>
                <c:pt idx="2444">
                  <c:v>0.60190999999999995</c:v>
                </c:pt>
                <c:pt idx="2445">
                  <c:v>0.59236</c:v>
                </c:pt>
                <c:pt idx="2446">
                  <c:v>0.58477999999999997</c:v>
                </c:pt>
                <c:pt idx="2447">
                  <c:v>0.58460999999999996</c:v>
                </c:pt>
                <c:pt idx="2448">
                  <c:v>0.58613999999999999</c:v>
                </c:pt>
                <c:pt idx="2449">
                  <c:v>0.58272999999999997</c:v>
                </c:pt>
                <c:pt idx="2450">
                  <c:v>0.57759000000000005</c:v>
                </c:pt>
                <c:pt idx="2451">
                  <c:v>0.56874000000000002</c:v>
                </c:pt>
                <c:pt idx="2452">
                  <c:v>0.56455999999999995</c:v>
                </c:pt>
                <c:pt idx="2453">
                  <c:v>0.56838</c:v>
                </c:pt>
                <c:pt idx="2454">
                  <c:v>0.56696999999999997</c:v>
                </c:pt>
                <c:pt idx="2455">
                  <c:v>0.57135000000000002</c:v>
                </c:pt>
                <c:pt idx="2456">
                  <c:v>0.57557999999999998</c:v>
                </c:pt>
                <c:pt idx="2457">
                  <c:v>0.57254000000000005</c:v>
                </c:pt>
                <c:pt idx="2458">
                  <c:v>0.56218000000000001</c:v>
                </c:pt>
                <c:pt idx="2459">
                  <c:v>0.55833999999999995</c:v>
                </c:pt>
                <c:pt idx="2460">
                  <c:v>0.55554999999999999</c:v>
                </c:pt>
                <c:pt idx="2461">
                  <c:v>0.54967999999999995</c:v>
                </c:pt>
                <c:pt idx="2462">
                  <c:v>0.55249999999999999</c:v>
                </c:pt>
                <c:pt idx="2463">
                  <c:v>0.54557999999999995</c:v>
                </c:pt>
                <c:pt idx="2464">
                  <c:v>0.54017999999999999</c:v>
                </c:pt>
                <c:pt idx="2465">
                  <c:v>0.53191999999999995</c:v>
                </c:pt>
                <c:pt idx="2466">
                  <c:v>0.52763000000000004</c:v>
                </c:pt>
                <c:pt idx="2467">
                  <c:v>0.52636000000000005</c:v>
                </c:pt>
                <c:pt idx="2468">
                  <c:v>0.51412999999999998</c:v>
                </c:pt>
                <c:pt idx="2469">
                  <c:v>0.50768999999999997</c:v>
                </c:pt>
                <c:pt idx="2470">
                  <c:v>0.50734000000000001</c:v>
                </c:pt>
                <c:pt idx="2471">
                  <c:v>0.50297000000000003</c:v>
                </c:pt>
                <c:pt idx="2472">
                  <c:v>0.49399999999999999</c:v>
                </c:pt>
                <c:pt idx="2473">
                  <c:v>0.48785000000000001</c:v>
                </c:pt>
                <c:pt idx="2474">
                  <c:v>0.48124</c:v>
                </c:pt>
                <c:pt idx="2475">
                  <c:v>0.47248000000000001</c:v>
                </c:pt>
                <c:pt idx="2476">
                  <c:v>0.46778999999999998</c:v>
                </c:pt>
                <c:pt idx="2477">
                  <c:v>0.4627</c:v>
                </c:pt>
                <c:pt idx="2478">
                  <c:v>0.46900999999999998</c:v>
                </c:pt>
                <c:pt idx="2479">
                  <c:v>0.46997</c:v>
                </c:pt>
                <c:pt idx="2480">
                  <c:v>0.45650000000000002</c:v>
                </c:pt>
                <c:pt idx="2481">
                  <c:v>0.44913999999999998</c:v>
                </c:pt>
                <c:pt idx="2482">
                  <c:v>0.44491999999999998</c:v>
                </c:pt>
                <c:pt idx="2483">
                  <c:v>0.43504999999999999</c:v>
                </c:pt>
                <c:pt idx="2484">
                  <c:v>0.42331999999999997</c:v>
                </c:pt>
                <c:pt idx="2485">
                  <c:v>0.41404999999999997</c:v>
                </c:pt>
                <c:pt idx="2486">
                  <c:v>0.40246999999999999</c:v>
                </c:pt>
                <c:pt idx="2487">
                  <c:v>0.39744000000000002</c:v>
                </c:pt>
                <c:pt idx="2488">
                  <c:v>0.39904000000000001</c:v>
                </c:pt>
                <c:pt idx="2489">
                  <c:v>0.39451999999999998</c:v>
                </c:pt>
                <c:pt idx="2490">
                  <c:v>0.38544</c:v>
                </c:pt>
                <c:pt idx="2491">
                  <c:v>0.38024000000000002</c:v>
                </c:pt>
                <c:pt idx="2492">
                  <c:v>0.37903999999999999</c:v>
                </c:pt>
                <c:pt idx="2493">
                  <c:v>0.37452000000000002</c:v>
                </c:pt>
                <c:pt idx="2494">
                  <c:v>0.37213000000000002</c:v>
                </c:pt>
                <c:pt idx="2495">
                  <c:v>0.36525000000000002</c:v>
                </c:pt>
                <c:pt idx="2496">
                  <c:v>0.35587000000000002</c:v>
                </c:pt>
                <c:pt idx="2497">
                  <c:v>0.34783999999999998</c:v>
                </c:pt>
                <c:pt idx="2498">
                  <c:v>0.34839999999999999</c:v>
                </c:pt>
                <c:pt idx="2499">
                  <c:v>0.34633999999999998</c:v>
                </c:pt>
                <c:pt idx="2500">
                  <c:v>0.34211000000000003</c:v>
                </c:pt>
                <c:pt idx="2501">
                  <c:v>0.34039999999999998</c:v>
                </c:pt>
                <c:pt idx="2502">
                  <c:v>0.3387</c:v>
                </c:pt>
                <c:pt idx="2503">
                  <c:v>0.33859</c:v>
                </c:pt>
                <c:pt idx="2504">
                  <c:v>0.33118999999999998</c:v>
                </c:pt>
                <c:pt idx="2505">
                  <c:v>0.32824999999999999</c:v>
                </c:pt>
                <c:pt idx="2506">
                  <c:v>0.33039000000000002</c:v>
                </c:pt>
                <c:pt idx="2507">
                  <c:v>0.32739000000000001</c:v>
                </c:pt>
                <c:pt idx="2508">
                  <c:v>0.32473999999999997</c:v>
                </c:pt>
                <c:pt idx="2509">
                  <c:v>0.33087</c:v>
                </c:pt>
                <c:pt idx="2510">
                  <c:v>0.33660000000000001</c:v>
                </c:pt>
                <c:pt idx="2511">
                  <c:v>0.33411999999999997</c:v>
                </c:pt>
                <c:pt idx="2512">
                  <c:v>0.32957999999999998</c:v>
                </c:pt>
                <c:pt idx="2513">
                  <c:v>0.33327000000000001</c:v>
                </c:pt>
                <c:pt idx="2514">
                  <c:v>0.33328000000000002</c:v>
                </c:pt>
                <c:pt idx="2515">
                  <c:v>0.33402999999999999</c:v>
                </c:pt>
                <c:pt idx="2516">
                  <c:v>0.33259</c:v>
                </c:pt>
                <c:pt idx="2517">
                  <c:v>0.32918999999999998</c:v>
                </c:pt>
                <c:pt idx="2518">
                  <c:v>0.33465</c:v>
                </c:pt>
                <c:pt idx="2519">
                  <c:v>0.34870000000000001</c:v>
                </c:pt>
                <c:pt idx="2520">
                  <c:v>0.35992000000000002</c:v>
                </c:pt>
                <c:pt idx="2521">
                  <c:v>0.35843000000000003</c:v>
                </c:pt>
                <c:pt idx="2522">
                  <c:v>0.36127999999999999</c:v>
                </c:pt>
                <c:pt idx="2523">
                  <c:v>0.36219000000000001</c:v>
                </c:pt>
                <c:pt idx="2524">
                  <c:v>0.35449999999999998</c:v>
                </c:pt>
                <c:pt idx="2525">
                  <c:v>0.36038999999999999</c:v>
                </c:pt>
                <c:pt idx="2526">
                  <c:v>0.37182999999999999</c:v>
                </c:pt>
                <c:pt idx="2527">
                  <c:v>0.37919999999999998</c:v>
                </c:pt>
                <c:pt idx="2528">
                  <c:v>0.38571</c:v>
                </c:pt>
                <c:pt idx="2529">
                  <c:v>0.38307000000000002</c:v>
                </c:pt>
                <c:pt idx="2530">
                  <c:v>0.38191000000000003</c:v>
                </c:pt>
                <c:pt idx="2531">
                  <c:v>0.38580999999999999</c:v>
                </c:pt>
                <c:pt idx="2532">
                  <c:v>0.3957</c:v>
                </c:pt>
                <c:pt idx="2533">
                  <c:v>0.40583999999999998</c:v>
                </c:pt>
                <c:pt idx="2534">
                  <c:v>0.41061999999999999</c:v>
                </c:pt>
                <c:pt idx="2535">
                  <c:v>0.41409000000000001</c:v>
                </c:pt>
                <c:pt idx="2536">
                  <c:v>0.41047</c:v>
                </c:pt>
                <c:pt idx="2537">
                  <c:v>0.41926000000000002</c:v>
                </c:pt>
                <c:pt idx="2538">
                  <c:v>0.43462000000000001</c:v>
                </c:pt>
                <c:pt idx="2539">
                  <c:v>0.44427</c:v>
                </c:pt>
                <c:pt idx="2540">
                  <c:v>0.45779999999999998</c:v>
                </c:pt>
                <c:pt idx="2541">
                  <c:v>0.46908</c:v>
                </c:pt>
                <c:pt idx="2542">
                  <c:v>0.47375</c:v>
                </c:pt>
                <c:pt idx="2543">
                  <c:v>0.47442000000000001</c:v>
                </c:pt>
                <c:pt idx="2544">
                  <c:v>0.47987999999999997</c:v>
                </c:pt>
                <c:pt idx="2545">
                  <c:v>0.48851</c:v>
                </c:pt>
                <c:pt idx="2546">
                  <c:v>0.49631999999999998</c:v>
                </c:pt>
                <c:pt idx="2547">
                  <c:v>0.50104000000000004</c:v>
                </c:pt>
                <c:pt idx="2548">
                  <c:v>0.51500999999999997</c:v>
                </c:pt>
                <c:pt idx="2549">
                  <c:v>0.53034999999999999</c:v>
                </c:pt>
                <c:pt idx="2550">
                  <c:v>0.53998999999999997</c:v>
                </c:pt>
                <c:pt idx="2551">
                  <c:v>0.54607000000000006</c:v>
                </c:pt>
                <c:pt idx="2552">
                  <c:v>0.54708000000000001</c:v>
                </c:pt>
                <c:pt idx="2553">
                  <c:v>0.55364999999999998</c:v>
                </c:pt>
                <c:pt idx="2554">
                  <c:v>0.57113000000000003</c:v>
                </c:pt>
                <c:pt idx="2555">
                  <c:v>0.58292999999999995</c:v>
                </c:pt>
                <c:pt idx="2556">
                  <c:v>0.58952000000000004</c:v>
                </c:pt>
                <c:pt idx="2557">
                  <c:v>0.60702999999999996</c:v>
                </c:pt>
                <c:pt idx="2558">
                  <c:v>0.61743000000000003</c:v>
                </c:pt>
                <c:pt idx="2559">
                  <c:v>0.61836999999999998</c:v>
                </c:pt>
                <c:pt idx="2560">
                  <c:v>0.62968999999999997</c:v>
                </c:pt>
                <c:pt idx="2561">
                  <c:v>0.63812999999999998</c:v>
                </c:pt>
                <c:pt idx="2562">
                  <c:v>0.64590999999999998</c:v>
                </c:pt>
                <c:pt idx="2563">
                  <c:v>0.65481</c:v>
                </c:pt>
                <c:pt idx="2564">
                  <c:v>0.65949000000000002</c:v>
                </c:pt>
                <c:pt idx="2565">
                  <c:v>0.65615999999999997</c:v>
                </c:pt>
                <c:pt idx="2566">
                  <c:v>0.65147999999999995</c:v>
                </c:pt>
                <c:pt idx="2567">
                  <c:v>0.65097000000000005</c:v>
                </c:pt>
                <c:pt idx="2568">
                  <c:v>0.66020999999999996</c:v>
                </c:pt>
                <c:pt idx="2569">
                  <c:v>0.67635999999999996</c:v>
                </c:pt>
                <c:pt idx="2570">
                  <c:v>0.67203999999999997</c:v>
                </c:pt>
                <c:pt idx="2571">
                  <c:v>0.66757</c:v>
                </c:pt>
                <c:pt idx="2572">
                  <c:v>0.67083000000000004</c:v>
                </c:pt>
                <c:pt idx="2573">
                  <c:v>0.66703000000000001</c:v>
                </c:pt>
                <c:pt idx="2574">
                  <c:v>0.65812999999999999</c:v>
                </c:pt>
                <c:pt idx="2575">
                  <c:v>0.65747999999999995</c:v>
                </c:pt>
                <c:pt idx="2576">
                  <c:v>0.65327000000000002</c:v>
                </c:pt>
                <c:pt idx="2577">
                  <c:v>0.64771000000000001</c:v>
                </c:pt>
                <c:pt idx="2578">
                  <c:v>0.64581999999999995</c:v>
                </c:pt>
                <c:pt idx="2579">
                  <c:v>0.64349000000000001</c:v>
                </c:pt>
                <c:pt idx="2580">
                  <c:v>0.64056999999999997</c:v>
                </c:pt>
                <c:pt idx="2581">
                  <c:v>0.62995000000000001</c:v>
                </c:pt>
                <c:pt idx="2582">
                  <c:v>0.6159</c:v>
                </c:pt>
                <c:pt idx="2583">
                  <c:v>0.60213000000000005</c:v>
                </c:pt>
                <c:pt idx="2584">
                  <c:v>0.59713000000000005</c:v>
                </c:pt>
                <c:pt idx="2585">
                  <c:v>0.58767999999999998</c:v>
                </c:pt>
                <c:pt idx="2586">
                  <c:v>0.56828000000000001</c:v>
                </c:pt>
                <c:pt idx="2587">
                  <c:v>0.55344000000000004</c:v>
                </c:pt>
                <c:pt idx="2588">
                  <c:v>0.54886999999999997</c:v>
                </c:pt>
                <c:pt idx="2589">
                  <c:v>0.54174</c:v>
                </c:pt>
                <c:pt idx="2590">
                  <c:v>0.5292</c:v>
                </c:pt>
                <c:pt idx="2591">
                  <c:v>0.52315999999999996</c:v>
                </c:pt>
                <c:pt idx="2592">
                  <c:v>0.51556999999999997</c:v>
                </c:pt>
                <c:pt idx="2593">
                  <c:v>0.49958999999999998</c:v>
                </c:pt>
                <c:pt idx="2594">
                  <c:v>0.49756</c:v>
                </c:pt>
                <c:pt idx="2595">
                  <c:v>0.49570999999999998</c:v>
                </c:pt>
                <c:pt idx="2596">
                  <c:v>0.48041</c:v>
                </c:pt>
                <c:pt idx="2597">
                  <c:v>0.46509</c:v>
                </c:pt>
                <c:pt idx="2598">
                  <c:v>0.45782</c:v>
                </c:pt>
                <c:pt idx="2599">
                  <c:v>0.44800000000000001</c:v>
                </c:pt>
                <c:pt idx="2600">
                  <c:v>0.43367</c:v>
                </c:pt>
                <c:pt idx="2601">
                  <c:v>0.42664999999999997</c:v>
                </c:pt>
                <c:pt idx="2602">
                  <c:v>0.42801</c:v>
                </c:pt>
                <c:pt idx="2603">
                  <c:v>0.43196000000000001</c:v>
                </c:pt>
                <c:pt idx="2604">
                  <c:v>0.42638999999999999</c:v>
                </c:pt>
                <c:pt idx="2605">
                  <c:v>0.41505999999999998</c:v>
                </c:pt>
                <c:pt idx="2606">
                  <c:v>0.39989000000000002</c:v>
                </c:pt>
                <c:pt idx="2607">
                  <c:v>0.38652999999999998</c:v>
                </c:pt>
                <c:pt idx="2608">
                  <c:v>0.38445000000000001</c:v>
                </c:pt>
                <c:pt idx="2609">
                  <c:v>0.38542999999999999</c:v>
                </c:pt>
                <c:pt idx="2610">
                  <c:v>0.37758999999999998</c:v>
                </c:pt>
                <c:pt idx="2611">
                  <c:v>0.36771999999999999</c:v>
                </c:pt>
                <c:pt idx="2612">
                  <c:v>0.36679</c:v>
                </c:pt>
                <c:pt idx="2613">
                  <c:v>0.36830000000000002</c:v>
                </c:pt>
                <c:pt idx="2614">
                  <c:v>0.36475999999999997</c:v>
                </c:pt>
                <c:pt idx="2615">
                  <c:v>0.3569</c:v>
                </c:pt>
                <c:pt idx="2616">
                  <c:v>0.35326000000000002</c:v>
                </c:pt>
                <c:pt idx="2617">
                  <c:v>0.35622999999999999</c:v>
                </c:pt>
                <c:pt idx="2618">
                  <c:v>0.35613</c:v>
                </c:pt>
                <c:pt idx="2619">
                  <c:v>0.35210000000000002</c:v>
                </c:pt>
                <c:pt idx="2620">
                  <c:v>0.35005999999999998</c:v>
                </c:pt>
                <c:pt idx="2621">
                  <c:v>0.35049000000000002</c:v>
                </c:pt>
                <c:pt idx="2622">
                  <c:v>0.35103000000000001</c:v>
                </c:pt>
                <c:pt idx="2623">
                  <c:v>0.36069000000000001</c:v>
                </c:pt>
                <c:pt idx="2624">
                  <c:v>0.36909999999999998</c:v>
                </c:pt>
                <c:pt idx="2625">
                  <c:v>0.36919999999999997</c:v>
                </c:pt>
                <c:pt idx="2626">
                  <c:v>0.36892999999999998</c:v>
                </c:pt>
                <c:pt idx="2627">
                  <c:v>0.3745</c:v>
                </c:pt>
                <c:pt idx="2628">
                  <c:v>0.38290000000000002</c:v>
                </c:pt>
                <c:pt idx="2629">
                  <c:v>0.38527</c:v>
                </c:pt>
                <c:pt idx="2630">
                  <c:v>0.38945000000000002</c:v>
                </c:pt>
                <c:pt idx="2631">
                  <c:v>0.39839999999999998</c:v>
                </c:pt>
                <c:pt idx="2632">
                  <c:v>0.40142</c:v>
                </c:pt>
                <c:pt idx="2633">
                  <c:v>0.39767000000000002</c:v>
                </c:pt>
                <c:pt idx="2634">
                  <c:v>0.39663999999999999</c:v>
                </c:pt>
                <c:pt idx="2635">
                  <c:v>0.40415000000000001</c:v>
                </c:pt>
                <c:pt idx="2636">
                  <c:v>0.41839999999999999</c:v>
                </c:pt>
                <c:pt idx="2637">
                  <c:v>0.42226000000000002</c:v>
                </c:pt>
                <c:pt idx="2638">
                  <c:v>0.42698999999999998</c:v>
                </c:pt>
                <c:pt idx="2639">
                  <c:v>0.43573000000000001</c:v>
                </c:pt>
                <c:pt idx="2640">
                  <c:v>0.43711</c:v>
                </c:pt>
                <c:pt idx="2641">
                  <c:v>0.44081999999999999</c:v>
                </c:pt>
                <c:pt idx="2642">
                  <c:v>0.45162999999999998</c:v>
                </c:pt>
                <c:pt idx="2643">
                  <c:v>0.45973000000000003</c:v>
                </c:pt>
                <c:pt idx="2644">
                  <c:v>0.45974999999999999</c:v>
                </c:pt>
                <c:pt idx="2645">
                  <c:v>0.45734000000000002</c:v>
                </c:pt>
                <c:pt idx="2646">
                  <c:v>0.46257999999999999</c:v>
                </c:pt>
                <c:pt idx="2647">
                  <c:v>0.46714</c:v>
                </c:pt>
                <c:pt idx="2648">
                  <c:v>0.4758</c:v>
                </c:pt>
                <c:pt idx="2649">
                  <c:v>0.48682999999999998</c:v>
                </c:pt>
                <c:pt idx="2650">
                  <c:v>0.48359000000000002</c:v>
                </c:pt>
                <c:pt idx="2651">
                  <c:v>0.48143999999999998</c:v>
                </c:pt>
                <c:pt idx="2652">
                  <c:v>0.48925999999999997</c:v>
                </c:pt>
                <c:pt idx="2653">
                  <c:v>0.49725999999999998</c:v>
                </c:pt>
                <c:pt idx="2654">
                  <c:v>0.50119000000000002</c:v>
                </c:pt>
                <c:pt idx="2655">
                  <c:v>0.50666999999999995</c:v>
                </c:pt>
                <c:pt idx="2656">
                  <c:v>0.50821000000000005</c:v>
                </c:pt>
                <c:pt idx="2657">
                  <c:v>0.51371999999999995</c:v>
                </c:pt>
                <c:pt idx="2658">
                  <c:v>0.51853000000000005</c:v>
                </c:pt>
                <c:pt idx="2659">
                  <c:v>0.51468999999999998</c:v>
                </c:pt>
                <c:pt idx="2660">
                  <c:v>0.50741000000000003</c:v>
                </c:pt>
                <c:pt idx="2661">
                  <c:v>0.50834999999999997</c:v>
                </c:pt>
                <c:pt idx="2662">
                  <c:v>0.51558999999999999</c:v>
                </c:pt>
                <c:pt idx="2663">
                  <c:v>0.51668000000000003</c:v>
                </c:pt>
                <c:pt idx="2664">
                  <c:v>0.51004000000000005</c:v>
                </c:pt>
                <c:pt idx="2665">
                  <c:v>0.50773999999999997</c:v>
                </c:pt>
                <c:pt idx="2666">
                  <c:v>0.50680999999999998</c:v>
                </c:pt>
                <c:pt idx="2667">
                  <c:v>0.50395999999999996</c:v>
                </c:pt>
                <c:pt idx="2668">
                  <c:v>0.50065000000000004</c:v>
                </c:pt>
                <c:pt idx="2669">
                  <c:v>0.49671999999999999</c:v>
                </c:pt>
                <c:pt idx="2670">
                  <c:v>0.49557000000000001</c:v>
                </c:pt>
                <c:pt idx="2671">
                  <c:v>0.49164999999999998</c:v>
                </c:pt>
                <c:pt idx="2672">
                  <c:v>0.48504000000000003</c:v>
                </c:pt>
                <c:pt idx="2673">
                  <c:v>0.48098000000000002</c:v>
                </c:pt>
                <c:pt idx="2674">
                  <c:v>0.48376999999999998</c:v>
                </c:pt>
                <c:pt idx="2675">
                  <c:v>0.48326999999999998</c:v>
                </c:pt>
                <c:pt idx="2676">
                  <c:v>0.47445999999999999</c:v>
                </c:pt>
                <c:pt idx="2677">
                  <c:v>0.46638000000000002</c:v>
                </c:pt>
                <c:pt idx="2678">
                  <c:v>0.46081</c:v>
                </c:pt>
                <c:pt idx="2679">
                  <c:v>0.46198</c:v>
                </c:pt>
                <c:pt idx="2680">
                  <c:v>0.46278999999999998</c:v>
                </c:pt>
                <c:pt idx="2681">
                  <c:v>0.46131</c:v>
                </c:pt>
                <c:pt idx="2682">
                  <c:v>0.46254000000000001</c:v>
                </c:pt>
                <c:pt idx="2683">
                  <c:v>0.46459</c:v>
                </c:pt>
                <c:pt idx="2684">
                  <c:v>0.46599000000000002</c:v>
                </c:pt>
                <c:pt idx="2685">
                  <c:v>0.46988000000000002</c:v>
                </c:pt>
                <c:pt idx="2686">
                  <c:v>0.48150999999999999</c:v>
                </c:pt>
                <c:pt idx="2687">
                  <c:v>0.48713000000000001</c:v>
                </c:pt>
                <c:pt idx="2688">
                  <c:v>0.48642000000000002</c:v>
                </c:pt>
                <c:pt idx="2689">
                  <c:v>0.49317</c:v>
                </c:pt>
                <c:pt idx="2690">
                  <c:v>0.49865999999999999</c:v>
                </c:pt>
                <c:pt idx="2691">
                  <c:v>0.50194000000000005</c:v>
                </c:pt>
                <c:pt idx="2692">
                  <c:v>0.50295000000000001</c:v>
                </c:pt>
                <c:pt idx="2693">
                  <c:v>0.51156000000000001</c:v>
                </c:pt>
                <c:pt idx="2694">
                  <c:v>0.5252</c:v>
                </c:pt>
                <c:pt idx="2695">
                  <c:v>0.53802000000000005</c:v>
                </c:pt>
                <c:pt idx="2696">
                  <c:v>0.55449999999999999</c:v>
                </c:pt>
                <c:pt idx="2697">
                  <c:v>0.57108999999999999</c:v>
                </c:pt>
                <c:pt idx="2698">
                  <c:v>0.58316000000000001</c:v>
                </c:pt>
                <c:pt idx="2699">
                  <c:v>0.59694000000000003</c:v>
                </c:pt>
                <c:pt idx="2700">
                  <c:v>0.61282999999999999</c:v>
                </c:pt>
                <c:pt idx="2701">
                  <c:v>0.63912999999999998</c:v>
                </c:pt>
                <c:pt idx="2702">
                  <c:v>0.66183000000000003</c:v>
                </c:pt>
                <c:pt idx="2703">
                  <c:v>0.67586999999999997</c:v>
                </c:pt>
                <c:pt idx="2704">
                  <c:v>0.69760999999999995</c:v>
                </c:pt>
                <c:pt idx="2705">
                  <c:v>0.72582000000000002</c:v>
                </c:pt>
                <c:pt idx="2706">
                  <c:v>0.74809999999999999</c:v>
                </c:pt>
                <c:pt idx="2707">
                  <c:v>0.76702999999999999</c:v>
                </c:pt>
                <c:pt idx="2708">
                  <c:v>0.79862</c:v>
                </c:pt>
                <c:pt idx="2709">
                  <c:v>0.82365999999999995</c:v>
                </c:pt>
                <c:pt idx="2710">
                  <c:v>0.84226999999999996</c:v>
                </c:pt>
                <c:pt idx="2711">
                  <c:v>0.86570999999999998</c:v>
                </c:pt>
                <c:pt idx="2712">
                  <c:v>0.89083999999999997</c:v>
                </c:pt>
                <c:pt idx="2713">
                  <c:v>0.91479999999999995</c:v>
                </c:pt>
                <c:pt idx="2714">
                  <c:v>0.94640000000000002</c:v>
                </c:pt>
                <c:pt idx="2715">
                  <c:v>0.96562999999999999</c:v>
                </c:pt>
                <c:pt idx="2716">
                  <c:v>0.97604999999999997</c:v>
                </c:pt>
                <c:pt idx="2717">
                  <c:v>0.98821999999999999</c:v>
                </c:pt>
                <c:pt idx="2718">
                  <c:v>1.0093000000000001</c:v>
                </c:pt>
                <c:pt idx="2719">
                  <c:v>1.0317099999999999</c:v>
                </c:pt>
                <c:pt idx="2720">
                  <c:v>1.05097</c:v>
                </c:pt>
                <c:pt idx="2721">
                  <c:v>1.0633600000000001</c:v>
                </c:pt>
                <c:pt idx="2722">
                  <c:v>1.0651600000000001</c:v>
                </c:pt>
                <c:pt idx="2723">
                  <c:v>1.0709</c:v>
                </c:pt>
                <c:pt idx="2724">
                  <c:v>1.0855600000000001</c:v>
                </c:pt>
                <c:pt idx="2725">
                  <c:v>1.0949800000000001</c:v>
                </c:pt>
                <c:pt idx="2726">
                  <c:v>1.09545</c:v>
                </c:pt>
                <c:pt idx="2727">
                  <c:v>1.10012</c:v>
                </c:pt>
                <c:pt idx="2728">
                  <c:v>1.1056299999999999</c:v>
                </c:pt>
                <c:pt idx="2729">
                  <c:v>1.1027</c:v>
                </c:pt>
                <c:pt idx="2730">
                  <c:v>1.0976399999999999</c:v>
                </c:pt>
                <c:pt idx="2731">
                  <c:v>1.09914</c:v>
                </c:pt>
                <c:pt idx="2732">
                  <c:v>1.0955699999999999</c:v>
                </c:pt>
                <c:pt idx="2733">
                  <c:v>1.08375</c:v>
                </c:pt>
                <c:pt idx="2734">
                  <c:v>1.06978</c:v>
                </c:pt>
                <c:pt idx="2735">
                  <c:v>1.0509599999999999</c:v>
                </c:pt>
                <c:pt idx="2736">
                  <c:v>1.03813</c:v>
                </c:pt>
                <c:pt idx="2737">
                  <c:v>1.0237099999999999</c:v>
                </c:pt>
                <c:pt idx="2738">
                  <c:v>1.0023200000000001</c:v>
                </c:pt>
                <c:pt idx="2739">
                  <c:v>0.98938000000000004</c:v>
                </c:pt>
                <c:pt idx="2740">
                  <c:v>0.98151999999999995</c:v>
                </c:pt>
                <c:pt idx="2741">
                  <c:v>0.96974000000000005</c:v>
                </c:pt>
                <c:pt idx="2742">
                  <c:v>0.94852000000000003</c:v>
                </c:pt>
                <c:pt idx="2743">
                  <c:v>0.92449000000000003</c:v>
                </c:pt>
                <c:pt idx="2744">
                  <c:v>0.90632000000000001</c:v>
                </c:pt>
                <c:pt idx="2745">
                  <c:v>0.89393999999999996</c:v>
                </c:pt>
                <c:pt idx="2746">
                  <c:v>0.87468999999999997</c:v>
                </c:pt>
                <c:pt idx="2747">
                  <c:v>0.85575000000000001</c:v>
                </c:pt>
                <c:pt idx="2748">
                  <c:v>0.84114</c:v>
                </c:pt>
                <c:pt idx="2749">
                  <c:v>0.82504999999999995</c:v>
                </c:pt>
                <c:pt idx="2750">
                  <c:v>0.81272</c:v>
                </c:pt>
                <c:pt idx="2751">
                  <c:v>0.80488999999999999</c:v>
                </c:pt>
                <c:pt idx="2752">
                  <c:v>0.79327000000000003</c:v>
                </c:pt>
                <c:pt idx="2753">
                  <c:v>0.78176000000000001</c:v>
                </c:pt>
                <c:pt idx="2754">
                  <c:v>0.76778000000000002</c:v>
                </c:pt>
                <c:pt idx="2755">
                  <c:v>0.75885999999999998</c:v>
                </c:pt>
                <c:pt idx="2756">
                  <c:v>0.75104000000000004</c:v>
                </c:pt>
                <c:pt idx="2757">
                  <c:v>0.73868</c:v>
                </c:pt>
                <c:pt idx="2758">
                  <c:v>0.72863999999999995</c:v>
                </c:pt>
                <c:pt idx="2759">
                  <c:v>0.72282000000000002</c:v>
                </c:pt>
                <c:pt idx="2760">
                  <c:v>0.72460999999999998</c:v>
                </c:pt>
                <c:pt idx="2761">
                  <c:v>0.72141999999999995</c:v>
                </c:pt>
                <c:pt idx="2762">
                  <c:v>0.71445999999999998</c:v>
                </c:pt>
                <c:pt idx="2763">
                  <c:v>0.70799000000000001</c:v>
                </c:pt>
                <c:pt idx="2764">
                  <c:v>0.70464000000000004</c:v>
                </c:pt>
                <c:pt idx="2765">
                  <c:v>0.70657000000000003</c:v>
                </c:pt>
                <c:pt idx="2766">
                  <c:v>0.70562000000000002</c:v>
                </c:pt>
                <c:pt idx="2767">
                  <c:v>0.70555999999999996</c:v>
                </c:pt>
                <c:pt idx="2768">
                  <c:v>0.70950000000000002</c:v>
                </c:pt>
                <c:pt idx="2769">
                  <c:v>0.72089000000000003</c:v>
                </c:pt>
                <c:pt idx="2770">
                  <c:v>0.73065000000000002</c:v>
                </c:pt>
                <c:pt idx="2771">
                  <c:v>0.73333000000000004</c:v>
                </c:pt>
                <c:pt idx="2772">
                  <c:v>0.72996000000000005</c:v>
                </c:pt>
                <c:pt idx="2773">
                  <c:v>0.7198</c:v>
                </c:pt>
                <c:pt idx="2774">
                  <c:v>0.71443999999999996</c:v>
                </c:pt>
                <c:pt idx="2775">
                  <c:v>0.72567000000000004</c:v>
                </c:pt>
                <c:pt idx="2776">
                  <c:v>0.73458000000000001</c:v>
                </c:pt>
                <c:pt idx="2777">
                  <c:v>0.74039999999999995</c:v>
                </c:pt>
                <c:pt idx="2778">
                  <c:v>0.74528000000000005</c:v>
                </c:pt>
                <c:pt idx="2779">
                  <c:v>0.74509999999999998</c:v>
                </c:pt>
                <c:pt idx="2780">
                  <c:v>0.74592000000000003</c:v>
                </c:pt>
                <c:pt idx="2781">
                  <c:v>0.75280000000000002</c:v>
                </c:pt>
                <c:pt idx="2782">
                  <c:v>0.76978999999999997</c:v>
                </c:pt>
                <c:pt idx="2783">
                  <c:v>0.77331000000000005</c:v>
                </c:pt>
                <c:pt idx="2784">
                  <c:v>0.76700999999999997</c:v>
                </c:pt>
                <c:pt idx="2785">
                  <c:v>0.76702999999999999</c:v>
                </c:pt>
                <c:pt idx="2786">
                  <c:v>0.77446000000000004</c:v>
                </c:pt>
                <c:pt idx="2787">
                  <c:v>0.77498</c:v>
                </c:pt>
                <c:pt idx="2788">
                  <c:v>0.77261999999999997</c:v>
                </c:pt>
                <c:pt idx="2789">
                  <c:v>0.77388000000000001</c:v>
                </c:pt>
                <c:pt idx="2790">
                  <c:v>0.77132000000000001</c:v>
                </c:pt>
                <c:pt idx="2791">
                  <c:v>0.76717000000000002</c:v>
                </c:pt>
                <c:pt idx="2792">
                  <c:v>0.76010999999999995</c:v>
                </c:pt>
                <c:pt idx="2793">
                  <c:v>0.76132</c:v>
                </c:pt>
                <c:pt idx="2794">
                  <c:v>0.76109000000000004</c:v>
                </c:pt>
                <c:pt idx="2795">
                  <c:v>0.76215999999999995</c:v>
                </c:pt>
                <c:pt idx="2796">
                  <c:v>0.75697000000000003</c:v>
                </c:pt>
                <c:pt idx="2797">
                  <c:v>0.75170000000000003</c:v>
                </c:pt>
                <c:pt idx="2798">
                  <c:v>0.75058000000000002</c:v>
                </c:pt>
                <c:pt idx="2799">
                  <c:v>0.74775999999999998</c:v>
                </c:pt>
                <c:pt idx="2800">
                  <c:v>0.73980999999999997</c:v>
                </c:pt>
                <c:pt idx="2801">
                  <c:v>0.73085999999999995</c:v>
                </c:pt>
                <c:pt idx="2802">
                  <c:v>0.72604999999999997</c:v>
                </c:pt>
                <c:pt idx="2803">
                  <c:v>0.72563</c:v>
                </c:pt>
                <c:pt idx="2804">
                  <c:v>0.72362000000000004</c:v>
                </c:pt>
                <c:pt idx="2805">
                  <c:v>0.71730000000000005</c:v>
                </c:pt>
                <c:pt idx="2806">
                  <c:v>0.70511000000000001</c:v>
                </c:pt>
                <c:pt idx="2807">
                  <c:v>0.69428999999999996</c:v>
                </c:pt>
                <c:pt idx="2808">
                  <c:v>0.68737000000000004</c:v>
                </c:pt>
                <c:pt idx="2809">
                  <c:v>0.67739000000000005</c:v>
                </c:pt>
                <c:pt idx="2810">
                  <c:v>0.67030999999999996</c:v>
                </c:pt>
                <c:pt idx="2811">
                  <c:v>0.66227999999999998</c:v>
                </c:pt>
                <c:pt idx="2812">
                  <c:v>0.65071000000000001</c:v>
                </c:pt>
                <c:pt idx="2813">
                  <c:v>0.63810999999999996</c:v>
                </c:pt>
                <c:pt idx="2814">
                  <c:v>0.62902000000000002</c:v>
                </c:pt>
                <c:pt idx="2815">
                  <c:v>0.62097999999999998</c:v>
                </c:pt>
                <c:pt idx="2816">
                  <c:v>0.60597999999999996</c:v>
                </c:pt>
                <c:pt idx="2817">
                  <c:v>0.60768</c:v>
                </c:pt>
                <c:pt idx="2818">
                  <c:v>0.61060999999999999</c:v>
                </c:pt>
                <c:pt idx="2819">
                  <c:v>0.60094000000000003</c:v>
                </c:pt>
                <c:pt idx="2820">
                  <c:v>0.59270999999999996</c:v>
                </c:pt>
                <c:pt idx="2821">
                  <c:v>0.58162999999999998</c:v>
                </c:pt>
                <c:pt idx="2822">
                  <c:v>0.57181000000000004</c:v>
                </c:pt>
                <c:pt idx="2823">
                  <c:v>0.56000000000000005</c:v>
                </c:pt>
                <c:pt idx="2824">
                  <c:v>0.54678000000000004</c:v>
                </c:pt>
                <c:pt idx="2825">
                  <c:v>0.53857999999999995</c:v>
                </c:pt>
                <c:pt idx="2826">
                  <c:v>0.53427999999999998</c:v>
                </c:pt>
                <c:pt idx="2827">
                  <c:v>0.53149999999999997</c:v>
                </c:pt>
                <c:pt idx="2828">
                  <c:v>0.52056000000000002</c:v>
                </c:pt>
                <c:pt idx="2829">
                  <c:v>0.51158000000000003</c:v>
                </c:pt>
                <c:pt idx="2830">
                  <c:v>0.50395000000000001</c:v>
                </c:pt>
                <c:pt idx="2831">
                  <c:v>0.49554999999999999</c:v>
                </c:pt>
                <c:pt idx="2832">
                  <c:v>0.48971999999999999</c:v>
                </c:pt>
                <c:pt idx="2833">
                  <c:v>0.48120000000000002</c:v>
                </c:pt>
                <c:pt idx="2834">
                  <c:v>0.47742000000000001</c:v>
                </c:pt>
                <c:pt idx="2835">
                  <c:v>0.47349000000000002</c:v>
                </c:pt>
                <c:pt idx="2836">
                  <c:v>0.46884999999999999</c:v>
                </c:pt>
                <c:pt idx="2837">
                  <c:v>0.46817999999999999</c:v>
                </c:pt>
                <c:pt idx="2838">
                  <c:v>0.45713999999999999</c:v>
                </c:pt>
                <c:pt idx="2839">
                  <c:v>0.44322</c:v>
                </c:pt>
                <c:pt idx="2840">
                  <c:v>0.44030999999999998</c:v>
                </c:pt>
                <c:pt idx="2841">
                  <c:v>0.43791000000000002</c:v>
                </c:pt>
                <c:pt idx="2842">
                  <c:v>0.43097999999999997</c:v>
                </c:pt>
                <c:pt idx="2843">
                  <c:v>0.42892000000000002</c:v>
                </c:pt>
                <c:pt idx="2844">
                  <c:v>0.43763000000000002</c:v>
                </c:pt>
                <c:pt idx="2845">
                  <c:v>0.43552000000000002</c:v>
                </c:pt>
                <c:pt idx="2846">
                  <c:v>0.42259999999999998</c:v>
                </c:pt>
                <c:pt idx="2847">
                  <c:v>0.41816999999999999</c:v>
                </c:pt>
                <c:pt idx="2848">
                  <c:v>0.41491</c:v>
                </c:pt>
                <c:pt idx="2849">
                  <c:v>0.41033999999999998</c:v>
                </c:pt>
                <c:pt idx="2850">
                  <c:v>0.40204000000000001</c:v>
                </c:pt>
                <c:pt idx="2851">
                  <c:v>0.38761000000000001</c:v>
                </c:pt>
                <c:pt idx="2852">
                  <c:v>0.37941000000000003</c:v>
                </c:pt>
                <c:pt idx="2853">
                  <c:v>0.37785000000000002</c:v>
                </c:pt>
                <c:pt idx="2854">
                  <c:v>0.37168000000000001</c:v>
                </c:pt>
                <c:pt idx="2855">
                  <c:v>0.36552000000000001</c:v>
                </c:pt>
                <c:pt idx="2856">
                  <c:v>0.36248000000000002</c:v>
                </c:pt>
                <c:pt idx="2857">
                  <c:v>0.35698000000000002</c:v>
                </c:pt>
                <c:pt idx="2858">
                  <c:v>0.35579</c:v>
                </c:pt>
                <c:pt idx="2859">
                  <c:v>0.35316999999999998</c:v>
                </c:pt>
                <c:pt idx="2860">
                  <c:v>0.34117999999999998</c:v>
                </c:pt>
                <c:pt idx="2861">
                  <c:v>0.33168999999999998</c:v>
                </c:pt>
                <c:pt idx="2862">
                  <c:v>0.33368999999999999</c:v>
                </c:pt>
                <c:pt idx="2863">
                  <c:v>0.33409</c:v>
                </c:pt>
                <c:pt idx="2864">
                  <c:v>0.32771</c:v>
                </c:pt>
                <c:pt idx="2865">
                  <c:v>0.32535999999999998</c:v>
                </c:pt>
                <c:pt idx="2866">
                  <c:v>0.33294000000000001</c:v>
                </c:pt>
                <c:pt idx="2867">
                  <c:v>0.3422</c:v>
                </c:pt>
                <c:pt idx="2868">
                  <c:v>0.34181</c:v>
                </c:pt>
                <c:pt idx="2869">
                  <c:v>0.33998</c:v>
                </c:pt>
                <c:pt idx="2870">
                  <c:v>0.33423000000000003</c:v>
                </c:pt>
                <c:pt idx="2871">
                  <c:v>0.33149000000000001</c:v>
                </c:pt>
                <c:pt idx="2872">
                  <c:v>0.32550000000000001</c:v>
                </c:pt>
                <c:pt idx="2873">
                  <c:v>0.31822</c:v>
                </c:pt>
                <c:pt idx="2874">
                  <c:v>0.32084000000000001</c:v>
                </c:pt>
                <c:pt idx="2875">
                  <c:v>0.32436999999999999</c:v>
                </c:pt>
                <c:pt idx="2876">
                  <c:v>0.32292999999999999</c:v>
                </c:pt>
                <c:pt idx="2877">
                  <c:v>0.31675999999999999</c:v>
                </c:pt>
                <c:pt idx="2878">
                  <c:v>0.31820999999999999</c:v>
                </c:pt>
                <c:pt idx="2879">
                  <c:v>0.31872</c:v>
                </c:pt>
                <c:pt idx="2880">
                  <c:v>0.31526999999999999</c:v>
                </c:pt>
                <c:pt idx="2881">
                  <c:v>0.31415999999999999</c:v>
                </c:pt>
                <c:pt idx="2882">
                  <c:v>0.31503999999999999</c:v>
                </c:pt>
                <c:pt idx="2883">
                  <c:v>0.31376999999999999</c:v>
                </c:pt>
                <c:pt idx="2884">
                  <c:v>0.30917</c:v>
                </c:pt>
                <c:pt idx="2885">
                  <c:v>0.30702000000000002</c:v>
                </c:pt>
                <c:pt idx="2886">
                  <c:v>0.30906</c:v>
                </c:pt>
                <c:pt idx="2887">
                  <c:v>0.31319999999999998</c:v>
                </c:pt>
                <c:pt idx="2888">
                  <c:v>0.32112000000000002</c:v>
                </c:pt>
                <c:pt idx="2889">
                  <c:v>0.32544000000000001</c:v>
                </c:pt>
                <c:pt idx="2890">
                  <c:v>0.32139000000000001</c:v>
                </c:pt>
                <c:pt idx="2891">
                  <c:v>0.31381999999999999</c:v>
                </c:pt>
                <c:pt idx="2892">
                  <c:v>0.30790000000000001</c:v>
                </c:pt>
                <c:pt idx="2893">
                  <c:v>0.30636999999999998</c:v>
                </c:pt>
                <c:pt idx="2894">
                  <c:v>0.30915999999999999</c:v>
                </c:pt>
                <c:pt idx="2895">
                  <c:v>0.31463000000000002</c:v>
                </c:pt>
                <c:pt idx="2896">
                  <c:v>0.31120999999999999</c:v>
                </c:pt>
                <c:pt idx="2897">
                  <c:v>0.30159000000000002</c:v>
                </c:pt>
                <c:pt idx="2898">
                  <c:v>0.29974000000000001</c:v>
                </c:pt>
                <c:pt idx="2899">
                  <c:v>0.30175999999999997</c:v>
                </c:pt>
                <c:pt idx="2900">
                  <c:v>0.30234</c:v>
                </c:pt>
                <c:pt idx="2901">
                  <c:v>0.29846</c:v>
                </c:pt>
                <c:pt idx="2902">
                  <c:v>0.29293000000000002</c:v>
                </c:pt>
                <c:pt idx="2903">
                  <c:v>0.28936000000000001</c:v>
                </c:pt>
                <c:pt idx="2904">
                  <c:v>0.29763000000000001</c:v>
                </c:pt>
                <c:pt idx="2905">
                  <c:v>0.30367</c:v>
                </c:pt>
                <c:pt idx="2906">
                  <c:v>0.30203999999999998</c:v>
                </c:pt>
                <c:pt idx="2907">
                  <c:v>0.29791000000000001</c:v>
                </c:pt>
                <c:pt idx="2908">
                  <c:v>0.30237999999999998</c:v>
                </c:pt>
                <c:pt idx="2909">
                  <c:v>0.30473</c:v>
                </c:pt>
                <c:pt idx="2910">
                  <c:v>0.30319000000000002</c:v>
                </c:pt>
                <c:pt idx="2911">
                  <c:v>0.30718000000000001</c:v>
                </c:pt>
                <c:pt idx="2912">
                  <c:v>0.30884</c:v>
                </c:pt>
                <c:pt idx="2913">
                  <c:v>0.30075000000000002</c:v>
                </c:pt>
                <c:pt idx="2914">
                  <c:v>0.30177999999999999</c:v>
                </c:pt>
                <c:pt idx="2915">
                  <c:v>0.29868</c:v>
                </c:pt>
                <c:pt idx="2916">
                  <c:v>0.29637000000000002</c:v>
                </c:pt>
                <c:pt idx="2917">
                  <c:v>0.29852000000000001</c:v>
                </c:pt>
                <c:pt idx="2918">
                  <c:v>0.29319000000000001</c:v>
                </c:pt>
                <c:pt idx="2919">
                  <c:v>0.29271000000000003</c:v>
                </c:pt>
                <c:pt idx="2920">
                  <c:v>0.29997000000000001</c:v>
                </c:pt>
                <c:pt idx="2921">
                  <c:v>0.30223</c:v>
                </c:pt>
                <c:pt idx="2922">
                  <c:v>0.29759000000000002</c:v>
                </c:pt>
                <c:pt idx="2923">
                  <c:v>0.29903999999999997</c:v>
                </c:pt>
                <c:pt idx="2924">
                  <c:v>0.30081000000000002</c:v>
                </c:pt>
                <c:pt idx="2925">
                  <c:v>0.29442000000000002</c:v>
                </c:pt>
                <c:pt idx="2926">
                  <c:v>0.28982999999999998</c:v>
                </c:pt>
                <c:pt idx="2927">
                  <c:v>0.29288999999999998</c:v>
                </c:pt>
                <c:pt idx="2928">
                  <c:v>0.29975000000000002</c:v>
                </c:pt>
                <c:pt idx="2929">
                  <c:v>0.30069000000000001</c:v>
                </c:pt>
                <c:pt idx="2930">
                  <c:v>0.29410999999999998</c:v>
                </c:pt>
                <c:pt idx="2931">
                  <c:v>0.29350999999999999</c:v>
                </c:pt>
                <c:pt idx="2932">
                  <c:v>0.29993999999999998</c:v>
                </c:pt>
                <c:pt idx="2933">
                  <c:v>0.30665999999999999</c:v>
                </c:pt>
                <c:pt idx="2934">
                  <c:v>0.30109999999999998</c:v>
                </c:pt>
                <c:pt idx="2935">
                  <c:v>0.29232999999999998</c:v>
                </c:pt>
                <c:pt idx="2936">
                  <c:v>0.29520999999999997</c:v>
                </c:pt>
                <c:pt idx="2937">
                  <c:v>0.30218</c:v>
                </c:pt>
                <c:pt idx="2938">
                  <c:v>0.30436000000000002</c:v>
                </c:pt>
                <c:pt idx="2939">
                  <c:v>0.30364000000000002</c:v>
                </c:pt>
                <c:pt idx="2940">
                  <c:v>0.30867</c:v>
                </c:pt>
                <c:pt idx="2941">
                  <c:v>0.31275999999999998</c:v>
                </c:pt>
                <c:pt idx="2942">
                  <c:v>0.31645000000000001</c:v>
                </c:pt>
                <c:pt idx="2943">
                  <c:v>0.31712000000000001</c:v>
                </c:pt>
                <c:pt idx="2944">
                  <c:v>0.31602999999999998</c:v>
                </c:pt>
                <c:pt idx="2945">
                  <c:v>0.32341999999999999</c:v>
                </c:pt>
                <c:pt idx="2946">
                  <c:v>0.32668000000000003</c:v>
                </c:pt>
                <c:pt idx="2947">
                  <c:v>0.32329999999999998</c:v>
                </c:pt>
                <c:pt idx="2948">
                  <c:v>0.3256</c:v>
                </c:pt>
                <c:pt idx="2949">
                  <c:v>0.32897999999999999</c:v>
                </c:pt>
                <c:pt idx="2950">
                  <c:v>0.32329999999999998</c:v>
                </c:pt>
                <c:pt idx="2951">
                  <c:v>0.32135000000000002</c:v>
                </c:pt>
                <c:pt idx="2952">
                  <c:v>0.32134000000000001</c:v>
                </c:pt>
                <c:pt idx="2953">
                  <c:v>0.32545000000000002</c:v>
                </c:pt>
                <c:pt idx="2954">
                  <c:v>0.33006000000000002</c:v>
                </c:pt>
                <c:pt idx="2955">
                  <c:v>0.33746999999999999</c:v>
                </c:pt>
                <c:pt idx="2956">
                  <c:v>0.34377999999999997</c:v>
                </c:pt>
                <c:pt idx="2957">
                  <c:v>0.34094999999999998</c:v>
                </c:pt>
                <c:pt idx="2958">
                  <c:v>0.34082000000000001</c:v>
                </c:pt>
                <c:pt idx="2959">
                  <c:v>0.33555000000000001</c:v>
                </c:pt>
                <c:pt idx="2960">
                  <c:v>0.34522000000000003</c:v>
                </c:pt>
                <c:pt idx="2961">
                  <c:v>0.35504000000000002</c:v>
                </c:pt>
                <c:pt idx="2962">
                  <c:v>0.36183999999999999</c:v>
                </c:pt>
                <c:pt idx="2963">
                  <c:v>0.36065999999999998</c:v>
                </c:pt>
                <c:pt idx="2964">
                  <c:v>0.35754999999999998</c:v>
                </c:pt>
                <c:pt idx="2965">
                  <c:v>0.36201</c:v>
                </c:pt>
                <c:pt idx="2966">
                  <c:v>0.36714999999999998</c:v>
                </c:pt>
                <c:pt idx="2967">
                  <c:v>0.38027</c:v>
                </c:pt>
                <c:pt idx="2968">
                  <c:v>0.38247999999999999</c:v>
                </c:pt>
                <c:pt idx="2969">
                  <c:v>0.38762999999999997</c:v>
                </c:pt>
                <c:pt idx="2970">
                  <c:v>0.39339000000000002</c:v>
                </c:pt>
                <c:pt idx="2971">
                  <c:v>0.39289000000000002</c:v>
                </c:pt>
                <c:pt idx="2972">
                  <c:v>0.39380999999999999</c:v>
                </c:pt>
                <c:pt idx="2973">
                  <c:v>0.39616000000000001</c:v>
                </c:pt>
                <c:pt idx="2974">
                  <c:v>0.39883999999999997</c:v>
                </c:pt>
                <c:pt idx="2975">
                  <c:v>0.40820000000000001</c:v>
                </c:pt>
                <c:pt idx="2976">
                  <c:v>0.41471000000000002</c:v>
                </c:pt>
                <c:pt idx="2977">
                  <c:v>0.42309000000000002</c:v>
                </c:pt>
                <c:pt idx="2978">
                  <c:v>0.42426999999999998</c:v>
                </c:pt>
                <c:pt idx="2979">
                  <c:v>0.42121999999999998</c:v>
                </c:pt>
                <c:pt idx="2980">
                  <c:v>0.43003000000000002</c:v>
                </c:pt>
                <c:pt idx="2981">
                  <c:v>0.43787999999999999</c:v>
                </c:pt>
                <c:pt idx="2982">
                  <c:v>0.43419999999999997</c:v>
                </c:pt>
                <c:pt idx="2983">
                  <c:v>0.43880999999999998</c:v>
                </c:pt>
                <c:pt idx="2984">
                  <c:v>0.44542999999999999</c:v>
                </c:pt>
                <c:pt idx="2985">
                  <c:v>0.44983000000000001</c:v>
                </c:pt>
                <c:pt idx="2986">
                  <c:v>0.44954</c:v>
                </c:pt>
                <c:pt idx="2987">
                  <c:v>0.45462000000000002</c:v>
                </c:pt>
                <c:pt idx="2988">
                  <c:v>0.45851999999999998</c:v>
                </c:pt>
                <c:pt idx="2989">
                  <c:v>0.46094000000000002</c:v>
                </c:pt>
                <c:pt idx="2990">
                  <c:v>0.45374999999999999</c:v>
                </c:pt>
                <c:pt idx="2991">
                  <c:v>0.44736999999999999</c:v>
                </c:pt>
                <c:pt idx="2992">
                  <c:v>0.45288</c:v>
                </c:pt>
                <c:pt idx="2993">
                  <c:v>0.45678000000000002</c:v>
                </c:pt>
                <c:pt idx="2994">
                  <c:v>0.45562999999999998</c:v>
                </c:pt>
                <c:pt idx="2995">
                  <c:v>0.46089999999999998</c:v>
                </c:pt>
                <c:pt idx="2996">
                  <c:v>0.46282000000000001</c:v>
                </c:pt>
                <c:pt idx="2997">
                  <c:v>0.46057999999999999</c:v>
                </c:pt>
                <c:pt idx="2998">
                  <c:v>0.4587</c:v>
                </c:pt>
                <c:pt idx="2999">
                  <c:v>0.46360000000000001</c:v>
                </c:pt>
                <c:pt idx="3000">
                  <c:v>0.47371000000000002</c:v>
                </c:pt>
                <c:pt idx="3001">
                  <c:v>0.48009000000000002</c:v>
                </c:pt>
                <c:pt idx="3002">
                  <c:v>0.48547000000000001</c:v>
                </c:pt>
                <c:pt idx="3003">
                  <c:v>0.49256</c:v>
                </c:pt>
                <c:pt idx="3004">
                  <c:v>0.49308999999999997</c:v>
                </c:pt>
                <c:pt idx="3005">
                  <c:v>0.49201</c:v>
                </c:pt>
                <c:pt idx="3006">
                  <c:v>0.49911</c:v>
                </c:pt>
                <c:pt idx="3007">
                  <c:v>0.50555000000000005</c:v>
                </c:pt>
                <c:pt idx="3008">
                  <c:v>0.51731000000000005</c:v>
                </c:pt>
                <c:pt idx="3009">
                  <c:v>0.52739999999999998</c:v>
                </c:pt>
                <c:pt idx="3010">
                  <c:v>0.53483000000000003</c:v>
                </c:pt>
                <c:pt idx="3011">
                  <c:v>0.55332999999999999</c:v>
                </c:pt>
                <c:pt idx="3012">
                  <c:v>0.57296000000000002</c:v>
                </c:pt>
                <c:pt idx="3013">
                  <c:v>0.58875</c:v>
                </c:pt>
                <c:pt idx="3014">
                  <c:v>0.60704999999999998</c:v>
                </c:pt>
                <c:pt idx="3015">
                  <c:v>0.63427</c:v>
                </c:pt>
                <c:pt idx="3016">
                  <c:v>0.65386</c:v>
                </c:pt>
                <c:pt idx="3017">
                  <c:v>0.67967999999999995</c:v>
                </c:pt>
                <c:pt idx="3018">
                  <c:v>0.70923999999999998</c:v>
                </c:pt>
                <c:pt idx="3019">
                  <c:v>0.74217999999999995</c:v>
                </c:pt>
                <c:pt idx="3020">
                  <c:v>0.78727999999999998</c:v>
                </c:pt>
                <c:pt idx="3021">
                  <c:v>0.82594000000000001</c:v>
                </c:pt>
                <c:pt idx="3022">
                  <c:v>0.87588999999999995</c:v>
                </c:pt>
                <c:pt idx="3023">
                  <c:v>0.92815000000000003</c:v>
                </c:pt>
                <c:pt idx="3024">
                  <c:v>0.97911999999999999</c:v>
                </c:pt>
                <c:pt idx="3025">
                  <c:v>1.0294300000000001</c:v>
                </c:pt>
                <c:pt idx="3026">
                  <c:v>1.09104</c:v>
                </c:pt>
                <c:pt idx="3027">
                  <c:v>1.1632</c:v>
                </c:pt>
                <c:pt idx="3028">
                  <c:v>1.2392099999999999</c:v>
                </c:pt>
                <c:pt idx="3029">
                  <c:v>1.3103100000000001</c:v>
                </c:pt>
                <c:pt idx="3030">
                  <c:v>1.37754</c:v>
                </c:pt>
                <c:pt idx="3031">
                  <c:v>1.44587</c:v>
                </c:pt>
                <c:pt idx="3032">
                  <c:v>1.5307900000000001</c:v>
                </c:pt>
                <c:pt idx="3033">
                  <c:v>1.61808</c:v>
                </c:pt>
                <c:pt idx="3034">
                  <c:v>1.70886</c:v>
                </c:pt>
                <c:pt idx="3035">
                  <c:v>1.80182</c:v>
                </c:pt>
                <c:pt idx="3036">
                  <c:v>1.8962300000000001</c:v>
                </c:pt>
                <c:pt idx="3037">
                  <c:v>1.986</c:v>
                </c:pt>
                <c:pt idx="3038">
                  <c:v>2.08474</c:v>
                </c:pt>
                <c:pt idx="3039">
                  <c:v>2.17679</c:v>
                </c:pt>
                <c:pt idx="3040">
                  <c:v>2.2709299999999999</c:v>
                </c:pt>
                <c:pt idx="3041">
                  <c:v>2.3629099999999998</c:v>
                </c:pt>
                <c:pt idx="3042">
                  <c:v>2.4489999999999998</c:v>
                </c:pt>
                <c:pt idx="3043">
                  <c:v>2.5348299999999999</c:v>
                </c:pt>
                <c:pt idx="3044">
                  <c:v>2.62053</c:v>
                </c:pt>
                <c:pt idx="3045">
                  <c:v>2.7011099999999999</c:v>
                </c:pt>
                <c:pt idx="3046">
                  <c:v>2.7746400000000002</c:v>
                </c:pt>
                <c:pt idx="3047">
                  <c:v>2.8395600000000001</c:v>
                </c:pt>
                <c:pt idx="3048">
                  <c:v>2.9073199999999999</c:v>
                </c:pt>
                <c:pt idx="3049">
                  <c:v>2.9645000000000001</c:v>
                </c:pt>
                <c:pt idx="3050">
                  <c:v>3.0070700000000001</c:v>
                </c:pt>
                <c:pt idx="3051">
                  <c:v>3.0592999999999999</c:v>
                </c:pt>
                <c:pt idx="3052">
                  <c:v>3.1000999999999999</c:v>
                </c:pt>
                <c:pt idx="3053">
                  <c:v>3.13896</c:v>
                </c:pt>
                <c:pt idx="3054">
                  <c:v>3.1685699999999999</c:v>
                </c:pt>
                <c:pt idx="3055">
                  <c:v>3.1832400000000001</c:v>
                </c:pt>
                <c:pt idx="3056">
                  <c:v>3.1833800000000001</c:v>
                </c:pt>
                <c:pt idx="3057">
                  <c:v>3.1823999999999999</c:v>
                </c:pt>
                <c:pt idx="3058">
                  <c:v>3.16784</c:v>
                </c:pt>
                <c:pt idx="3059">
                  <c:v>3.1461999999999999</c:v>
                </c:pt>
                <c:pt idx="3060">
                  <c:v>3.1239499999999998</c:v>
                </c:pt>
                <c:pt idx="3061">
                  <c:v>3.0866500000000001</c:v>
                </c:pt>
                <c:pt idx="3062">
                  <c:v>3.0472800000000002</c:v>
                </c:pt>
                <c:pt idx="3063">
                  <c:v>3.0089399999999999</c:v>
                </c:pt>
                <c:pt idx="3064">
                  <c:v>2.9607600000000001</c:v>
                </c:pt>
                <c:pt idx="3065">
                  <c:v>2.8965900000000002</c:v>
                </c:pt>
                <c:pt idx="3066">
                  <c:v>2.8417599999999998</c:v>
                </c:pt>
                <c:pt idx="3067">
                  <c:v>2.7849499999999998</c:v>
                </c:pt>
                <c:pt idx="3068">
                  <c:v>2.7107000000000001</c:v>
                </c:pt>
                <c:pt idx="3069">
                  <c:v>2.6314600000000001</c:v>
                </c:pt>
                <c:pt idx="3070">
                  <c:v>2.5690599999999999</c:v>
                </c:pt>
                <c:pt idx="3071">
                  <c:v>2.4837799999999999</c:v>
                </c:pt>
                <c:pt idx="3072">
                  <c:v>2.4028900000000002</c:v>
                </c:pt>
                <c:pt idx="3073">
                  <c:v>2.32118</c:v>
                </c:pt>
                <c:pt idx="3074">
                  <c:v>2.2456299999999998</c:v>
                </c:pt>
                <c:pt idx="3075">
                  <c:v>2.1640000000000001</c:v>
                </c:pt>
                <c:pt idx="3076">
                  <c:v>2.07735</c:v>
                </c:pt>
                <c:pt idx="3077">
                  <c:v>1.9997199999999999</c:v>
                </c:pt>
                <c:pt idx="3078">
                  <c:v>1.91469</c:v>
                </c:pt>
                <c:pt idx="3079">
                  <c:v>1.8338700000000001</c:v>
                </c:pt>
                <c:pt idx="3080">
                  <c:v>1.7584</c:v>
                </c:pt>
                <c:pt idx="3081">
                  <c:v>1.68448</c:v>
                </c:pt>
                <c:pt idx="3082">
                  <c:v>1.61148</c:v>
                </c:pt>
                <c:pt idx="3083">
                  <c:v>1.5423</c:v>
                </c:pt>
                <c:pt idx="3084">
                  <c:v>1.4668399999999999</c:v>
                </c:pt>
                <c:pt idx="3085">
                  <c:v>1.4051</c:v>
                </c:pt>
                <c:pt idx="3086">
                  <c:v>1.3406800000000001</c:v>
                </c:pt>
                <c:pt idx="3087">
                  <c:v>1.2847999999999999</c:v>
                </c:pt>
                <c:pt idx="3088">
                  <c:v>1.22557</c:v>
                </c:pt>
                <c:pt idx="3089">
                  <c:v>1.1692800000000001</c:v>
                </c:pt>
                <c:pt idx="3090">
                  <c:v>1.12449</c:v>
                </c:pt>
                <c:pt idx="3091">
                  <c:v>1.08453</c:v>
                </c:pt>
                <c:pt idx="3092">
                  <c:v>1.03912</c:v>
                </c:pt>
                <c:pt idx="3093">
                  <c:v>0.99089000000000005</c:v>
                </c:pt>
                <c:pt idx="3094">
                  <c:v>0.95093000000000005</c:v>
                </c:pt>
                <c:pt idx="3095">
                  <c:v>0.92483000000000004</c:v>
                </c:pt>
                <c:pt idx="3096">
                  <c:v>0.90483999999999998</c:v>
                </c:pt>
                <c:pt idx="3097">
                  <c:v>0.88378999999999996</c:v>
                </c:pt>
                <c:pt idx="3098">
                  <c:v>0.85463</c:v>
                </c:pt>
                <c:pt idx="3099">
                  <c:v>0.83130999999999999</c:v>
                </c:pt>
                <c:pt idx="3100">
                  <c:v>0.81462999999999997</c:v>
                </c:pt>
                <c:pt idx="3101">
                  <c:v>0.79066000000000003</c:v>
                </c:pt>
                <c:pt idx="3102">
                  <c:v>0.77554999999999996</c:v>
                </c:pt>
                <c:pt idx="3103">
                  <c:v>0.75961999999999996</c:v>
                </c:pt>
                <c:pt idx="3104">
                  <c:v>0.75566</c:v>
                </c:pt>
                <c:pt idx="3105">
                  <c:v>0.74587999999999999</c:v>
                </c:pt>
                <c:pt idx="3106">
                  <c:v>0.74506000000000006</c:v>
                </c:pt>
                <c:pt idx="3107">
                  <c:v>0.74099999999999999</c:v>
                </c:pt>
                <c:pt idx="3108">
                  <c:v>0.73258000000000001</c:v>
                </c:pt>
                <c:pt idx="3109">
                  <c:v>0.72492000000000001</c:v>
                </c:pt>
                <c:pt idx="3110">
                  <c:v>0.72130000000000005</c:v>
                </c:pt>
                <c:pt idx="3111">
                  <c:v>0.72418000000000005</c:v>
                </c:pt>
                <c:pt idx="3112">
                  <c:v>0.72653999999999996</c:v>
                </c:pt>
                <c:pt idx="3113">
                  <c:v>0.73763000000000001</c:v>
                </c:pt>
                <c:pt idx="3114">
                  <c:v>0.74875999999999998</c:v>
                </c:pt>
                <c:pt idx="3115">
                  <c:v>0.74658000000000002</c:v>
                </c:pt>
                <c:pt idx="3116">
                  <c:v>0.74624999999999997</c:v>
                </c:pt>
                <c:pt idx="3117">
                  <c:v>0.75722999999999996</c:v>
                </c:pt>
                <c:pt idx="3118">
                  <c:v>0.76780000000000004</c:v>
                </c:pt>
                <c:pt idx="3119">
                  <c:v>0.77500999999999998</c:v>
                </c:pt>
                <c:pt idx="3120">
                  <c:v>0.78513999999999995</c:v>
                </c:pt>
                <c:pt idx="3121">
                  <c:v>0.79615999999999998</c:v>
                </c:pt>
                <c:pt idx="3122">
                  <c:v>0.80998999999999999</c:v>
                </c:pt>
                <c:pt idx="3123">
                  <c:v>0.81716</c:v>
                </c:pt>
                <c:pt idx="3124">
                  <c:v>0.81701000000000001</c:v>
                </c:pt>
                <c:pt idx="3125">
                  <c:v>0.82054000000000005</c:v>
                </c:pt>
                <c:pt idx="3126">
                  <c:v>0.83235000000000003</c:v>
                </c:pt>
                <c:pt idx="3127">
                  <c:v>0.83577999999999997</c:v>
                </c:pt>
                <c:pt idx="3128">
                  <c:v>0.84119999999999995</c:v>
                </c:pt>
                <c:pt idx="3129">
                  <c:v>0.84826999999999997</c:v>
                </c:pt>
                <c:pt idx="3130">
                  <c:v>0.84562999999999999</c:v>
                </c:pt>
                <c:pt idx="3131">
                  <c:v>0.85033999999999998</c:v>
                </c:pt>
                <c:pt idx="3132">
                  <c:v>0.86390999999999996</c:v>
                </c:pt>
                <c:pt idx="3133">
                  <c:v>0.85846</c:v>
                </c:pt>
                <c:pt idx="3134">
                  <c:v>0.85294000000000003</c:v>
                </c:pt>
                <c:pt idx="3135">
                  <c:v>0.84296000000000004</c:v>
                </c:pt>
                <c:pt idx="3136">
                  <c:v>0.84272000000000002</c:v>
                </c:pt>
                <c:pt idx="3137">
                  <c:v>0.84774000000000005</c:v>
                </c:pt>
                <c:pt idx="3138">
                  <c:v>0.84797999999999996</c:v>
                </c:pt>
                <c:pt idx="3139">
                  <c:v>0.84247000000000005</c:v>
                </c:pt>
                <c:pt idx="3140">
                  <c:v>0.83653999999999995</c:v>
                </c:pt>
                <c:pt idx="3141">
                  <c:v>0.83123000000000002</c:v>
                </c:pt>
                <c:pt idx="3142">
                  <c:v>0.82326999999999995</c:v>
                </c:pt>
                <c:pt idx="3143">
                  <c:v>0.81801999999999997</c:v>
                </c:pt>
                <c:pt idx="3144">
                  <c:v>0.81259999999999999</c:v>
                </c:pt>
                <c:pt idx="3145">
                  <c:v>0.80342999999999998</c:v>
                </c:pt>
                <c:pt idx="3146">
                  <c:v>0.79413</c:v>
                </c:pt>
                <c:pt idx="3147">
                  <c:v>0.78815000000000002</c:v>
                </c:pt>
                <c:pt idx="3148">
                  <c:v>0.77183000000000002</c:v>
                </c:pt>
                <c:pt idx="3149">
                  <c:v>0.75207000000000002</c:v>
                </c:pt>
                <c:pt idx="3150">
                  <c:v>0.74222999999999995</c:v>
                </c:pt>
                <c:pt idx="3151">
                  <c:v>0.72665000000000002</c:v>
                </c:pt>
                <c:pt idx="3152">
                  <c:v>0.71979000000000004</c:v>
                </c:pt>
                <c:pt idx="3153">
                  <c:v>0.71604999999999996</c:v>
                </c:pt>
                <c:pt idx="3154">
                  <c:v>0.70394000000000001</c:v>
                </c:pt>
                <c:pt idx="3155">
                  <c:v>0.68879000000000001</c:v>
                </c:pt>
                <c:pt idx="3156">
                  <c:v>0.67125999999999997</c:v>
                </c:pt>
                <c:pt idx="3157">
                  <c:v>0.65678000000000003</c:v>
                </c:pt>
                <c:pt idx="3158">
                  <c:v>0.64819000000000004</c:v>
                </c:pt>
                <c:pt idx="3159">
                  <c:v>0.64114000000000004</c:v>
                </c:pt>
                <c:pt idx="3160">
                  <c:v>0.63565000000000005</c:v>
                </c:pt>
                <c:pt idx="3161">
                  <c:v>0.62541999999999998</c:v>
                </c:pt>
                <c:pt idx="3162">
                  <c:v>0.62263999999999997</c:v>
                </c:pt>
                <c:pt idx="3163">
                  <c:v>0.61226999999999998</c:v>
                </c:pt>
                <c:pt idx="3164">
                  <c:v>0.60389000000000004</c:v>
                </c:pt>
                <c:pt idx="3165">
                  <c:v>0.59689000000000003</c:v>
                </c:pt>
                <c:pt idx="3166">
                  <c:v>0.59502999999999995</c:v>
                </c:pt>
                <c:pt idx="3167">
                  <c:v>0.59187000000000001</c:v>
                </c:pt>
                <c:pt idx="3168">
                  <c:v>0.58723000000000003</c:v>
                </c:pt>
                <c:pt idx="3169">
                  <c:v>0.57977000000000001</c:v>
                </c:pt>
                <c:pt idx="3170">
                  <c:v>0.56801999999999997</c:v>
                </c:pt>
                <c:pt idx="3171">
                  <c:v>0.55449000000000004</c:v>
                </c:pt>
                <c:pt idx="3172">
                  <c:v>0.54664999999999997</c:v>
                </c:pt>
                <c:pt idx="3173">
                  <c:v>0.54991000000000001</c:v>
                </c:pt>
                <c:pt idx="3174">
                  <c:v>0.55640000000000001</c:v>
                </c:pt>
                <c:pt idx="3175">
                  <c:v>0.54723999999999995</c:v>
                </c:pt>
                <c:pt idx="3176">
                  <c:v>0.54791000000000001</c:v>
                </c:pt>
                <c:pt idx="3177">
                  <c:v>0.54842999999999997</c:v>
                </c:pt>
                <c:pt idx="3178">
                  <c:v>0.54861000000000004</c:v>
                </c:pt>
                <c:pt idx="3179">
                  <c:v>0.55496999999999996</c:v>
                </c:pt>
                <c:pt idx="3180">
                  <c:v>0.56540000000000001</c:v>
                </c:pt>
                <c:pt idx="3181">
                  <c:v>0.56489</c:v>
                </c:pt>
                <c:pt idx="3182">
                  <c:v>0.55976999999999999</c:v>
                </c:pt>
                <c:pt idx="3183">
                  <c:v>0.56169000000000002</c:v>
                </c:pt>
                <c:pt idx="3184">
                  <c:v>0.55918999999999996</c:v>
                </c:pt>
                <c:pt idx="3185">
                  <c:v>0.55932999999999999</c:v>
                </c:pt>
                <c:pt idx="3186">
                  <c:v>0.56203000000000003</c:v>
                </c:pt>
                <c:pt idx="3187">
                  <c:v>0.56459999999999999</c:v>
                </c:pt>
                <c:pt idx="3188">
                  <c:v>0.56874000000000002</c:v>
                </c:pt>
                <c:pt idx="3189">
                  <c:v>0.57926999999999995</c:v>
                </c:pt>
                <c:pt idx="3190">
                  <c:v>0.58860999999999997</c:v>
                </c:pt>
                <c:pt idx="3191">
                  <c:v>0.58753999999999995</c:v>
                </c:pt>
                <c:pt idx="3192">
                  <c:v>0.60024999999999995</c:v>
                </c:pt>
                <c:pt idx="3193">
                  <c:v>0.61277999999999999</c:v>
                </c:pt>
                <c:pt idx="3194">
                  <c:v>0.61777000000000004</c:v>
                </c:pt>
                <c:pt idx="3195">
                  <c:v>0.62648999999999999</c:v>
                </c:pt>
                <c:pt idx="3196">
                  <c:v>0.63422000000000001</c:v>
                </c:pt>
                <c:pt idx="3197">
                  <c:v>0.63166999999999995</c:v>
                </c:pt>
                <c:pt idx="3198">
                  <c:v>0.63758000000000004</c:v>
                </c:pt>
                <c:pt idx="3199">
                  <c:v>0.64139999999999997</c:v>
                </c:pt>
                <c:pt idx="3200">
                  <c:v>0.64786999999999995</c:v>
                </c:pt>
                <c:pt idx="3201">
                  <c:v>0.65222000000000002</c:v>
                </c:pt>
                <c:pt idx="3202">
                  <c:v>0.65437000000000001</c:v>
                </c:pt>
                <c:pt idx="3203">
                  <c:v>0.66130999999999995</c:v>
                </c:pt>
                <c:pt idx="3204">
                  <c:v>0.66168000000000005</c:v>
                </c:pt>
                <c:pt idx="3205">
                  <c:v>0.67095000000000005</c:v>
                </c:pt>
                <c:pt idx="3206">
                  <c:v>0.67559999999999998</c:v>
                </c:pt>
                <c:pt idx="3207">
                  <c:v>0.67817000000000005</c:v>
                </c:pt>
                <c:pt idx="3208">
                  <c:v>0.68459000000000003</c:v>
                </c:pt>
                <c:pt idx="3209">
                  <c:v>0.69301999999999997</c:v>
                </c:pt>
                <c:pt idx="3210">
                  <c:v>0.68923000000000001</c:v>
                </c:pt>
                <c:pt idx="3211">
                  <c:v>0.70113000000000003</c:v>
                </c:pt>
                <c:pt idx="3212">
                  <c:v>0.70243999999999995</c:v>
                </c:pt>
                <c:pt idx="3213">
                  <c:v>0.70155999999999996</c:v>
                </c:pt>
                <c:pt idx="3214">
                  <c:v>0.70174000000000003</c:v>
                </c:pt>
                <c:pt idx="3215">
                  <c:v>0.69977999999999996</c:v>
                </c:pt>
                <c:pt idx="3216">
                  <c:v>0.70008000000000004</c:v>
                </c:pt>
                <c:pt idx="3217">
                  <c:v>0.70569999999999999</c:v>
                </c:pt>
                <c:pt idx="3218">
                  <c:v>0.69649000000000005</c:v>
                </c:pt>
                <c:pt idx="3219">
                  <c:v>0.70111000000000001</c:v>
                </c:pt>
                <c:pt idx="3220">
                  <c:v>0.69925999999999999</c:v>
                </c:pt>
                <c:pt idx="3221">
                  <c:v>0.69750000000000001</c:v>
                </c:pt>
                <c:pt idx="3222">
                  <c:v>0.69452000000000003</c:v>
                </c:pt>
                <c:pt idx="3223">
                  <c:v>0.69642999999999999</c:v>
                </c:pt>
                <c:pt idx="3224">
                  <c:v>0.70264000000000004</c:v>
                </c:pt>
                <c:pt idx="3225">
                  <c:v>0.70426999999999995</c:v>
                </c:pt>
                <c:pt idx="3226">
                  <c:v>0.70470999999999995</c:v>
                </c:pt>
                <c:pt idx="3227">
                  <c:v>0.69684999999999997</c:v>
                </c:pt>
                <c:pt idx="3228">
                  <c:v>0.68476999999999999</c:v>
                </c:pt>
                <c:pt idx="3229">
                  <c:v>0.67839000000000005</c:v>
                </c:pt>
                <c:pt idx="3230">
                  <c:v>0.68054999999999999</c:v>
                </c:pt>
                <c:pt idx="3231">
                  <c:v>0.68289</c:v>
                </c:pt>
                <c:pt idx="3232">
                  <c:v>0.68437000000000003</c:v>
                </c:pt>
                <c:pt idx="3233">
                  <c:v>0.67569000000000001</c:v>
                </c:pt>
                <c:pt idx="3234">
                  <c:v>0.66954000000000002</c:v>
                </c:pt>
                <c:pt idx="3235">
                  <c:v>0.65710000000000002</c:v>
                </c:pt>
                <c:pt idx="3236">
                  <c:v>0.65266999999999997</c:v>
                </c:pt>
                <c:pt idx="3237">
                  <c:v>0.65676000000000001</c:v>
                </c:pt>
                <c:pt idx="3238">
                  <c:v>0.65669999999999995</c:v>
                </c:pt>
                <c:pt idx="3239">
                  <c:v>0.65537000000000001</c:v>
                </c:pt>
                <c:pt idx="3240">
                  <c:v>0.64658000000000004</c:v>
                </c:pt>
                <c:pt idx="3241">
                  <c:v>0.63480999999999999</c:v>
                </c:pt>
                <c:pt idx="3242">
                  <c:v>0.63263000000000003</c:v>
                </c:pt>
                <c:pt idx="3243">
                  <c:v>0.63771</c:v>
                </c:pt>
                <c:pt idx="3244">
                  <c:v>0.64095000000000002</c:v>
                </c:pt>
                <c:pt idx="3245">
                  <c:v>0.63915999999999995</c:v>
                </c:pt>
                <c:pt idx="3246">
                  <c:v>0.64178000000000002</c:v>
                </c:pt>
                <c:pt idx="3247">
                  <c:v>0.63982000000000006</c:v>
                </c:pt>
                <c:pt idx="3248">
                  <c:v>0.64702000000000004</c:v>
                </c:pt>
                <c:pt idx="3249">
                  <c:v>0.65988999999999998</c:v>
                </c:pt>
                <c:pt idx="3250">
                  <c:v>0.66693999999999998</c:v>
                </c:pt>
                <c:pt idx="3251">
                  <c:v>0.67027999999999999</c:v>
                </c:pt>
                <c:pt idx="3252">
                  <c:v>0.67190000000000005</c:v>
                </c:pt>
                <c:pt idx="3253">
                  <c:v>0.68845000000000001</c:v>
                </c:pt>
                <c:pt idx="3254">
                  <c:v>0.70257000000000003</c:v>
                </c:pt>
                <c:pt idx="3255">
                  <c:v>0.71350999999999998</c:v>
                </c:pt>
                <c:pt idx="3256">
                  <c:v>0.74021999999999999</c:v>
                </c:pt>
                <c:pt idx="3257">
                  <c:v>0.76349</c:v>
                </c:pt>
                <c:pt idx="3258">
                  <c:v>0.77781</c:v>
                </c:pt>
                <c:pt idx="3259">
                  <c:v>0.79222000000000004</c:v>
                </c:pt>
                <c:pt idx="3260">
                  <c:v>0.81845000000000001</c:v>
                </c:pt>
                <c:pt idx="3261">
                  <c:v>0.84511999999999998</c:v>
                </c:pt>
                <c:pt idx="3262">
                  <c:v>0.87846999999999997</c:v>
                </c:pt>
                <c:pt idx="3263">
                  <c:v>0.90837000000000001</c:v>
                </c:pt>
                <c:pt idx="3264">
                  <c:v>0.92601</c:v>
                </c:pt>
                <c:pt idx="3265">
                  <c:v>0.95494000000000001</c:v>
                </c:pt>
                <c:pt idx="3266">
                  <c:v>0.99690999999999996</c:v>
                </c:pt>
                <c:pt idx="3267">
                  <c:v>1.0273399999999999</c:v>
                </c:pt>
                <c:pt idx="3268">
                  <c:v>1.05888</c:v>
                </c:pt>
                <c:pt idx="3269">
                  <c:v>1.09535</c:v>
                </c:pt>
                <c:pt idx="3270">
                  <c:v>1.1281600000000001</c:v>
                </c:pt>
                <c:pt idx="3271">
                  <c:v>1.1639600000000001</c:v>
                </c:pt>
                <c:pt idx="3272">
                  <c:v>1.19892</c:v>
                </c:pt>
                <c:pt idx="3273">
                  <c:v>1.2383900000000001</c:v>
                </c:pt>
                <c:pt idx="3274">
                  <c:v>1.28582</c:v>
                </c:pt>
                <c:pt idx="3275">
                  <c:v>1.3238399999999999</c:v>
                </c:pt>
                <c:pt idx="3276">
                  <c:v>1.3621099999999999</c:v>
                </c:pt>
                <c:pt idx="3277">
                  <c:v>1.3967400000000001</c:v>
                </c:pt>
                <c:pt idx="3278">
                  <c:v>1.43407</c:v>
                </c:pt>
                <c:pt idx="3279">
                  <c:v>1.4681999999999999</c:v>
                </c:pt>
                <c:pt idx="3280">
                  <c:v>1.49231</c:v>
                </c:pt>
                <c:pt idx="3281">
                  <c:v>1.5238100000000001</c:v>
                </c:pt>
                <c:pt idx="3282">
                  <c:v>1.54759</c:v>
                </c:pt>
                <c:pt idx="3283">
                  <c:v>1.57277</c:v>
                </c:pt>
                <c:pt idx="3284">
                  <c:v>1.60318</c:v>
                </c:pt>
                <c:pt idx="3285">
                  <c:v>1.6253</c:v>
                </c:pt>
                <c:pt idx="3286">
                  <c:v>1.64151</c:v>
                </c:pt>
                <c:pt idx="3287">
                  <c:v>1.6595500000000001</c:v>
                </c:pt>
                <c:pt idx="3288">
                  <c:v>1.6761600000000001</c:v>
                </c:pt>
                <c:pt idx="3289">
                  <c:v>1.67839</c:v>
                </c:pt>
                <c:pt idx="3290">
                  <c:v>1.6825699999999999</c:v>
                </c:pt>
                <c:pt idx="3291">
                  <c:v>1.6899299999999999</c:v>
                </c:pt>
                <c:pt idx="3292">
                  <c:v>1.69292</c:v>
                </c:pt>
                <c:pt idx="3293">
                  <c:v>1.6827799999999999</c:v>
                </c:pt>
                <c:pt idx="3294">
                  <c:v>1.6763300000000001</c:v>
                </c:pt>
                <c:pt idx="3295">
                  <c:v>1.6651199999999999</c:v>
                </c:pt>
                <c:pt idx="3296">
                  <c:v>1.6534599999999999</c:v>
                </c:pt>
                <c:pt idx="3297">
                  <c:v>1.6484700000000001</c:v>
                </c:pt>
                <c:pt idx="3298">
                  <c:v>1.6334599999999999</c:v>
                </c:pt>
                <c:pt idx="3299">
                  <c:v>1.62138</c:v>
                </c:pt>
                <c:pt idx="3300">
                  <c:v>1.6055699999999999</c:v>
                </c:pt>
                <c:pt idx="3301">
                  <c:v>1.5767899999999999</c:v>
                </c:pt>
                <c:pt idx="3302">
                  <c:v>1.5506800000000001</c:v>
                </c:pt>
                <c:pt idx="3303">
                  <c:v>1.52569</c:v>
                </c:pt>
                <c:pt idx="3304">
                  <c:v>1.4934499999999999</c:v>
                </c:pt>
                <c:pt idx="3305">
                  <c:v>1.4618500000000001</c:v>
                </c:pt>
                <c:pt idx="3306">
                  <c:v>1.43651</c:v>
                </c:pt>
                <c:pt idx="3307">
                  <c:v>1.40838</c:v>
                </c:pt>
                <c:pt idx="3308">
                  <c:v>1.37395</c:v>
                </c:pt>
                <c:pt idx="3309">
                  <c:v>1.3450800000000001</c:v>
                </c:pt>
                <c:pt idx="3310">
                  <c:v>1.3125599999999999</c:v>
                </c:pt>
                <c:pt idx="3311">
                  <c:v>1.2833399999999999</c:v>
                </c:pt>
                <c:pt idx="3312">
                  <c:v>1.26755</c:v>
                </c:pt>
                <c:pt idx="3313">
                  <c:v>1.2363200000000001</c:v>
                </c:pt>
                <c:pt idx="3314">
                  <c:v>1.20503</c:v>
                </c:pt>
                <c:pt idx="3315">
                  <c:v>1.1688099999999999</c:v>
                </c:pt>
                <c:pt idx="3316">
                  <c:v>1.1380399999999999</c:v>
                </c:pt>
                <c:pt idx="3317">
                  <c:v>1.10778</c:v>
                </c:pt>
                <c:pt idx="3318">
                  <c:v>1.0736600000000001</c:v>
                </c:pt>
                <c:pt idx="3319">
                  <c:v>1.05402</c:v>
                </c:pt>
                <c:pt idx="3320">
                  <c:v>1.03169</c:v>
                </c:pt>
                <c:pt idx="3321">
                  <c:v>1.0071099999999999</c:v>
                </c:pt>
                <c:pt idx="3322">
                  <c:v>0.97743999999999998</c:v>
                </c:pt>
                <c:pt idx="3323">
                  <c:v>0.94682999999999995</c:v>
                </c:pt>
                <c:pt idx="3324">
                  <c:v>0.92557</c:v>
                </c:pt>
                <c:pt idx="3325">
                  <c:v>0.90454999999999997</c:v>
                </c:pt>
                <c:pt idx="3326">
                  <c:v>0.88116000000000005</c:v>
                </c:pt>
                <c:pt idx="3327">
                  <c:v>0.85660000000000003</c:v>
                </c:pt>
                <c:pt idx="3328">
                  <c:v>0.83601000000000003</c:v>
                </c:pt>
                <c:pt idx="3329">
                  <c:v>0.81925999999999999</c:v>
                </c:pt>
                <c:pt idx="3330">
                  <c:v>0.80683000000000005</c:v>
                </c:pt>
                <c:pt idx="3331">
                  <c:v>0.79474</c:v>
                </c:pt>
                <c:pt idx="3332">
                  <c:v>0.77868999999999999</c:v>
                </c:pt>
                <c:pt idx="3333">
                  <c:v>0.76720999999999995</c:v>
                </c:pt>
                <c:pt idx="3334">
                  <c:v>0.75429000000000002</c:v>
                </c:pt>
                <c:pt idx="3335">
                  <c:v>0.73568</c:v>
                </c:pt>
                <c:pt idx="3336">
                  <c:v>0.71916000000000002</c:v>
                </c:pt>
                <c:pt idx="3337">
                  <c:v>0.71303000000000005</c:v>
                </c:pt>
                <c:pt idx="3338">
                  <c:v>0.71404000000000001</c:v>
                </c:pt>
                <c:pt idx="3339">
                  <c:v>0.70735999999999999</c:v>
                </c:pt>
                <c:pt idx="3340">
                  <c:v>0.69367999999999996</c:v>
                </c:pt>
                <c:pt idx="3341">
                  <c:v>0.68947000000000003</c:v>
                </c:pt>
                <c:pt idx="3342">
                  <c:v>0.68540000000000001</c:v>
                </c:pt>
                <c:pt idx="3343">
                  <c:v>0.68335999999999997</c:v>
                </c:pt>
                <c:pt idx="3344">
                  <c:v>0.67664999999999997</c:v>
                </c:pt>
                <c:pt idx="3345">
                  <c:v>0.67322000000000004</c:v>
                </c:pt>
                <c:pt idx="3346">
                  <c:v>0.66366999999999998</c:v>
                </c:pt>
                <c:pt idx="3347">
                  <c:v>0.65666000000000002</c:v>
                </c:pt>
                <c:pt idx="3348">
                  <c:v>0.65839000000000003</c:v>
                </c:pt>
                <c:pt idx="3349">
                  <c:v>0.65580000000000005</c:v>
                </c:pt>
                <c:pt idx="3350">
                  <c:v>0.65180000000000005</c:v>
                </c:pt>
                <c:pt idx="3351">
                  <c:v>0.65488999999999997</c:v>
                </c:pt>
                <c:pt idx="3352">
                  <c:v>0.65178000000000003</c:v>
                </c:pt>
                <c:pt idx="3353">
                  <c:v>0.65129999999999999</c:v>
                </c:pt>
                <c:pt idx="3354">
                  <c:v>0.65034999999999998</c:v>
                </c:pt>
                <c:pt idx="3355">
                  <c:v>0.65456999999999999</c:v>
                </c:pt>
                <c:pt idx="3356">
                  <c:v>0.64922999999999997</c:v>
                </c:pt>
                <c:pt idx="3357">
                  <c:v>0.64344000000000001</c:v>
                </c:pt>
                <c:pt idx="3358">
                  <c:v>0.65031000000000005</c:v>
                </c:pt>
                <c:pt idx="3359">
                  <c:v>0.65552999999999995</c:v>
                </c:pt>
                <c:pt idx="3360">
                  <c:v>0.65615000000000001</c:v>
                </c:pt>
                <c:pt idx="3361">
                  <c:v>0.65368999999999999</c:v>
                </c:pt>
                <c:pt idx="3362">
                  <c:v>0.65444999999999998</c:v>
                </c:pt>
                <c:pt idx="3363">
                  <c:v>0.65671000000000002</c:v>
                </c:pt>
                <c:pt idx="3364">
                  <c:v>0.66396999999999995</c:v>
                </c:pt>
                <c:pt idx="3365">
                  <c:v>0.66669</c:v>
                </c:pt>
                <c:pt idx="3366">
                  <c:v>0.67100000000000004</c:v>
                </c:pt>
                <c:pt idx="3367">
                  <c:v>0.68511</c:v>
                </c:pt>
                <c:pt idx="3368">
                  <c:v>0.68677999999999995</c:v>
                </c:pt>
                <c:pt idx="3369">
                  <c:v>0.70023999999999997</c:v>
                </c:pt>
                <c:pt idx="3370">
                  <c:v>0.71348999999999996</c:v>
                </c:pt>
                <c:pt idx="3371">
                  <c:v>0.72638000000000003</c:v>
                </c:pt>
                <c:pt idx="3372">
                  <c:v>0.75251000000000001</c:v>
                </c:pt>
                <c:pt idx="3373">
                  <c:v>0.77649999999999997</c:v>
                </c:pt>
                <c:pt idx="3374">
                  <c:v>0.78693000000000002</c:v>
                </c:pt>
                <c:pt idx="3375">
                  <c:v>0.81501999999999997</c:v>
                </c:pt>
                <c:pt idx="3376">
                  <c:v>0.85241999999999996</c:v>
                </c:pt>
                <c:pt idx="3377">
                  <c:v>0.89971999999999996</c:v>
                </c:pt>
                <c:pt idx="3378">
                  <c:v>0.94896000000000003</c:v>
                </c:pt>
                <c:pt idx="3379">
                  <c:v>0.99314000000000002</c:v>
                </c:pt>
                <c:pt idx="3380">
                  <c:v>1.0469999999999999</c:v>
                </c:pt>
                <c:pt idx="3381">
                  <c:v>1.11114</c:v>
                </c:pt>
                <c:pt idx="3382">
                  <c:v>1.19017</c:v>
                </c:pt>
                <c:pt idx="3383">
                  <c:v>1.28186</c:v>
                </c:pt>
                <c:pt idx="3384">
                  <c:v>1.3827400000000001</c:v>
                </c:pt>
                <c:pt idx="3385">
                  <c:v>1.4886299999999999</c:v>
                </c:pt>
                <c:pt idx="3386">
                  <c:v>1.60545</c:v>
                </c:pt>
                <c:pt idx="3387">
                  <c:v>1.7425600000000001</c:v>
                </c:pt>
                <c:pt idx="3388">
                  <c:v>1.8883000000000001</c:v>
                </c:pt>
                <c:pt idx="3389">
                  <c:v>2.0454599999999998</c:v>
                </c:pt>
                <c:pt idx="3390">
                  <c:v>2.2216999999999998</c:v>
                </c:pt>
                <c:pt idx="3391">
                  <c:v>2.41221</c:v>
                </c:pt>
                <c:pt idx="3392">
                  <c:v>2.6177800000000002</c:v>
                </c:pt>
                <c:pt idx="3393">
                  <c:v>2.8292899999999999</c:v>
                </c:pt>
                <c:pt idx="3394">
                  <c:v>3.0618699999999999</c:v>
                </c:pt>
                <c:pt idx="3395">
                  <c:v>3.3198500000000002</c:v>
                </c:pt>
                <c:pt idx="3396">
                  <c:v>3.5900599999999998</c:v>
                </c:pt>
                <c:pt idx="3397">
                  <c:v>3.8771499999999999</c:v>
                </c:pt>
                <c:pt idx="3398">
                  <c:v>4.1710099999999999</c:v>
                </c:pt>
                <c:pt idx="3399">
                  <c:v>4.48271</c:v>
                </c:pt>
                <c:pt idx="3400">
                  <c:v>4.8032500000000002</c:v>
                </c:pt>
                <c:pt idx="3401">
                  <c:v>5.1375700000000002</c:v>
                </c:pt>
                <c:pt idx="3402">
                  <c:v>5.4776699999999998</c:v>
                </c:pt>
                <c:pt idx="3403">
                  <c:v>5.8287500000000003</c:v>
                </c:pt>
                <c:pt idx="3404">
                  <c:v>6.1867200000000002</c:v>
                </c:pt>
                <c:pt idx="3405">
                  <c:v>6.5555399999999997</c:v>
                </c:pt>
                <c:pt idx="3406">
                  <c:v>6.9237900000000003</c:v>
                </c:pt>
                <c:pt idx="3407">
                  <c:v>7.2740499999999999</c:v>
                </c:pt>
                <c:pt idx="3408">
                  <c:v>7.6275700000000004</c:v>
                </c:pt>
                <c:pt idx="3409">
                  <c:v>7.9778900000000004</c:v>
                </c:pt>
                <c:pt idx="3410">
                  <c:v>8.32118</c:v>
                </c:pt>
                <c:pt idx="3411">
                  <c:v>8.6546800000000008</c:v>
                </c:pt>
                <c:pt idx="3412">
                  <c:v>8.9801900000000003</c:v>
                </c:pt>
                <c:pt idx="3413">
                  <c:v>9.2912599999999994</c:v>
                </c:pt>
                <c:pt idx="3414">
                  <c:v>9.5822299999999991</c:v>
                </c:pt>
                <c:pt idx="3415">
                  <c:v>9.84938</c:v>
                </c:pt>
                <c:pt idx="3416">
                  <c:v>10.099019999999999</c:v>
                </c:pt>
                <c:pt idx="3417">
                  <c:v>10.32558</c:v>
                </c:pt>
                <c:pt idx="3418">
                  <c:v>10.52238</c:v>
                </c:pt>
                <c:pt idx="3419">
                  <c:v>10.69478</c:v>
                </c:pt>
                <c:pt idx="3420">
                  <c:v>10.84693</c:v>
                </c:pt>
                <c:pt idx="3421">
                  <c:v>10.9665</c:v>
                </c:pt>
                <c:pt idx="3422">
                  <c:v>11.068619999999999</c:v>
                </c:pt>
                <c:pt idx="3423">
                  <c:v>11.14188</c:v>
                </c:pt>
                <c:pt idx="3424">
                  <c:v>11.18877</c:v>
                </c:pt>
                <c:pt idx="3425">
                  <c:v>11.20087</c:v>
                </c:pt>
                <c:pt idx="3426">
                  <c:v>11.192880000000001</c:v>
                </c:pt>
                <c:pt idx="3427">
                  <c:v>11.160360000000001</c:v>
                </c:pt>
                <c:pt idx="3428">
                  <c:v>11.096170000000001</c:v>
                </c:pt>
                <c:pt idx="3429">
                  <c:v>11.01422</c:v>
                </c:pt>
                <c:pt idx="3430">
                  <c:v>10.91173</c:v>
                </c:pt>
                <c:pt idx="3431">
                  <c:v>10.77979</c:v>
                </c:pt>
                <c:pt idx="3432">
                  <c:v>10.62941</c:v>
                </c:pt>
                <c:pt idx="3433">
                  <c:v>10.46576</c:v>
                </c:pt>
                <c:pt idx="3434">
                  <c:v>10.2818</c:v>
                </c:pt>
                <c:pt idx="3435">
                  <c:v>10.081670000000001</c:v>
                </c:pt>
                <c:pt idx="3436">
                  <c:v>9.8703199999999995</c:v>
                </c:pt>
                <c:pt idx="3437">
                  <c:v>9.6516999999999999</c:v>
                </c:pt>
                <c:pt idx="3438">
                  <c:v>9.4178999999999995</c:v>
                </c:pt>
                <c:pt idx="3439">
                  <c:v>9.1728699999999996</c:v>
                </c:pt>
                <c:pt idx="3440">
                  <c:v>8.9219500000000007</c:v>
                </c:pt>
                <c:pt idx="3441">
                  <c:v>8.6741200000000003</c:v>
                </c:pt>
                <c:pt idx="3442">
                  <c:v>8.4252300000000009</c:v>
                </c:pt>
                <c:pt idx="3443">
                  <c:v>8.1660199999999996</c:v>
                </c:pt>
                <c:pt idx="3444">
                  <c:v>7.9087399999999999</c:v>
                </c:pt>
                <c:pt idx="3445">
                  <c:v>7.6516299999999999</c:v>
                </c:pt>
                <c:pt idx="3446">
                  <c:v>7.3879099999999998</c:v>
                </c:pt>
                <c:pt idx="3447">
                  <c:v>7.11897</c:v>
                </c:pt>
                <c:pt idx="3448">
                  <c:v>6.8700599999999996</c:v>
                </c:pt>
                <c:pt idx="3449">
                  <c:v>6.6196599999999997</c:v>
                </c:pt>
                <c:pt idx="3450">
                  <c:v>6.3807700000000001</c:v>
                </c:pt>
                <c:pt idx="3451">
                  <c:v>6.1411199999999999</c:v>
                </c:pt>
                <c:pt idx="3452">
                  <c:v>5.9012399999999996</c:v>
                </c:pt>
                <c:pt idx="3453">
                  <c:v>5.6692499999999999</c:v>
                </c:pt>
                <c:pt idx="3454">
                  <c:v>5.4523700000000002</c:v>
                </c:pt>
                <c:pt idx="3455">
                  <c:v>5.2411199999999996</c:v>
                </c:pt>
                <c:pt idx="3456">
                  <c:v>5.0331799999999998</c:v>
                </c:pt>
                <c:pt idx="3457">
                  <c:v>4.8318000000000003</c:v>
                </c:pt>
                <c:pt idx="3458">
                  <c:v>4.63056</c:v>
                </c:pt>
                <c:pt idx="3459">
                  <c:v>4.4407399999999999</c:v>
                </c:pt>
                <c:pt idx="3460">
                  <c:v>4.2572700000000001</c:v>
                </c:pt>
                <c:pt idx="3461">
                  <c:v>4.0784700000000003</c:v>
                </c:pt>
                <c:pt idx="3462">
                  <c:v>3.9127900000000002</c:v>
                </c:pt>
                <c:pt idx="3463">
                  <c:v>3.7515999999999998</c:v>
                </c:pt>
                <c:pt idx="3464">
                  <c:v>3.5979000000000001</c:v>
                </c:pt>
                <c:pt idx="3465">
                  <c:v>3.4568699999999999</c:v>
                </c:pt>
                <c:pt idx="3466">
                  <c:v>3.3205399999999998</c:v>
                </c:pt>
                <c:pt idx="3467">
                  <c:v>3.1923900000000001</c:v>
                </c:pt>
                <c:pt idx="3468">
                  <c:v>3.0642299999999998</c:v>
                </c:pt>
                <c:pt idx="3469">
                  <c:v>2.9470499999999999</c:v>
                </c:pt>
                <c:pt idx="3470">
                  <c:v>2.8315700000000001</c:v>
                </c:pt>
                <c:pt idx="3471">
                  <c:v>2.7241599999999999</c:v>
                </c:pt>
                <c:pt idx="3472">
                  <c:v>2.6167699999999998</c:v>
                </c:pt>
                <c:pt idx="3473">
                  <c:v>2.5141800000000001</c:v>
                </c:pt>
                <c:pt idx="3474">
                  <c:v>2.4193500000000001</c:v>
                </c:pt>
                <c:pt idx="3475">
                  <c:v>2.3391299999999999</c:v>
                </c:pt>
                <c:pt idx="3476">
                  <c:v>2.25081</c:v>
                </c:pt>
                <c:pt idx="3477">
                  <c:v>2.1639300000000001</c:v>
                </c:pt>
                <c:pt idx="3478">
                  <c:v>2.08752</c:v>
                </c:pt>
                <c:pt idx="3479">
                  <c:v>2.0210499999999998</c:v>
                </c:pt>
                <c:pt idx="3480">
                  <c:v>1.95058</c:v>
                </c:pt>
                <c:pt idx="3481">
                  <c:v>1.8979600000000001</c:v>
                </c:pt>
                <c:pt idx="3482">
                  <c:v>1.8447</c:v>
                </c:pt>
                <c:pt idx="3483">
                  <c:v>1.79806</c:v>
                </c:pt>
                <c:pt idx="3484">
                  <c:v>1.7400800000000001</c:v>
                </c:pt>
                <c:pt idx="3485">
                  <c:v>1.69208</c:v>
                </c:pt>
                <c:pt idx="3486">
                  <c:v>1.64178</c:v>
                </c:pt>
                <c:pt idx="3487">
                  <c:v>1.5983400000000001</c:v>
                </c:pt>
                <c:pt idx="3488">
                  <c:v>1.56572</c:v>
                </c:pt>
                <c:pt idx="3489">
                  <c:v>1.53365</c:v>
                </c:pt>
                <c:pt idx="3490">
                  <c:v>1.49464</c:v>
                </c:pt>
                <c:pt idx="3491">
                  <c:v>1.4681999999999999</c:v>
                </c:pt>
                <c:pt idx="3492">
                  <c:v>1.4337</c:v>
                </c:pt>
                <c:pt idx="3493">
                  <c:v>1.4077299999999999</c:v>
                </c:pt>
                <c:pt idx="3494">
                  <c:v>1.38245</c:v>
                </c:pt>
                <c:pt idx="3495">
                  <c:v>1.35717</c:v>
                </c:pt>
                <c:pt idx="3496">
                  <c:v>1.3432500000000001</c:v>
                </c:pt>
                <c:pt idx="3497">
                  <c:v>1.3253299999999999</c:v>
                </c:pt>
                <c:pt idx="3498">
                  <c:v>1.3189900000000001</c:v>
                </c:pt>
                <c:pt idx="3499">
                  <c:v>1.30372</c:v>
                </c:pt>
                <c:pt idx="3500">
                  <c:v>1.29427</c:v>
                </c:pt>
                <c:pt idx="3501">
                  <c:v>1.2851600000000001</c:v>
                </c:pt>
                <c:pt idx="3502">
                  <c:v>1.2803199999999999</c:v>
                </c:pt>
                <c:pt idx="3503">
                  <c:v>1.2756700000000001</c:v>
                </c:pt>
                <c:pt idx="3504">
                  <c:v>1.27495</c:v>
                </c:pt>
                <c:pt idx="3505">
                  <c:v>1.27888</c:v>
                </c:pt>
                <c:pt idx="3506">
                  <c:v>1.2761899999999999</c:v>
                </c:pt>
                <c:pt idx="3507">
                  <c:v>1.27786</c:v>
                </c:pt>
                <c:pt idx="3508">
                  <c:v>1.2797499999999999</c:v>
                </c:pt>
                <c:pt idx="3509">
                  <c:v>1.2876099999999999</c:v>
                </c:pt>
                <c:pt idx="3510">
                  <c:v>1.29356</c:v>
                </c:pt>
                <c:pt idx="3511">
                  <c:v>1.29094</c:v>
                </c:pt>
                <c:pt idx="3512">
                  <c:v>1.2961199999999999</c:v>
                </c:pt>
                <c:pt idx="3513">
                  <c:v>1.30315</c:v>
                </c:pt>
                <c:pt idx="3514">
                  <c:v>1.3193299999999999</c:v>
                </c:pt>
                <c:pt idx="3515">
                  <c:v>1.33822</c:v>
                </c:pt>
                <c:pt idx="3516">
                  <c:v>1.3559000000000001</c:v>
                </c:pt>
                <c:pt idx="3517">
                  <c:v>1.36513</c:v>
                </c:pt>
                <c:pt idx="3518">
                  <c:v>1.38788</c:v>
                </c:pt>
                <c:pt idx="3519">
                  <c:v>1.4030499999999999</c:v>
                </c:pt>
                <c:pt idx="3520">
                  <c:v>1.4124699999999999</c:v>
                </c:pt>
                <c:pt idx="3521">
                  <c:v>1.4174800000000001</c:v>
                </c:pt>
                <c:pt idx="3522">
                  <c:v>1.4296599999999999</c:v>
                </c:pt>
                <c:pt idx="3523">
                  <c:v>1.4533499999999999</c:v>
                </c:pt>
                <c:pt idx="3524">
                  <c:v>1.4672700000000001</c:v>
                </c:pt>
                <c:pt idx="3525">
                  <c:v>1.4906200000000001</c:v>
                </c:pt>
                <c:pt idx="3526">
                  <c:v>1.5031600000000001</c:v>
                </c:pt>
                <c:pt idx="3527">
                  <c:v>1.5176000000000001</c:v>
                </c:pt>
                <c:pt idx="3528">
                  <c:v>1.5321</c:v>
                </c:pt>
                <c:pt idx="3529">
                  <c:v>1.54556</c:v>
                </c:pt>
                <c:pt idx="3530">
                  <c:v>1.56077</c:v>
                </c:pt>
                <c:pt idx="3531">
                  <c:v>1.58162</c:v>
                </c:pt>
                <c:pt idx="3532">
                  <c:v>1.5943499999999999</c:v>
                </c:pt>
                <c:pt idx="3533">
                  <c:v>1.6100699999999999</c:v>
                </c:pt>
                <c:pt idx="3534">
                  <c:v>1.6206499999999999</c:v>
                </c:pt>
                <c:pt idx="3535">
                  <c:v>1.6329</c:v>
                </c:pt>
                <c:pt idx="3536">
                  <c:v>1.6374599999999999</c:v>
                </c:pt>
                <c:pt idx="3537">
                  <c:v>1.6403399999999999</c:v>
                </c:pt>
                <c:pt idx="3538">
                  <c:v>1.6586000000000001</c:v>
                </c:pt>
                <c:pt idx="3539">
                  <c:v>1.6718299999999999</c:v>
                </c:pt>
                <c:pt idx="3540">
                  <c:v>1.6756599999999999</c:v>
                </c:pt>
                <c:pt idx="3541">
                  <c:v>1.6775100000000001</c:v>
                </c:pt>
                <c:pt idx="3542">
                  <c:v>1.67814</c:v>
                </c:pt>
                <c:pt idx="3543">
                  <c:v>1.6795100000000001</c:v>
                </c:pt>
                <c:pt idx="3544">
                  <c:v>1.68167</c:v>
                </c:pt>
                <c:pt idx="3545">
                  <c:v>1.6809799999999999</c:v>
                </c:pt>
                <c:pt idx="3546">
                  <c:v>1.68336</c:v>
                </c:pt>
                <c:pt idx="3547">
                  <c:v>1.6740600000000001</c:v>
                </c:pt>
                <c:pt idx="3548">
                  <c:v>1.67577</c:v>
                </c:pt>
                <c:pt idx="3549">
                  <c:v>1.66614</c:v>
                </c:pt>
                <c:pt idx="3550">
                  <c:v>1.64916</c:v>
                </c:pt>
                <c:pt idx="3551">
                  <c:v>1.6329</c:v>
                </c:pt>
                <c:pt idx="3552">
                  <c:v>1.6126499999999999</c:v>
                </c:pt>
                <c:pt idx="3553">
                  <c:v>1.5938099999999999</c:v>
                </c:pt>
                <c:pt idx="3554">
                  <c:v>1.5765800000000001</c:v>
                </c:pt>
                <c:pt idx="3555">
                  <c:v>1.5538799999999999</c:v>
                </c:pt>
                <c:pt idx="3556">
                  <c:v>1.53427</c:v>
                </c:pt>
                <c:pt idx="3557">
                  <c:v>1.5065299999999999</c:v>
                </c:pt>
                <c:pt idx="3558">
                  <c:v>1.48522</c:v>
                </c:pt>
                <c:pt idx="3559">
                  <c:v>1.4647300000000001</c:v>
                </c:pt>
                <c:pt idx="3560">
                  <c:v>1.44967</c:v>
                </c:pt>
                <c:pt idx="3561">
                  <c:v>1.4285699999999999</c:v>
                </c:pt>
                <c:pt idx="3562">
                  <c:v>1.40483</c:v>
                </c:pt>
                <c:pt idx="3563">
                  <c:v>1.37355</c:v>
                </c:pt>
                <c:pt idx="3564">
                  <c:v>1.3492200000000001</c:v>
                </c:pt>
                <c:pt idx="3565">
                  <c:v>1.3219799999999999</c:v>
                </c:pt>
                <c:pt idx="3566">
                  <c:v>1.29406</c:v>
                </c:pt>
                <c:pt idx="3567">
                  <c:v>1.2605</c:v>
                </c:pt>
                <c:pt idx="3568">
                  <c:v>1.22966</c:v>
                </c:pt>
                <c:pt idx="3569">
                  <c:v>1.20031</c:v>
                </c:pt>
                <c:pt idx="3570">
                  <c:v>1.1705000000000001</c:v>
                </c:pt>
                <c:pt idx="3571">
                  <c:v>1.15286</c:v>
                </c:pt>
                <c:pt idx="3572">
                  <c:v>1.12815</c:v>
                </c:pt>
                <c:pt idx="3573">
                  <c:v>1.1127499999999999</c:v>
                </c:pt>
                <c:pt idx="3574">
                  <c:v>1.0929500000000001</c:v>
                </c:pt>
                <c:pt idx="3575">
                  <c:v>1.0649999999999999</c:v>
                </c:pt>
                <c:pt idx="3576">
                  <c:v>1.0373399999999999</c:v>
                </c:pt>
                <c:pt idx="3577">
                  <c:v>1.01078</c:v>
                </c:pt>
                <c:pt idx="3578">
                  <c:v>0.99358000000000002</c:v>
                </c:pt>
                <c:pt idx="3579">
                  <c:v>0.97597999999999996</c:v>
                </c:pt>
                <c:pt idx="3580">
                  <c:v>0.95691999999999999</c:v>
                </c:pt>
                <c:pt idx="3581">
                  <c:v>0.93588000000000005</c:v>
                </c:pt>
                <c:pt idx="3582">
                  <c:v>0.91966999999999999</c:v>
                </c:pt>
                <c:pt idx="3583">
                  <c:v>0.90832999999999997</c:v>
                </c:pt>
                <c:pt idx="3584">
                  <c:v>0.89624999999999999</c:v>
                </c:pt>
                <c:pt idx="3585">
                  <c:v>0.87783</c:v>
                </c:pt>
                <c:pt idx="3586">
                  <c:v>0.8619</c:v>
                </c:pt>
                <c:pt idx="3587">
                  <c:v>0.84526999999999997</c:v>
                </c:pt>
                <c:pt idx="3588">
                  <c:v>0.82974000000000003</c:v>
                </c:pt>
                <c:pt idx="3589">
                  <c:v>0.82830000000000004</c:v>
                </c:pt>
                <c:pt idx="3590">
                  <c:v>0.81308000000000002</c:v>
                </c:pt>
                <c:pt idx="3591">
                  <c:v>0.79346000000000005</c:v>
                </c:pt>
                <c:pt idx="3592">
                  <c:v>0.79117999999999999</c:v>
                </c:pt>
                <c:pt idx="3593">
                  <c:v>0.78610999999999998</c:v>
                </c:pt>
                <c:pt idx="3594">
                  <c:v>0.77807999999999999</c:v>
                </c:pt>
                <c:pt idx="3595">
                  <c:v>0.77602000000000004</c:v>
                </c:pt>
                <c:pt idx="3596">
                  <c:v>0.77585000000000004</c:v>
                </c:pt>
                <c:pt idx="3597">
                  <c:v>0.77588999999999997</c:v>
                </c:pt>
                <c:pt idx="3598">
                  <c:v>0.77783000000000002</c:v>
                </c:pt>
                <c:pt idx="3599">
                  <c:v>0.77124000000000004</c:v>
                </c:pt>
                <c:pt idx="3600">
                  <c:v>0.77502000000000004</c:v>
                </c:pt>
                <c:pt idx="3601">
                  <c:v>0.77500999999999998</c:v>
                </c:pt>
                <c:pt idx="3602">
                  <c:v>0.77195000000000003</c:v>
                </c:pt>
                <c:pt idx="3603">
                  <c:v>0.78076999999999996</c:v>
                </c:pt>
                <c:pt idx="3604">
                  <c:v>0.78068000000000004</c:v>
                </c:pt>
                <c:pt idx="3605">
                  <c:v>0.78017999999999998</c:v>
                </c:pt>
                <c:pt idx="3606">
                  <c:v>0.77739999999999998</c:v>
                </c:pt>
                <c:pt idx="3607">
                  <c:v>0.78203999999999996</c:v>
                </c:pt>
                <c:pt idx="3608">
                  <c:v>0.78756000000000004</c:v>
                </c:pt>
                <c:pt idx="3609">
                  <c:v>0.79140999999999995</c:v>
                </c:pt>
                <c:pt idx="3610">
                  <c:v>0.79600000000000004</c:v>
                </c:pt>
                <c:pt idx="3611">
                  <c:v>0.79866999999999999</c:v>
                </c:pt>
                <c:pt idx="3612">
                  <c:v>0.79537000000000002</c:v>
                </c:pt>
                <c:pt idx="3613">
                  <c:v>0.80078000000000005</c:v>
                </c:pt>
                <c:pt idx="3614">
                  <c:v>0.80639000000000005</c:v>
                </c:pt>
                <c:pt idx="3615">
                  <c:v>0.80300000000000005</c:v>
                </c:pt>
                <c:pt idx="3616">
                  <c:v>0.80425999999999997</c:v>
                </c:pt>
                <c:pt idx="3617">
                  <c:v>0.80991000000000002</c:v>
                </c:pt>
                <c:pt idx="3618">
                  <c:v>0.80479999999999996</c:v>
                </c:pt>
                <c:pt idx="3619">
                  <c:v>0.80672999999999995</c:v>
                </c:pt>
                <c:pt idx="3620">
                  <c:v>0.80901000000000001</c:v>
                </c:pt>
                <c:pt idx="3621">
                  <c:v>0.80528999999999995</c:v>
                </c:pt>
                <c:pt idx="3622">
                  <c:v>0.80386999999999997</c:v>
                </c:pt>
                <c:pt idx="3623">
                  <c:v>0.80552999999999997</c:v>
                </c:pt>
                <c:pt idx="3624">
                  <c:v>0.79874999999999996</c:v>
                </c:pt>
                <c:pt idx="3625">
                  <c:v>0.79193999999999998</c:v>
                </c:pt>
                <c:pt idx="3626">
                  <c:v>0.79112000000000005</c:v>
                </c:pt>
                <c:pt idx="3627">
                  <c:v>0.78359999999999996</c:v>
                </c:pt>
                <c:pt idx="3628">
                  <c:v>0.77512999999999999</c:v>
                </c:pt>
                <c:pt idx="3629">
                  <c:v>0.77231000000000005</c:v>
                </c:pt>
                <c:pt idx="3630">
                  <c:v>0.77347999999999995</c:v>
                </c:pt>
                <c:pt idx="3631">
                  <c:v>0.77210000000000001</c:v>
                </c:pt>
                <c:pt idx="3632">
                  <c:v>0.77237</c:v>
                </c:pt>
                <c:pt idx="3633">
                  <c:v>0.76127999999999996</c:v>
                </c:pt>
                <c:pt idx="3634">
                  <c:v>0.75478000000000001</c:v>
                </c:pt>
                <c:pt idx="3635">
                  <c:v>0.74666999999999994</c:v>
                </c:pt>
                <c:pt idx="3636">
                  <c:v>0.73233000000000004</c:v>
                </c:pt>
                <c:pt idx="3637">
                  <c:v>0.72380999999999995</c:v>
                </c:pt>
                <c:pt idx="3638">
                  <c:v>0.71621999999999997</c:v>
                </c:pt>
                <c:pt idx="3639">
                  <c:v>0.70711000000000002</c:v>
                </c:pt>
                <c:pt idx="3640">
                  <c:v>0.70348999999999995</c:v>
                </c:pt>
                <c:pt idx="3641">
                  <c:v>0.68539000000000005</c:v>
                </c:pt>
                <c:pt idx="3642">
                  <c:v>0.66574</c:v>
                </c:pt>
                <c:pt idx="3643">
                  <c:v>0.65774999999999995</c:v>
                </c:pt>
                <c:pt idx="3644">
                  <c:v>0.65383999999999998</c:v>
                </c:pt>
                <c:pt idx="3645">
                  <c:v>0.64424999999999999</c:v>
                </c:pt>
                <c:pt idx="3646">
                  <c:v>0.63470000000000004</c:v>
                </c:pt>
                <c:pt idx="3647">
                  <c:v>0.63939999999999997</c:v>
                </c:pt>
                <c:pt idx="3648">
                  <c:v>0.63112999999999997</c:v>
                </c:pt>
                <c:pt idx="3649">
                  <c:v>0.62678999999999996</c:v>
                </c:pt>
                <c:pt idx="3650">
                  <c:v>0.62478</c:v>
                </c:pt>
                <c:pt idx="3651">
                  <c:v>0.61543999999999999</c:v>
                </c:pt>
                <c:pt idx="3652">
                  <c:v>0.59923000000000004</c:v>
                </c:pt>
                <c:pt idx="3653">
                  <c:v>0.58806999999999998</c:v>
                </c:pt>
                <c:pt idx="3654">
                  <c:v>0.58211000000000002</c:v>
                </c:pt>
                <c:pt idx="3655">
                  <c:v>0.57794999999999996</c:v>
                </c:pt>
                <c:pt idx="3656">
                  <c:v>0.57230999999999999</c:v>
                </c:pt>
                <c:pt idx="3657">
                  <c:v>0.56586000000000003</c:v>
                </c:pt>
                <c:pt idx="3658">
                  <c:v>0.56847000000000003</c:v>
                </c:pt>
                <c:pt idx="3659">
                  <c:v>0.57374000000000003</c:v>
                </c:pt>
                <c:pt idx="3660">
                  <c:v>0.56679000000000002</c:v>
                </c:pt>
                <c:pt idx="3661">
                  <c:v>0.55420999999999998</c:v>
                </c:pt>
                <c:pt idx="3662">
                  <c:v>0.54725000000000001</c:v>
                </c:pt>
                <c:pt idx="3663">
                  <c:v>0.54088000000000003</c:v>
                </c:pt>
                <c:pt idx="3664">
                  <c:v>0.53405000000000002</c:v>
                </c:pt>
                <c:pt idx="3665">
                  <c:v>0.53005000000000002</c:v>
                </c:pt>
                <c:pt idx="3666">
                  <c:v>0.52998999999999996</c:v>
                </c:pt>
                <c:pt idx="3667">
                  <c:v>0.53052999999999995</c:v>
                </c:pt>
                <c:pt idx="3668">
                  <c:v>0.53198000000000001</c:v>
                </c:pt>
                <c:pt idx="3669">
                  <c:v>0.52419000000000004</c:v>
                </c:pt>
                <c:pt idx="3670">
                  <c:v>0.51861999999999997</c:v>
                </c:pt>
                <c:pt idx="3671">
                  <c:v>0.51285000000000003</c:v>
                </c:pt>
                <c:pt idx="3672">
                  <c:v>0.51371999999999995</c:v>
                </c:pt>
                <c:pt idx="3673">
                  <c:v>0.51175000000000004</c:v>
                </c:pt>
                <c:pt idx="3674">
                  <c:v>0.50644999999999996</c:v>
                </c:pt>
                <c:pt idx="3675">
                  <c:v>0.51068999999999998</c:v>
                </c:pt>
                <c:pt idx="3676">
                  <c:v>0.50473000000000001</c:v>
                </c:pt>
                <c:pt idx="3677">
                  <c:v>0.50924999999999998</c:v>
                </c:pt>
                <c:pt idx="3678">
                  <c:v>0.50092999999999999</c:v>
                </c:pt>
                <c:pt idx="3679">
                  <c:v>0.49814000000000003</c:v>
                </c:pt>
                <c:pt idx="3680">
                  <c:v>0.49236999999999997</c:v>
                </c:pt>
                <c:pt idx="3681">
                  <c:v>0.49374000000000001</c:v>
                </c:pt>
                <c:pt idx="3682">
                  <c:v>0.49947000000000003</c:v>
                </c:pt>
                <c:pt idx="3683">
                  <c:v>0.49931999999999999</c:v>
                </c:pt>
                <c:pt idx="3684">
                  <c:v>0.49743999999999999</c:v>
                </c:pt>
                <c:pt idx="3685">
                  <c:v>0.48993999999999999</c:v>
                </c:pt>
                <c:pt idx="3686">
                  <c:v>0.48538999999999999</c:v>
                </c:pt>
                <c:pt idx="3687">
                  <c:v>0.48111999999999999</c:v>
                </c:pt>
                <c:pt idx="3688">
                  <c:v>0.48483999999999999</c:v>
                </c:pt>
                <c:pt idx="3689">
                  <c:v>0.48172999999999999</c:v>
                </c:pt>
                <c:pt idx="3690">
                  <c:v>0.47978999999999999</c:v>
                </c:pt>
                <c:pt idx="3691">
                  <c:v>0.48281000000000002</c:v>
                </c:pt>
                <c:pt idx="3692">
                  <c:v>0.48816999999999999</c:v>
                </c:pt>
                <c:pt idx="3693">
                  <c:v>0.49830000000000002</c:v>
                </c:pt>
                <c:pt idx="3694">
                  <c:v>0.50231000000000003</c:v>
                </c:pt>
                <c:pt idx="3695">
                  <c:v>0.49260999999999999</c:v>
                </c:pt>
                <c:pt idx="3696">
                  <c:v>0.48266999999999999</c:v>
                </c:pt>
                <c:pt idx="3697">
                  <c:v>0.4829</c:v>
                </c:pt>
                <c:pt idx="3698">
                  <c:v>0.48663000000000001</c:v>
                </c:pt>
                <c:pt idx="3699">
                  <c:v>0.47876999999999997</c:v>
                </c:pt>
                <c:pt idx="3700">
                  <c:v>0.47397</c:v>
                </c:pt>
                <c:pt idx="3701">
                  <c:v>0.47281000000000001</c:v>
                </c:pt>
                <c:pt idx="3702">
                  <c:v>0.47508</c:v>
                </c:pt>
                <c:pt idx="3703">
                  <c:v>0.47569</c:v>
                </c:pt>
                <c:pt idx="3704">
                  <c:v>0.46867999999999999</c:v>
                </c:pt>
                <c:pt idx="3705">
                  <c:v>0.47370000000000001</c:v>
                </c:pt>
                <c:pt idx="3706">
                  <c:v>0.47439999999999999</c:v>
                </c:pt>
                <c:pt idx="3707">
                  <c:v>0.48579</c:v>
                </c:pt>
                <c:pt idx="3708">
                  <c:v>0.50178</c:v>
                </c:pt>
                <c:pt idx="3709">
                  <c:v>0.50002000000000002</c:v>
                </c:pt>
                <c:pt idx="3710">
                  <c:v>0.49778</c:v>
                </c:pt>
                <c:pt idx="3711">
                  <c:v>0.49451000000000001</c:v>
                </c:pt>
                <c:pt idx="3712">
                  <c:v>0.50094000000000005</c:v>
                </c:pt>
                <c:pt idx="3713">
                  <c:v>0.49692999999999998</c:v>
                </c:pt>
                <c:pt idx="3714">
                  <c:v>0.50187000000000004</c:v>
                </c:pt>
                <c:pt idx="3715">
                  <c:v>0.50827999999999995</c:v>
                </c:pt>
                <c:pt idx="3716">
                  <c:v>0.50595999999999997</c:v>
                </c:pt>
                <c:pt idx="3717">
                  <c:v>0.50673000000000001</c:v>
                </c:pt>
                <c:pt idx="3718">
                  <c:v>0.50405999999999995</c:v>
                </c:pt>
                <c:pt idx="3719">
                  <c:v>0.51797000000000004</c:v>
                </c:pt>
                <c:pt idx="3720">
                  <c:v>0.52895000000000003</c:v>
                </c:pt>
                <c:pt idx="3721">
                  <c:v>0.53347999999999995</c:v>
                </c:pt>
                <c:pt idx="3722">
                  <c:v>0.53264999999999996</c:v>
                </c:pt>
                <c:pt idx="3723">
                  <c:v>0.53771000000000002</c:v>
                </c:pt>
                <c:pt idx="3724">
                  <c:v>0.54042000000000001</c:v>
                </c:pt>
                <c:pt idx="3725">
                  <c:v>0.54676999999999998</c:v>
                </c:pt>
                <c:pt idx="3726">
                  <c:v>0.55498999999999998</c:v>
                </c:pt>
                <c:pt idx="3727">
                  <c:v>0.55835999999999997</c:v>
                </c:pt>
                <c:pt idx="3728">
                  <c:v>0.56491000000000002</c:v>
                </c:pt>
                <c:pt idx="3729">
                  <c:v>0.56594999999999995</c:v>
                </c:pt>
                <c:pt idx="3730">
                  <c:v>0.56884000000000001</c:v>
                </c:pt>
                <c:pt idx="3731">
                  <c:v>0.57179000000000002</c:v>
                </c:pt>
                <c:pt idx="3732">
                  <c:v>0.57103000000000004</c:v>
                </c:pt>
                <c:pt idx="3733">
                  <c:v>0.56862000000000001</c:v>
                </c:pt>
                <c:pt idx="3734">
                  <c:v>0.57430999999999999</c:v>
                </c:pt>
                <c:pt idx="3735">
                  <c:v>0.57769999999999999</c:v>
                </c:pt>
                <c:pt idx="3736">
                  <c:v>0.58153999999999995</c:v>
                </c:pt>
                <c:pt idx="3737">
                  <c:v>0.58172999999999997</c:v>
                </c:pt>
                <c:pt idx="3738">
                  <c:v>0.58862999999999999</c:v>
                </c:pt>
                <c:pt idx="3739">
                  <c:v>0.59072999999999998</c:v>
                </c:pt>
                <c:pt idx="3740">
                  <c:v>0.5968</c:v>
                </c:pt>
                <c:pt idx="3741">
                  <c:v>0.59992000000000001</c:v>
                </c:pt>
                <c:pt idx="3742">
                  <c:v>0.60377999999999998</c:v>
                </c:pt>
                <c:pt idx="3743">
                  <c:v>0.60385999999999995</c:v>
                </c:pt>
                <c:pt idx="3744">
                  <c:v>0.60062000000000004</c:v>
                </c:pt>
                <c:pt idx="3745">
                  <c:v>0.59892000000000001</c:v>
                </c:pt>
                <c:pt idx="3746">
                  <c:v>0.59957000000000005</c:v>
                </c:pt>
                <c:pt idx="3747">
                  <c:v>0.59804999999999997</c:v>
                </c:pt>
                <c:pt idx="3748">
                  <c:v>0.59928000000000003</c:v>
                </c:pt>
                <c:pt idx="3749">
                  <c:v>0.59801000000000004</c:v>
                </c:pt>
                <c:pt idx="3750">
                  <c:v>0.59697</c:v>
                </c:pt>
                <c:pt idx="3751">
                  <c:v>0.60396000000000005</c:v>
                </c:pt>
                <c:pt idx="3752">
                  <c:v>0.59965000000000002</c:v>
                </c:pt>
                <c:pt idx="3753">
                  <c:v>0.58723000000000003</c:v>
                </c:pt>
                <c:pt idx="3754">
                  <c:v>0.59009</c:v>
                </c:pt>
                <c:pt idx="3755">
                  <c:v>0.58694999999999997</c:v>
                </c:pt>
                <c:pt idx="3756">
                  <c:v>0.57945000000000002</c:v>
                </c:pt>
                <c:pt idx="3757">
                  <c:v>0.58069999999999999</c:v>
                </c:pt>
                <c:pt idx="3758">
                  <c:v>0.57667999999999997</c:v>
                </c:pt>
                <c:pt idx="3759">
                  <c:v>0.57774999999999999</c:v>
                </c:pt>
                <c:pt idx="3760">
                  <c:v>0.57628000000000001</c:v>
                </c:pt>
                <c:pt idx="3761">
                  <c:v>0.56623999999999997</c:v>
                </c:pt>
                <c:pt idx="3762">
                  <c:v>0.56713999999999998</c:v>
                </c:pt>
                <c:pt idx="3763">
                  <c:v>0.56505000000000005</c:v>
                </c:pt>
                <c:pt idx="3764">
                  <c:v>0.56025999999999998</c:v>
                </c:pt>
                <c:pt idx="3765">
                  <c:v>0.55615000000000003</c:v>
                </c:pt>
                <c:pt idx="3766">
                  <c:v>0.54313</c:v>
                </c:pt>
                <c:pt idx="3767">
                  <c:v>0.52951000000000004</c:v>
                </c:pt>
                <c:pt idx="3768">
                  <c:v>0.53354000000000001</c:v>
                </c:pt>
                <c:pt idx="3769">
                  <c:v>0.53702000000000005</c:v>
                </c:pt>
                <c:pt idx="3770">
                  <c:v>0.53776000000000002</c:v>
                </c:pt>
                <c:pt idx="3771">
                  <c:v>0.53361000000000003</c:v>
                </c:pt>
                <c:pt idx="3772">
                  <c:v>0.53108</c:v>
                </c:pt>
                <c:pt idx="3773">
                  <c:v>0.52700999999999998</c:v>
                </c:pt>
                <c:pt idx="3774">
                  <c:v>0.51966999999999997</c:v>
                </c:pt>
                <c:pt idx="3775">
                  <c:v>0.51451999999999998</c:v>
                </c:pt>
                <c:pt idx="3776">
                  <c:v>0.51021000000000005</c:v>
                </c:pt>
                <c:pt idx="3777">
                  <c:v>0.51082000000000005</c:v>
                </c:pt>
                <c:pt idx="3778">
                  <c:v>0.50748000000000004</c:v>
                </c:pt>
                <c:pt idx="3779">
                  <c:v>0.50136999999999998</c:v>
                </c:pt>
                <c:pt idx="3780">
                  <c:v>0.50078</c:v>
                </c:pt>
                <c:pt idx="3781">
                  <c:v>0.48907</c:v>
                </c:pt>
                <c:pt idx="3782">
                  <c:v>0.48129</c:v>
                </c:pt>
                <c:pt idx="3783">
                  <c:v>0.47459000000000001</c:v>
                </c:pt>
                <c:pt idx="3784">
                  <c:v>0.46681</c:v>
                </c:pt>
                <c:pt idx="3785">
                  <c:v>0.46350999999999998</c:v>
                </c:pt>
                <c:pt idx="3786">
                  <c:v>0.45673000000000002</c:v>
                </c:pt>
                <c:pt idx="3787">
                  <c:v>0.45167000000000002</c:v>
                </c:pt>
                <c:pt idx="3788">
                  <c:v>0.45277000000000001</c:v>
                </c:pt>
                <c:pt idx="3789">
                  <c:v>0.44703999999999999</c:v>
                </c:pt>
                <c:pt idx="3790">
                  <c:v>0.43958999999999998</c:v>
                </c:pt>
                <c:pt idx="3791">
                  <c:v>0.44113000000000002</c:v>
                </c:pt>
                <c:pt idx="3792">
                  <c:v>0.44725999999999999</c:v>
                </c:pt>
                <c:pt idx="3793">
                  <c:v>0.44261</c:v>
                </c:pt>
                <c:pt idx="3794">
                  <c:v>0.43502000000000002</c:v>
                </c:pt>
                <c:pt idx="3795">
                  <c:v>0.43448999999999999</c:v>
                </c:pt>
                <c:pt idx="3796">
                  <c:v>0.42546</c:v>
                </c:pt>
                <c:pt idx="3797">
                  <c:v>0.42544999999999999</c:v>
                </c:pt>
                <c:pt idx="3798">
                  <c:v>0.43487999999999999</c:v>
                </c:pt>
                <c:pt idx="3799">
                  <c:v>0.43687999999999999</c:v>
                </c:pt>
                <c:pt idx="3800">
                  <c:v>0.43264000000000002</c:v>
                </c:pt>
                <c:pt idx="3801">
                  <c:v>0.42305999999999999</c:v>
                </c:pt>
                <c:pt idx="3802">
                  <c:v>0.41203000000000001</c:v>
                </c:pt>
                <c:pt idx="3803">
                  <c:v>0.41588000000000003</c:v>
                </c:pt>
                <c:pt idx="3804">
                  <c:v>0.41700999999999999</c:v>
                </c:pt>
                <c:pt idx="3805">
                  <c:v>0.42659999999999998</c:v>
                </c:pt>
                <c:pt idx="3806">
                  <c:v>0.42897000000000002</c:v>
                </c:pt>
                <c:pt idx="3807">
                  <c:v>0.42331999999999997</c:v>
                </c:pt>
                <c:pt idx="3808">
                  <c:v>0.41374</c:v>
                </c:pt>
                <c:pt idx="3809">
                  <c:v>0.41354000000000002</c:v>
                </c:pt>
                <c:pt idx="3810">
                  <c:v>0.41816999999999999</c:v>
                </c:pt>
                <c:pt idx="3811">
                  <c:v>0.41798000000000002</c:v>
                </c:pt>
                <c:pt idx="3812">
                  <c:v>0.40905999999999998</c:v>
                </c:pt>
                <c:pt idx="3813">
                  <c:v>0.40460000000000002</c:v>
                </c:pt>
                <c:pt idx="3814">
                  <c:v>0.41815000000000002</c:v>
                </c:pt>
                <c:pt idx="3815">
                  <c:v>0.43043999999999999</c:v>
                </c:pt>
                <c:pt idx="3816">
                  <c:v>0.42980000000000002</c:v>
                </c:pt>
                <c:pt idx="3817">
                  <c:v>0.42698000000000003</c:v>
                </c:pt>
                <c:pt idx="3818">
                  <c:v>0.42269000000000001</c:v>
                </c:pt>
                <c:pt idx="3819">
                  <c:v>0.42909999999999998</c:v>
                </c:pt>
                <c:pt idx="3820">
                  <c:v>0.42757000000000001</c:v>
                </c:pt>
                <c:pt idx="3821">
                  <c:v>0.42884</c:v>
                </c:pt>
                <c:pt idx="3822">
                  <c:v>0.43497000000000002</c:v>
                </c:pt>
                <c:pt idx="3823">
                  <c:v>0.43946000000000002</c:v>
                </c:pt>
                <c:pt idx="3824">
                  <c:v>0.43430999999999997</c:v>
                </c:pt>
                <c:pt idx="3825">
                  <c:v>0.43248999999999999</c:v>
                </c:pt>
                <c:pt idx="3826">
                  <c:v>0.42662</c:v>
                </c:pt>
                <c:pt idx="3827">
                  <c:v>0.42764999999999997</c:v>
                </c:pt>
                <c:pt idx="3828">
                  <c:v>0.43123</c:v>
                </c:pt>
                <c:pt idx="3829">
                  <c:v>0.44125999999999999</c:v>
                </c:pt>
                <c:pt idx="3830">
                  <c:v>0.44084000000000001</c:v>
                </c:pt>
                <c:pt idx="3831">
                  <c:v>0.44131999999999999</c:v>
                </c:pt>
                <c:pt idx="3832">
                  <c:v>0.44307000000000002</c:v>
                </c:pt>
                <c:pt idx="3833">
                  <c:v>0.43542999999999998</c:v>
                </c:pt>
                <c:pt idx="3834">
                  <c:v>0.43014000000000002</c:v>
                </c:pt>
                <c:pt idx="3835">
                  <c:v>0.435</c:v>
                </c:pt>
                <c:pt idx="3836">
                  <c:v>0.44418000000000002</c:v>
                </c:pt>
                <c:pt idx="3837">
                  <c:v>0.44894000000000001</c:v>
                </c:pt>
                <c:pt idx="3838">
                  <c:v>0.45989000000000002</c:v>
                </c:pt>
                <c:pt idx="3839">
                  <c:v>0.45491999999999999</c:v>
                </c:pt>
                <c:pt idx="3840">
                  <c:v>0.45928999999999998</c:v>
                </c:pt>
                <c:pt idx="3841">
                  <c:v>0.46440999999999999</c:v>
                </c:pt>
                <c:pt idx="3842">
                  <c:v>0.46328000000000003</c:v>
                </c:pt>
                <c:pt idx="3843">
                  <c:v>0.46255000000000002</c:v>
                </c:pt>
                <c:pt idx="3844">
                  <c:v>0.46673999999999999</c:v>
                </c:pt>
                <c:pt idx="3845">
                  <c:v>0.47297</c:v>
                </c:pt>
                <c:pt idx="3846">
                  <c:v>0.46860000000000002</c:v>
                </c:pt>
                <c:pt idx="3847">
                  <c:v>0.47472999999999999</c:v>
                </c:pt>
                <c:pt idx="3848">
                  <c:v>0.48718</c:v>
                </c:pt>
                <c:pt idx="3849">
                  <c:v>0.49475000000000002</c:v>
                </c:pt>
                <c:pt idx="3850">
                  <c:v>0.50017</c:v>
                </c:pt>
                <c:pt idx="3851">
                  <c:v>0.49839</c:v>
                </c:pt>
                <c:pt idx="3852">
                  <c:v>0.50005999999999995</c:v>
                </c:pt>
                <c:pt idx="3853">
                  <c:v>0.50587000000000004</c:v>
                </c:pt>
                <c:pt idx="3854">
                  <c:v>0.50011000000000005</c:v>
                </c:pt>
                <c:pt idx="3855">
                  <c:v>0.50105999999999995</c:v>
                </c:pt>
                <c:pt idx="3856">
                  <c:v>0.49025000000000002</c:v>
                </c:pt>
                <c:pt idx="3857">
                  <c:v>0.49451000000000001</c:v>
                </c:pt>
                <c:pt idx="3858">
                  <c:v>0.50792000000000004</c:v>
                </c:pt>
                <c:pt idx="3859">
                  <c:v>0.51637</c:v>
                </c:pt>
                <c:pt idx="3860">
                  <c:v>0.51483000000000001</c:v>
                </c:pt>
                <c:pt idx="3861">
                  <c:v>0.51327</c:v>
                </c:pt>
                <c:pt idx="3862">
                  <c:v>0.50985999999999998</c:v>
                </c:pt>
                <c:pt idx="3863">
                  <c:v>0.49571999999999999</c:v>
                </c:pt>
                <c:pt idx="3864">
                  <c:v>0.49308000000000002</c:v>
                </c:pt>
                <c:pt idx="3865">
                  <c:v>0.50251999999999997</c:v>
                </c:pt>
                <c:pt idx="3866">
                  <c:v>0.51517000000000002</c:v>
                </c:pt>
                <c:pt idx="3867">
                  <c:v>0.51556000000000002</c:v>
                </c:pt>
                <c:pt idx="3868">
                  <c:v>0.52102000000000004</c:v>
                </c:pt>
                <c:pt idx="3869">
                  <c:v>0.51585999999999999</c:v>
                </c:pt>
                <c:pt idx="3870">
                  <c:v>0.51478999999999997</c:v>
                </c:pt>
                <c:pt idx="3871">
                  <c:v>0.52087000000000006</c:v>
                </c:pt>
                <c:pt idx="3872">
                  <c:v>0.51898999999999995</c:v>
                </c:pt>
                <c:pt idx="3873">
                  <c:v>0.51705999999999996</c:v>
                </c:pt>
                <c:pt idx="3874">
                  <c:v>0.52361000000000002</c:v>
                </c:pt>
                <c:pt idx="3875">
                  <c:v>0.52478000000000002</c:v>
                </c:pt>
                <c:pt idx="3876">
                  <c:v>0.52227999999999997</c:v>
                </c:pt>
                <c:pt idx="3877">
                  <c:v>0.51841000000000004</c:v>
                </c:pt>
                <c:pt idx="3878">
                  <c:v>0.52010999999999996</c:v>
                </c:pt>
                <c:pt idx="3879">
                  <c:v>0.51895999999999998</c:v>
                </c:pt>
                <c:pt idx="3880">
                  <c:v>0.50827999999999995</c:v>
                </c:pt>
                <c:pt idx="3881">
                  <c:v>0.50587000000000004</c:v>
                </c:pt>
                <c:pt idx="3882">
                  <c:v>0.49857000000000001</c:v>
                </c:pt>
                <c:pt idx="3883">
                  <c:v>0.49991999999999998</c:v>
                </c:pt>
                <c:pt idx="3884">
                  <c:v>0.51432999999999995</c:v>
                </c:pt>
                <c:pt idx="3885">
                  <c:v>0.51919999999999999</c:v>
                </c:pt>
                <c:pt idx="3886">
                  <c:v>0.51873999999999998</c:v>
                </c:pt>
                <c:pt idx="3887">
                  <c:v>0.52181</c:v>
                </c:pt>
                <c:pt idx="3888">
                  <c:v>0.51390000000000002</c:v>
                </c:pt>
                <c:pt idx="3889">
                  <c:v>0.51207000000000003</c:v>
                </c:pt>
                <c:pt idx="3890">
                  <c:v>0.51146000000000003</c:v>
                </c:pt>
                <c:pt idx="3891">
                  <c:v>0.51580000000000004</c:v>
                </c:pt>
                <c:pt idx="3892">
                  <c:v>0.51917999999999997</c:v>
                </c:pt>
                <c:pt idx="3893">
                  <c:v>0.51073000000000002</c:v>
                </c:pt>
                <c:pt idx="3894">
                  <c:v>0.50983999999999996</c:v>
                </c:pt>
                <c:pt idx="3895">
                  <c:v>0.50236000000000003</c:v>
                </c:pt>
                <c:pt idx="3896">
                  <c:v>0.50444</c:v>
                </c:pt>
                <c:pt idx="3897">
                  <c:v>0.50541000000000003</c:v>
                </c:pt>
                <c:pt idx="3898">
                  <c:v>0.51227999999999996</c:v>
                </c:pt>
                <c:pt idx="3899">
                  <c:v>0.51863000000000004</c:v>
                </c:pt>
                <c:pt idx="3900">
                  <c:v>0.51637999999999995</c:v>
                </c:pt>
                <c:pt idx="3901">
                  <c:v>0.51846999999999999</c:v>
                </c:pt>
                <c:pt idx="3902">
                  <c:v>0.51883999999999997</c:v>
                </c:pt>
                <c:pt idx="3903">
                  <c:v>0.51500999999999997</c:v>
                </c:pt>
                <c:pt idx="3904">
                  <c:v>0.51604000000000005</c:v>
                </c:pt>
                <c:pt idx="3905">
                  <c:v>0.52197000000000005</c:v>
                </c:pt>
                <c:pt idx="3906">
                  <c:v>0.51851999999999998</c:v>
                </c:pt>
                <c:pt idx="3907">
                  <c:v>0.51729999999999998</c:v>
                </c:pt>
                <c:pt idx="3908">
                  <c:v>0.51651999999999998</c:v>
                </c:pt>
                <c:pt idx="3909">
                  <c:v>0.51710999999999996</c:v>
                </c:pt>
                <c:pt idx="3910">
                  <c:v>0.52612000000000003</c:v>
                </c:pt>
                <c:pt idx="3911">
                  <c:v>0.52317000000000002</c:v>
                </c:pt>
                <c:pt idx="3912">
                  <c:v>0.51832</c:v>
                </c:pt>
                <c:pt idx="3913">
                  <c:v>0.50995000000000001</c:v>
                </c:pt>
                <c:pt idx="3914">
                  <c:v>0.5091</c:v>
                </c:pt>
                <c:pt idx="3915">
                  <c:v>0.52763000000000004</c:v>
                </c:pt>
                <c:pt idx="3916">
                  <c:v>0.53188000000000002</c:v>
                </c:pt>
                <c:pt idx="3917">
                  <c:v>0.52646000000000004</c:v>
                </c:pt>
                <c:pt idx="3918">
                  <c:v>0.52151999999999998</c:v>
                </c:pt>
                <c:pt idx="3919">
                  <c:v>0.51759999999999995</c:v>
                </c:pt>
                <c:pt idx="3920">
                  <c:v>0.51000999999999996</c:v>
                </c:pt>
                <c:pt idx="3921">
                  <c:v>0.50944999999999996</c:v>
                </c:pt>
                <c:pt idx="3922">
                  <c:v>0.50455000000000005</c:v>
                </c:pt>
                <c:pt idx="3923">
                  <c:v>0.50416000000000005</c:v>
                </c:pt>
                <c:pt idx="3924">
                  <c:v>0.50446000000000002</c:v>
                </c:pt>
                <c:pt idx="3925">
                  <c:v>0.50843000000000005</c:v>
                </c:pt>
                <c:pt idx="3926">
                  <c:v>0.50729000000000002</c:v>
                </c:pt>
                <c:pt idx="3927">
                  <c:v>0.50131999999999999</c:v>
                </c:pt>
                <c:pt idx="3928">
                  <c:v>0.49348999999999998</c:v>
                </c:pt>
                <c:pt idx="3929">
                  <c:v>0.48681999999999997</c:v>
                </c:pt>
                <c:pt idx="3930">
                  <c:v>0.4829</c:v>
                </c:pt>
                <c:pt idx="3931">
                  <c:v>0.47455999999999998</c:v>
                </c:pt>
                <c:pt idx="3932">
                  <c:v>0.46703</c:v>
                </c:pt>
                <c:pt idx="3933">
                  <c:v>0.46648000000000001</c:v>
                </c:pt>
                <c:pt idx="3934">
                  <c:v>0.47188999999999998</c:v>
                </c:pt>
                <c:pt idx="3935">
                  <c:v>0.46687000000000001</c:v>
                </c:pt>
                <c:pt idx="3936">
                  <c:v>0.46046999999999999</c:v>
                </c:pt>
                <c:pt idx="3937">
                  <c:v>0.46011000000000002</c:v>
                </c:pt>
                <c:pt idx="3938">
                  <c:v>0.45273999999999998</c:v>
                </c:pt>
                <c:pt idx="3939">
                  <c:v>0.44928000000000001</c:v>
                </c:pt>
                <c:pt idx="3940">
                  <c:v>0.44166</c:v>
                </c:pt>
                <c:pt idx="3941">
                  <c:v>0.44186999999999999</c:v>
                </c:pt>
                <c:pt idx="3942">
                  <c:v>0.44735999999999998</c:v>
                </c:pt>
                <c:pt idx="3943">
                  <c:v>0.44631999999999999</c:v>
                </c:pt>
                <c:pt idx="3944">
                  <c:v>0.44758999999999999</c:v>
                </c:pt>
                <c:pt idx="3945">
                  <c:v>0.44980999999999999</c:v>
                </c:pt>
                <c:pt idx="3946">
                  <c:v>0.44914999999999999</c:v>
                </c:pt>
                <c:pt idx="3947">
                  <c:v>0.44302999999999998</c:v>
                </c:pt>
                <c:pt idx="3948">
                  <c:v>0.43667</c:v>
                </c:pt>
                <c:pt idx="3949">
                  <c:v>0.43628</c:v>
                </c:pt>
                <c:pt idx="3950">
                  <c:v>0.43590000000000001</c:v>
                </c:pt>
                <c:pt idx="3951">
                  <c:v>0.43459999999999999</c:v>
                </c:pt>
                <c:pt idx="3952">
                  <c:v>0.43504999999999999</c:v>
                </c:pt>
                <c:pt idx="3953">
                  <c:v>0.43836999999999998</c:v>
                </c:pt>
                <c:pt idx="3954">
                  <c:v>0.44319999999999998</c:v>
                </c:pt>
                <c:pt idx="3955">
                  <c:v>0.43703999999999998</c:v>
                </c:pt>
                <c:pt idx="3956">
                  <c:v>0.43067</c:v>
                </c:pt>
                <c:pt idx="3957">
                  <c:v>0.43290000000000001</c:v>
                </c:pt>
                <c:pt idx="3958">
                  <c:v>0.43175000000000002</c:v>
                </c:pt>
                <c:pt idx="3959">
                  <c:v>0.43151</c:v>
                </c:pt>
                <c:pt idx="3960">
                  <c:v>0.43840000000000001</c:v>
                </c:pt>
                <c:pt idx="3961">
                  <c:v>0.43573000000000001</c:v>
                </c:pt>
                <c:pt idx="3962">
                  <c:v>0.41853000000000001</c:v>
                </c:pt>
                <c:pt idx="3963">
                  <c:v>0.41511999999999999</c:v>
                </c:pt>
                <c:pt idx="3964">
                  <c:v>0.41302</c:v>
                </c:pt>
                <c:pt idx="3965">
                  <c:v>0.40255000000000002</c:v>
                </c:pt>
                <c:pt idx="3966">
                  <c:v>0.40590999999999999</c:v>
                </c:pt>
                <c:pt idx="3967">
                  <c:v>0.41221000000000002</c:v>
                </c:pt>
                <c:pt idx="3968">
                  <c:v>0.41183999999999998</c:v>
                </c:pt>
                <c:pt idx="3969">
                  <c:v>0.41181000000000001</c:v>
                </c:pt>
                <c:pt idx="3970">
                  <c:v>0.41155999999999998</c:v>
                </c:pt>
                <c:pt idx="3971">
                  <c:v>0.41997000000000001</c:v>
                </c:pt>
                <c:pt idx="3972">
                  <c:v>0.41905999999999999</c:v>
                </c:pt>
                <c:pt idx="3973">
                  <c:v>0.42124</c:v>
                </c:pt>
                <c:pt idx="3974">
                  <c:v>0.41160000000000002</c:v>
                </c:pt>
                <c:pt idx="3975">
                  <c:v>0.40808</c:v>
                </c:pt>
                <c:pt idx="3976">
                  <c:v>0.40254000000000001</c:v>
                </c:pt>
                <c:pt idx="3977">
                  <c:v>0.40649999999999997</c:v>
                </c:pt>
                <c:pt idx="3978">
                  <c:v>0.41178999999999999</c:v>
                </c:pt>
                <c:pt idx="3979">
                  <c:v>0.41897000000000001</c:v>
                </c:pt>
                <c:pt idx="3980">
                  <c:v>0.42675999999999997</c:v>
                </c:pt>
                <c:pt idx="3981">
                  <c:v>0.42209000000000002</c:v>
                </c:pt>
                <c:pt idx="3982">
                  <c:v>0.41294999999999998</c:v>
                </c:pt>
                <c:pt idx="3983">
                  <c:v>0.41413</c:v>
                </c:pt>
                <c:pt idx="3984">
                  <c:v>0.41602</c:v>
                </c:pt>
                <c:pt idx="3985">
                  <c:v>0.41241</c:v>
                </c:pt>
                <c:pt idx="3986">
                  <c:v>0.42293999999999998</c:v>
                </c:pt>
                <c:pt idx="3987">
                  <c:v>0.41960999999999998</c:v>
                </c:pt>
                <c:pt idx="3988">
                  <c:v>0.42530000000000001</c:v>
                </c:pt>
                <c:pt idx="3989">
                  <c:v>0.41719000000000001</c:v>
                </c:pt>
                <c:pt idx="3990">
                  <c:v>0.42547000000000001</c:v>
                </c:pt>
                <c:pt idx="3991">
                  <c:v>0.42684</c:v>
                </c:pt>
                <c:pt idx="3992">
                  <c:v>0.42884</c:v>
                </c:pt>
                <c:pt idx="3993">
                  <c:v>0.42748000000000003</c:v>
                </c:pt>
                <c:pt idx="3994">
                  <c:v>0.43202000000000002</c:v>
                </c:pt>
                <c:pt idx="3995">
                  <c:v>0.43974000000000002</c:v>
                </c:pt>
                <c:pt idx="3996">
                  <c:v>0.44619999999999999</c:v>
                </c:pt>
                <c:pt idx="3997">
                  <c:v>0.44139</c:v>
                </c:pt>
                <c:pt idx="3998">
                  <c:v>0.43941999999999998</c:v>
                </c:pt>
                <c:pt idx="3999">
                  <c:v>0.44239000000000001</c:v>
                </c:pt>
                <c:pt idx="4000">
                  <c:v>0.43919000000000002</c:v>
                </c:pt>
                <c:pt idx="4001">
                  <c:v>0.44835000000000003</c:v>
                </c:pt>
                <c:pt idx="4002">
                  <c:v>0.44423000000000001</c:v>
                </c:pt>
                <c:pt idx="4003">
                  <c:v>0.45204</c:v>
                </c:pt>
                <c:pt idx="4004">
                  <c:v>0.44180000000000003</c:v>
                </c:pt>
                <c:pt idx="4005">
                  <c:v>0.44497999999999999</c:v>
                </c:pt>
                <c:pt idx="4006">
                  <c:v>0.44729999999999998</c:v>
                </c:pt>
                <c:pt idx="4007">
                  <c:v>0.45172000000000001</c:v>
                </c:pt>
                <c:pt idx="4008">
                  <c:v>0.44613000000000003</c:v>
                </c:pt>
                <c:pt idx="4009">
                  <c:v>0.44298999999999999</c:v>
                </c:pt>
                <c:pt idx="4010">
                  <c:v>0.44923000000000002</c:v>
                </c:pt>
                <c:pt idx="4011">
                  <c:v>0.45066000000000001</c:v>
                </c:pt>
                <c:pt idx="4012">
                  <c:v>0.45032</c:v>
                </c:pt>
                <c:pt idx="4013">
                  <c:v>0.45634999999999998</c:v>
                </c:pt>
                <c:pt idx="4014">
                  <c:v>0.45933000000000002</c:v>
                </c:pt>
                <c:pt idx="4015">
                  <c:v>0.46151999999999999</c:v>
                </c:pt>
                <c:pt idx="4016">
                  <c:v>0.46056999999999998</c:v>
                </c:pt>
                <c:pt idx="4017">
                  <c:v>0.45552999999999999</c:v>
                </c:pt>
                <c:pt idx="4018">
                  <c:v>0.46034999999999998</c:v>
                </c:pt>
                <c:pt idx="4019">
                  <c:v>0.46107999999999999</c:v>
                </c:pt>
                <c:pt idx="4020">
                  <c:v>0.46462999999999999</c:v>
                </c:pt>
                <c:pt idx="4021">
                  <c:v>0.47017999999999999</c:v>
                </c:pt>
                <c:pt idx="4022">
                  <c:v>0.47137000000000001</c:v>
                </c:pt>
                <c:pt idx="4023">
                  <c:v>0.47342000000000001</c:v>
                </c:pt>
                <c:pt idx="4024">
                  <c:v>0.47922999999999999</c:v>
                </c:pt>
                <c:pt idx="4025">
                  <c:v>0.47072000000000003</c:v>
                </c:pt>
                <c:pt idx="4026">
                  <c:v>0.47183000000000003</c:v>
                </c:pt>
                <c:pt idx="4027">
                  <c:v>0.47767999999999999</c:v>
                </c:pt>
                <c:pt idx="4028">
                  <c:v>0.48270000000000002</c:v>
                </c:pt>
                <c:pt idx="4029">
                  <c:v>0.49236000000000002</c:v>
                </c:pt>
                <c:pt idx="4030">
                  <c:v>0.48615000000000003</c:v>
                </c:pt>
                <c:pt idx="4031">
                  <c:v>0.47747000000000001</c:v>
                </c:pt>
                <c:pt idx="4032">
                  <c:v>0.47989999999999999</c:v>
                </c:pt>
                <c:pt idx="4033">
                  <c:v>0.48698999999999998</c:v>
                </c:pt>
                <c:pt idx="4034">
                  <c:v>0.49436000000000002</c:v>
                </c:pt>
                <c:pt idx="4035">
                  <c:v>0.51100000000000001</c:v>
                </c:pt>
                <c:pt idx="4036">
                  <c:v>0.52624000000000004</c:v>
                </c:pt>
                <c:pt idx="4037">
                  <c:v>0.52930999999999995</c:v>
                </c:pt>
                <c:pt idx="4038">
                  <c:v>0.53681999999999996</c:v>
                </c:pt>
                <c:pt idx="4039">
                  <c:v>0.53837999999999997</c:v>
                </c:pt>
                <c:pt idx="4040">
                  <c:v>0.54554999999999998</c:v>
                </c:pt>
                <c:pt idx="4041">
                  <c:v>0.55061000000000004</c:v>
                </c:pt>
                <c:pt idx="4042">
                  <c:v>0.55449999999999999</c:v>
                </c:pt>
                <c:pt idx="4043">
                  <c:v>0.56140000000000001</c:v>
                </c:pt>
                <c:pt idx="4044">
                  <c:v>0.57003999999999999</c:v>
                </c:pt>
                <c:pt idx="4045">
                  <c:v>0.58113999999999999</c:v>
                </c:pt>
                <c:pt idx="4046">
                  <c:v>0.58265</c:v>
                </c:pt>
                <c:pt idx="4047">
                  <c:v>0.58538999999999997</c:v>
                </c:pt>
                <c:pt idx="4048">
                  <c:v>0.60060000000000002</c:v>
                </c:pt>
                <c:pt idx="4049">
                  <c:v>0.60565999999999998</c:v>
                </c:pt>
                <c:pt idx="4050">
                  <c:v>0.60929999999999995</c:v>
                </c:pt>
                <c:pt idx="4051">
                  <c:v>0.61941000000000002</c:v>
                </c:pt>
                <c:pt idx="4052">
                  <c:v>0.62217</c:v>
                </c:pt>
                <c:pt idx="4053">
                  <c:v>0.62907000000000002</c:v>
                </c:pt>
                <c:pt idx="4054">
                  <c:v>0.63539999999999996</c:v>
                </c:pt>
                <c:pt idx="4055">
                  <c:v>0.64376999999999995</c:v>
                </c:pt>
                <c:pt idx="4056">
                  <c:v>0.65615999999999997</c:v>
                </c:pt>
                <c:pt idx="4057">
                  <c:v>0.65690000000000004</c:v>
                </c:pt>
                <c:pt idx="4058">
                  <c:v>0.66105999999999998</c:v>
                </c:pt>
                <c:pt idx="4059">
                  <c:v>0.66573000000000004</c:v>
                </c:pt>
                <c:pt idx="4060">
                  <c:v>0.66334000000000004</c:v>
                </c:pt>
                <c:pt idx="4061">
                  <c:v>0.67388000000000003</c:v>
                </c:pt>
                <c:pt idx="4062">
                  <c:v>0.67540999999999995</c:v>
                </c:pt>
                <c:pt idx="4063">
                  <c:v>0.67218999999999995</c:v>
                </c:pt>
                <c:pt idx="4064">
                  <c:v>0.68130999999999997</c:v>
                </c:pt>
                <c:pt idx="4065">
                  <c:v>0.67723</c:v>
                </c:pt>
                <c:pt idx="4066">
                  <c:v>0.68111999999999995</c:v>
                </c:pt>
                <c:pt idx="4067">
                  <c:v>0.67383999999999999</c:v>
                </c:pt>
                <c:pt idx="4068">
                  <c:v>0.66478000000000004</c:v>
                </c:pt>
                <c:pt idx="4069">
                  <c:v>0.66486000000000001</c:v>
                </c:pt>
                <c:pt idx="4070">
                  <c:v>0.66342999999999996</c:v>
                </c:pt>
                <c:pt idx="4071">
                  <c:v>0.66700000000000004</c:v>
                </c:pt>
                <c:pt idx="4072">
                  <c:v>0.66830999999999996</c:v>
                </c:pt>
                <c:pt idx="4073">
                  <c:v>0.66317000000000004</c:v>
                </c:pt>
                <c:pt idx="4074">
                  <c:v>0.65312999999999999</c:v>
                </c:pt>
                <c:pt idx="4075">
                  <c:v>0.64997000000000005</c:v>
                </c:pt>
                <c:pt idx="4076">
                  <c:v>0.64366999999999996</c:v>
                </c:pt>
                <c:pt idx="4077">
                  <c:v>0.62948000000000004</c:v>
                </c:pt>
                <c:pt idx="4078">
                  <c:v>0.63207000000000002</c:v>
                </c:pt>
                <c:pt idx="4079">
                  <c:v>0.63871999999999995</c:v>
                </c:pt>
                <c:pt idx="4080">
                  <c:v>0.63634000000000002</c:v>
                </c:pt>
                <c:pt idx="4081">
                  <c:v>0.62743000000000004</c:v>
                </c:pt>
                <c:pt idx="4082">
                  <c:v>0.62385999999999997</c:v>
                </c:pt>
                <c:pt idx="4083">
                  <c:v>0.61731999999999998</c:v>
                </c:pt>
                <c:pt idx="4084">
                  <c:v>0.61399999999999999</c:v>
                </c:pt>
                <c:pt idx="4085">
                  <c:v>0.60480999999999996</c:v>
                </c:pt>
                <c:pt idx="4086">
                  <c:v>0.60387999999999997</c:v>
                </c:pt>
                <c:pt idx="4087">
                  <c:v>0.59845000000000004</c:v>
                </c:pt>
                <c:pt idx="4088">
                  <c:v>0.59272999999999998</c:v>
                </c:pt>
                <c:pt idx="4089">
                  <c:v>0.58972000000000002</c:v>
                </c:pt>
                <c:pt idx="4090">
                  <c:v>0.59597</c:v>
                </c:pt>
                <c:pt idx="4091">
                  <c:v>0.59577999999999998</c:v>
                </c:pt>
                <c:pt idx="4092">
                  <c:v>0.59336999999999995</c:v>
                </c:pt>
                <c:pt idx="4093">
                  <c:v>0.59553</c:v>
                </c:pt>
                <c:pt idx="4094">
                  <c:v>0.59758999999999995</c:v>
                </c:pt>
                <c:pt idx="4095">
                  <c:v>0.59028000000000003</c:v>
                </c:pt>
                <c:pt idx="4096">
                  <c:v>0.59201999999999999</c:v>
                </c:pt>
                <c:pt idx="4097">
                  <c:v>0.59389999999999998</c:v>
                </c:pt>
                <c:pt idx="4098">
                  <c:v>0.58126</c:v>
                </c:pt>
                <c:pt idx="4099">
                  <c:v>0.58238000000000001</c:v>
                </c:pt>
                <c:pt idx="4100">
                  <c:v>0.59253999999999996</c:v>
                </c:pt>
                <c:pt idx="4101">
                  <c:v>0.59157999999999999</c:v>
                </c:pt>
                <c:pt idx="4102">
                  <c:v>0.59787000000000001</c:v>
                </c:pt>
                <c:pt idx="4103">
                  <c:v>0.60094000000000003</c:v>
                </c:pt>
                <c:pt idx="4104">
                  <c:v>0.60053999999999996</c:v>
                </c:pt>
                <c:pt idx="4105">
                  <c:v>0.59823000000000004</c:v>
                </c:pt>
                <c:pt idx="4106">
                  <c:v>0.59819999999999995</c:v>
                </c:pt>
                <c:pt idx="4107">
                  <c:v>0.59870999999999996</c:v>
                </c:pt>
                <c:pt idx="4108">
                  <c:v>0.60567000000000004</c:v>
                </c:pt>
                <c:pt idx="4109">
                  <c:v>0.61177000000000004</c:v>
                </c:pt>
                <c:pt idx="4110">
                  <c:v>0.60985999999999996</c:v>
                </c:pt>
                <c:pt idx="4111">
                  <c:v>0.61765999999999999</c:v>
                </c:pt>
                <c:pt idx="4112">
                  <c:v>0.62407000000000001</c:v>
                </c:pt>
                <c:pt idx="4113">
                  <c:v>0.62048000000000003</c:v>
                </c:pt>
                <c:pt idx="4114">
                  <c:v>0.61970000000000003</c:v>
                </c:pt>
                <c:pt idx="4115">
                  <c:v>0.62580999999999998</c:v>
                </c:pt>
                <c:pt idx="4116">
                  <c:v>0.62070000000000003</c:v>
                </c:pt>
                <c:pt idx="4117">
                  <c:v>0.61490999999999996</c:v>
                </c:pt>
                <c:pt idx="4118">
                  <c:v>0.61597000000000002</c:v>
                </c:pt>
                <c:pt idx="4119">
                  <c:v>0.62151999999999996</c:v>
                </c:pt>
                <c:pt idx="4120">
                  <c:v>0.63090999999999997</c:v>
                </c:pt>
                <c:pt idx="4121">
                  <c:v>0.63805000000000001</c:v>
                </c:pt>
                <c:pt idx="4122">
                  <c:v>0.63817999999999997</c:v>
                </c:pt>
                <c:pt idx="4123">
                  <c:v>0.63788</c:v>
                </c:pt>
                <c:pt idx="4124">
                  <c:v>0.63861999999999997</c:v>
                </c:pt>
                <c:pt idx="4125">
                  <c:v>0.63653999999999999</c:v>
                </c:pt>
                <c:pt idx="4126">
                  <c:v>0.63510999999999995</c:v>
                </c:pt>
                <c:pt idx="4127">
                  <c:v>0.64205000000000001</c:v>
                </c:pt>
                <c:pt idx="4128">
                  <c:v>0.64583000000000002</c:v>
                </c:pt>
                <c:pt idx="4129">
                  <c:v>0.65181</c:v>
                </c:pt>
                <c:pt idx="4130">
                  <c:v>0.65468000000000004</c:v>
                </c:pt>
                <c:pt idx="4131">
                  <c:v>0.65163000000000004</c:v>
                </c:pt>
                <c:pt idx="4132">
                  <c:v>0.65285000000000004</c:v>
                </c:pt>
                <c:pt idx="4133">
                  <c:v>0.66300000000000003</c:v>
                </c:pt>
                <c:pt idx="4134">
                  <c:v>0.66491999999999996</c:v>
                </c:pt>
                <c:pt idx="4135">
                  <c:v>0.67196</c:v>
                </c:pt>
                <c:pt idx="4136">
                  <c:v>0.67420000000000002</c:v>
                </c:pt>
                <c:pt idx="4137">
                  <c:v>0.67313999999999996</c:v>
                </c:pt>
                <c:pt idx="4138">
                  <c:v>0.67317000000000005</c:v>
                </c:pt>
                <c:pt idx="4139">
                  <c:v>0.67571000000000003</c:v>
                </c:pt>
                <c:pt idx="4140">
                  <c:v>0.67476000000000003</c:v>
                </c:pt>
                <c:pt idx="4141">
                  <c:v>0.67276999999999998</c:v>
                </c:pt>
                <c:pt idx="4142">
                  <c:v>0.68015999999999999</c:v>
                </c:pt>
                <c:pt idx="4143">
                  <c:v>0.68747000000000003</c:v>
                </c:pt>
                <c:pt idx="4144">
                  <c:v>0.68708000000000002</c:v>
                </c:pt>
                <c:pt idx="4145">
                  <c:v>0.69567000000000001</c:v>
                </c:pt>
                <c:pt idx="4146">
                  <c:v>0.69852999999999998</c:v>
                </c:pt>
                <c:pt idx="4147">
                  <c:v>0.70057999999999998</c:v>
                </c:pt>
                <c:pt idx="4148">
                  <c:v>0.69747000000000003</c:v>
                </c:pt>
                <c:pt idx="4149">
                  <c:v>0.69876000000000005</c:v>
                </c:pt>
                <c:pt idx="4150">
                  <c:v>0.70204999999999995</c:v>
                </c:pt>
                <c:pt idx="4151">
                  <c:v>0.70794000000000001</c:v>
                </c:pt>
                <c:pt idx="4152">
                  <c:v>0.71386000000000005</c:v>
                </c:pt>
                <c:pt idx="4153">
                  <c:v>0.72023000000000004</c:v>
                </c:pt>
                <c:pt idx="4154">
                  <c:v>0.72907999999999995</c:v>
                </c:pt>
                <c:pt idx="4155">
                  <c:v>0.73995999999999995</c:v>
                </c:pt>
                <c:pt idx="4156">
                  <c:v>0.73824000000000001</c:v>
                </c:pt>
                <c:pt idx="4157">
                  <c:v>0.74668999999999996</c:v>
                </c:pt>
                <c:pt idx="4158">
                  <c:v>0.75444999999999995</c:v>
                </c:pt>
                <c:pt idx="4159">
                  <c:v>0.75556000000000001</c:v>
                </c:pt>
                <c:pt idx="4160">
                  <c:v>0.76056000000000001</c:v>
                </c:pt>
                <c:pt idx="4161">
                  <c:v>0.75968000000000002</c:v>
                </c:pt>
                <c:pt idx="4162">
                  <c:v>0.75944999999999996</c:v>
                </c:pt>
                <c:pt idx="4163">
                  <c:v>0.75953000000000004</c:v>
                </c:pt>
                <c:pt idx="4164">
                  <c:v>0.76182000000000005</c:v>
                </c:pt>
                <c:pt idx="4165">
                  <c:v>0.76141999999999999</c:v>
                </c:pt>
                <c:pt idx="4166">
                  <c:v>0.75229999999999997</c:v>
                </c:pt>
                <c:pt idx="4167">
                  <c:v>0.74921000000000004</c:v>
                </c:pt>
                <c:pt idx="4168">
                  <c:v>0.7601</c:v>
                </c:pt>
                <c:pt idx="4169">
                  <c:v>0.76187000000000005</c:v>
                </c:pt>
                <c:pt idx="4170">
                  <c:v>0.75619999999999998</c:v>
                </c:pt>
                <c:pt idx="4171">
                  <c:v>0.74661999999999995</c:v>
                </c:pt>
                <c:pt idx="4172">
                  <c:v>0.75024000000000002</c:v>
                </c:pt>
                <c:pt idx="4173">
                  <c:v>0.75827</c:v>
                </c:pt>
                <c:pt idx="4174">
                  <c:v>0.75141000000000002</c:v>
                </c:pt>
                <c:pt idx="4175">
                  <c:v>0.73926000000000003</c:v>
                </c:pt>
                <c:pt idx="4176">
                  <c:v>0.73804000000000003</c:v>
                </c:pt>
                <c:pt idx="4177">
                  <c:v>0.73479000000000005</c:v>
                </c:pt>
                <c:pt idx="4178">
                  <c:v>0.72921000000000002</c:v>
                </c:pt>
                <c:pt idx="4179">
                  <c:v>0.72733999999999999</c:v>
                </c:pt>
                <c:pt idx="4180">
                  <c:v>0.72291000000000005</c:v>
                </c:pt>
                <c:pt idx="4181">
                  <c:v>0.71143999999999996</c:v>
                </c:pt>
                <c:pt idx="4182">
                  <c:v>0.69630999999999998</c:v>
                </c:pt>
                <c:pt idx="4183">
                  <c:v>0.69428999999999996</c:v>
                </c:pt>
                <c:pt idx="4184">
                  <c:v>0.68754000000000004</c:v>
                </c:pt>
                <c:pt idx="4185">
                  <c:v>0.67210999999999999</c:v>
                </c:pt>
                <c:pt idx="4186">
                  <c:v>0.67105000000000004</c:v>
                </c:pt>
                <c:pt idx="4187">
                  <c:v>0.67493999999999998</c:v>
                </c:pt>
                <c:pt idx="4188">
                  <c:v>0.66893000000000002</c:v>
                </c:pt>
                <c:pt idx="4189">
                  <c:v>0.66332000000000002</c:v>
                </c:pt>
                <c:pt idx="4190">
                  <c:v>0.65998000000000001</c:v>
                </c:pt>
                <c:pt idx="4191">
                  <c:v>0.65554000000000001</c:v>
                </c:pt>
                <c:pt idx="4192">
                  <c:v>0.65158000000000005</c:v>
                </c:pt>
                <c:pt idx="4193">
                  <c:v>0.64768999999999999</c:v>
                </c:pt>
                <c:pt idx="4194">
                  <c:v>0.63407999999999998</c:v>
                </c:pt>
                <c:pt idx="4195">
                  <c:v>0.62265000000000004</c:v>
                </c:pt>
                <c:pt idx="4196">
                  <c:v>0.61804000000000003</c:v>
                </c:pt>
                <c:pt idx="4197">
                  <c:v>0.62156999999999996</c:v>
                </c:pt>
                <c:pt idx="4198">
                  <c:v>0.62651000000000001</c:v>
                </c:pt>
                <c:pt idx="4199">
                  <c:v>0.62639999999999996</c:v>
                </c:pt>
                <c:pt idx="4200">
                  <c:v>0.62189000000000005</c:v>
                </c:pt>
                <c:pt idx="4201">
                  <c:v>0.61799000000000004</c:v>
                </c:pt>
                <c:pt idx="4202">
                  <c:v>0.61253999999999997</c:v>
                </c:pt>
                <c:pt idx="4203">
                  <c:v>0.60609999999999997</c:v>
                </c:pt>
                <c:pt idx="4204">
                  <c:v>0.60311000000000003</c:v>
                </c:pt>
                <c:pt idx="4205">
                  <c:v>0.60455000000000003</c:v>
                </c:pt>
                <c:pt idx="4206">
                  <c:v>0.60485999999999995</c:v>
                </c:pt>
                <c:pt idx="4207">
                  <c:v>0.60240000000000005</c:v>
                </c:pt>
                <c:pt idx="4208">
                  <c:v>0.59662000000000004</c:v>
                </c:pt>
                <c:pt idx="4209">
                  <c:v>0.59035000000000004</c:v>
                </c:pt>
                <c:pt idx="4210">
                  <c:v>0.59052000000000004</c:v>
                </c:pt>
                <c:pt idx="4211">
                  <c:v>0.58653999999999995</c:v>
                </c:pt>
                <c:pt idx="4212">
                  <c:v>0.58030999999999999</c:v>
                </c:pt>
                <c:pt idx="4213">
                  <c:v>0.58028999999999997</c:v>
                </c:pt>
                <c:pt idx="4214">
                  <c:v>0.58135000000000003</c:v>
                </c:pt>
                <c:pt idx="4215">
                  <c:v>0.57855999999999996</c:v>
                </c:pt>
                <c:pt idx="4216">
                  <c:v>0.58311000000000002</c:v>
                </c:pt>
                <c:pt idx="4217">
                  <c:v>0.58875</c:v>
                </c:pt>
                <c:pt idx="4218">
                  <c:v>0.57918000000000003</c:v>
                </c:pt>
                <c:pt idx="4219">
                  <c:v>0.58233999999999997</c:v>
                </c:pt>
                <c:pt idx="4220">
                  <c:v>0.58996000000000004</c:v>
                </c:pt>
                <c:pt idx="4221">
                  <c:v>0.58938000000000001</c:v>
                </c:pt>
                <c:pt idx="4222">
                  <c:v>0.58799999999999997</c:v>
                </c:pt>
                <c:pt idx="4223">
                  <c:v>0.58643999999999996</c:v>
                </c:pt>
                <c:pt idx="4224">
                  <c:v>0.58997999999999995</c:v>
                </c:pt>
                <c:pt idx="4225">
                  <c:v>0.60091000000000006</c:v>
                </c:pt>
                <c:pt idx="4226">
                  <c:v>0.61180000000000001</c:v>
                </c:pt>
                <c:pt idx="4227">
                  <c:v>0.61282000000000003</c:v>
                </c:pt>
                <c:pt idx="4228">
                  <c:v>0.61077999999999999</c:v>
                </c:pt>
                <c:pt idx="4229">
                  <c:v>0.60904999999999998</c:v>
                </c:pt>
                <c:pt idx="4230">
                  <c:v>0.61760000000000004</c:v>
                </c:pt>
                <c:pt idx="4231">
                  <c:v>0.62429999999999997</c:v>
                </c:pt>
                <c:pt idx="4232">
                  <c:v>0.63629000000000002</c:v>
                </c:pt>
                <c:pt idx="4233">
                  <c:v>0.65063000000000004</c:v>
                </c:pt>
                <c:pt idx="4234">
                  <c:v>0.65576000000000001</c:v>
                </c:pt>
                <c:pt idx="4235">
                  <c:v>0.66076000000000001</c:v>
                </c:pt>
                <c:pt idx="4236">
                  <c:v>0.66932000000000003</c:v>
                </c:pt>
                <c:pt idx="4237">
                  <c:v>0.67639000000000005</c:v>
                </c:pt>
                <c:pt idx="4238">
                  <c:v>0.68142999999999998</c:v>
                </c:pt>
                <c:pt idx="4239">
                  <c:v>0.68066000000000004</c:v>
                </c:pt>
                <c:pt idx="4240">
                  <c:v>0.68344000000000005</c:v>
                </c:pt>
                <c:pt idx="4241">
                  <c:v>0.68520999999999999</c:v>
                </c:pt>
                <c:pt idx="4242">
                  <c:v>0.69525000000000003</c:v>
                </c:pt>
                <c:pt idx="4243">
                  <c:v>0.70326</c:v>
                </c:pt>
                <c:pt idx="4244">
                  <c:v>0.70769000000000004</c:v>
                </c:pt>
                <c:pt idx="4245">
                  <c:v>0.70828000000000002</c:v>
                </c:pt>
                <c:pt idx="4246">
                  <c:v>0.71308000000000005</c:v>
                </c:pt>
                <c:pt idx="4247">
                  <c:v>0.71228999999999998</c:v>
                </c:pt>
                <c:pt idx="4248">
                  <c:v>0.71209</c:v>
                </c:pt>
                <c:pt idx="4249">
                  <c:v>0.71996000000000004</c:v>
                </c:pt>
                <c:pt idx="4250">
                  <c:v>0.72951999999999995</c:v>
                </c:pt>
                <c:pt idx="4251">
                  <c:v>0.72919999999999996</c:v>
                </c:pt>
                <c:pt idx="4252">
                  <c:v>0.72175999999999996</c:v>
                </c:pt>
                <c:pt idx="4253">
                  <c:v>0.71967000000000003</c:v>
                </c:pt>
                <c:pt idx="4254">
                  <c:v>0.72014999999999996</c:v>
                </c:pt>
                <c:pt idx="4255">
                  <c:v>0.71242000000000005</c:v>
                </c:pt>
                <c:pt idx="4256">
                  <c:v>0.70818000000000003</c:v>
                </c:pt>
                <c:pt idx="4257">
                  <c:v>0.71123999999999998</c:v>
                </c:pt>
                <c:pt idx="4258">
                  <c:v>0.71331999999999995</c:v>
                </c:pt>
                <c:pt idx="4259">
                  <c:v>0.70959000000000005</c:v>
                </c:pt>
                <c:pt idx="4260">
                  <c:v>0.70906000000000002</c:v>
                </c:pt>
                <c:pt idx="4261">
                  <c:v>0.70106000000000002</c:v>
                </c:pt>
                <c:pt idx="4262">
                  <c:v>0.69391999999999998</c:v>
                </c:pt>
                <c:pt idx="4263">
                  <c:v>0.69025000000000003</c:v>
                </c:pt>
                <c:pt idx="4264">
                  <c:v>0.68744000000000005</c:v>
                </c:pt>
                <c:pt idx="4265">
                  <c:v>0.68503000000000003</c:v>
                </c:pt>
                <c:pt idx="4266">
                  <c:v>0.67857999999999996</c:v>
                </c:pt>
                <c:pt idx="4267">
                  <c:v>0.67084999999999995</c:v>
                </c:pt>
                <c:pt idx="4268">
                  <c:v>0.66749999999999998</c:v>
                </c:pt>
                <c:pt idx="4269">
                  <c:v>0.66200999999999999</c:v>
                </c:pt>
                <c:pt idx="4270">
                  <c:v>0.65425</c:v>
                </c:pt>
                <c:pt idx="4271">
                  <c:v>0.65383999999999998</c:v>
                </c:pt>
                <c:pt idx="4272">
                  <c:v>0.65407999999999999</c:v>
                </c:pt>
                <c:pt idx="4273">
                  <c:v>0.6482</c:v>
                </c:pt>
                <c:pt idx="4274">
                  <c:v>0.63529000000000002</c:v>
                </c:pt>
                <c:pt idx="4275">
                  <c:v>0.62231999999999998</c:v>
                </c:pt>
                <c:pt idx="4276">
                  <c:v>0.61997999999999998</c:v>
                </c:pt>
                <c:pt idx="4277">
                  <c:v>0.61682000000000003</c:v>
                </c:pt>
                <c:pt idx="4278">
                  <c:v>0.61633000000000004</c:v>
                </c:pt>
                <c:pt idx="4279">
                  <c:v>0.61573999999999995</c:v>
                </c:pt>
                <c:pt idx="4280">
                  <c:v>0.60943000000000003</c:v>
                </c:pt>
                <c:pt idx="4281">
                  <c:v>0.60716999999999999</c:v>
                </c:pt>
                <c:pt idx="4282">
                  <c:v>0.59972000000000003</c:v>
                </c:pt>
                <c:pt idx="4283">
                  <c:v>0.59209000000000001</c:v>
                </c:pt>
                <c:pt idx="4284">
                  <c:v>0.59113000000000004</c:v>
                </c:pt>
                <c:pt idx="4285">
                  <c:v>0.58836999999999995</c:v>
                </c:pt>
                <c:pt idx="4286">
                  <c:v>0.58155999999999997</c:v>
                </c:pt>
                <c:pt idx="4287">
                  <c:v>0.57430999999999999</c:v>
                </c:pt>
                <c:pt idx="4288">
                  <c:v>0.57472000000000001</c:v>
                </c:pt>
                <c:pt idx="4289">
                  <c:v>0.58235000000000003</c:v>
                </c:pt>
                <c:pt idx="4290">
                  <c:v>0.58487999999999996</c:v>
                </c:pt>
                <c:pt idx="4291">
                  <c:v>0.58077999999999996</c:v>
                </c:pt>
                <c:pt idx="4292">
                  <c:v>0.57004999999999995</c:v>
                </c:pt>
                <c:pt idx="4293">
                  <c:v>0.56299999999999994</c:v>
                </c:pt>
                <c:pt idx="4294">
                  <c:v>0.56198999999999999</c:v>
                </c:pt>
                <c:pt idx="4295">
                  <c:v>0.55859000000000003</c:v>
                </c:pt>
                <c:pt idx="4296">
                  <c:v>0.55256000000000005</c:v>
                </c:pt>
                <c:pt idx="4297">
                  <c:v>0.54735999999999996</c:v>
                </c:pt>
                <c:pt idx="4298">
                  <c:v>0.54754000000000003</c:v>
                </c:pt>
                <c:pt idx="4299">
                  <c:v>0.54208000000000001</c:v>
                </c:pt>
                <c:pt idx="4300">
                  <c:v>0.53844000000000003</c:v>
                </c:pt>
                <c:pt idx="4301">
                  <c:v>0.54469000000000001</c:v>
                </c:pt>
                <c:pt idx="4302">
                  <c:v>0.54427000000000003</c:v>
                </c:pt>
                <c:pt idx="4303">
                  <c:v>0.54157</c:v>
                </c:pt>
                <c:pt idx="4304">
                  <c:v>0.54323999999999995</c:v>
                </c:pt>
                <c:pt idx="4305">
                  <c:v>0.54627999999999999</c:v>
                </c:pt>
                <c:pt idx="4306">
                  <c:v>0.54410000000000003</c:v>
                </c:pt>
                <c:pt idx="4307">
                  <c:v>0.54068000000000005</c:v>
                </c:pt>
                <c:pt idx="4308">
                  <c:v>0.54035</c:v>
                </c:pt>
                <c:pt idx="4309">
                  <c:v>0.54178999999999999</c:v>
                </c:pt>
                <c:pt idx="4310">
                  <c:v>0.54925000000000002</c:v>
                </c:pt>
                <c:pt idx="4311">
                  <c:v>0.55106999999999995</c:v>
                </c:pt>
                <c:pt idx="4312">
                  <c:v>0.54939000000000004</c:v>
                </c:pt>
                <c:pt idx="4313">
                  <c:v>0.55210000000000004</c:v>
                </c:pt>
                <c:pt idx="4314">
                  <c:v>0.55157999999999996</c:v>
                </c:pt>
                <c:pt idx="4315">
                  <c:v>0.55257999999999996</c:v>
                </c:pt>
                <c:pt idx="4316">
                  <c:v>0.55432999999999999</c:v>
                </c:pt>
                <c:pt idx="4317">
                  <c:v>0.55225999999999997</c:v>
                </c:pt>
                <c:pt idx="4318">
                  <c:v>0.54949000000000003</c:v>
                </c:pt>
                <c:pt idx="4319">
                  <c:v>0.55340999999999996</c:v>
                </c:pt>
                <c:pt idx="4320">
                  <c:v>0.56611999999999996</c:v>
                </c:pt>
                <c:pt idx="4321">
                  <c:v>0.57035000000000002</c:v>
                </c:pt>
                <c:pt idx="4322">
                  <c:v>0.56584999999999996</c:v>
                </c:pt>
                <c:pt idx="4323">
                  <c:v>0.56498000000000004</c:v>
                </c:pt>
                <c:pt idx="4324">
                  <c:v>0.56720000000000004</c:v>
                </c:pt>
                <c:pt idx="4325">
                  <c:v>0.57374999999999998</c:v>
                </c:pt>
                <c:pt idx="4326">
                  <c:v>0.58221999999999996</c:v>
                </c:pt>
                <c:pt idx="4327">
                  <c:v>0.58181000000000005</c:v>
                </c:pt>
                <c:pt idx="4328">
                  <c:v>0.58148999999999995</c:v>
                </c:pt>
                <c:pt idx="4329">
                  <c:v>0.58718000000000004</c:v>
                </c:pt>
                <c:pt idx="4330">
                  <c:v>0.59297</c:v>
                </c:pt>
                <c:pt idx="4331">
                  <c:v>0.59931000000000001</c:v>
                </c:pt>
                <c:pt idx="4332">
                  <c:v>0.60255999999999998</c:v>
                </c:pt>
                <c:pt idx="4333">
                  <c:v>0.59907999999999995</c:v>
                </c:pt>
                <c:pt idx="4334">
                  <c:v>0.59782000000000002</c:v>
                </c:pt>
                <c:pt idx="4335">
                  <c:v>0.60609999999999997</c:v>
                </c:pt>
                <c:pt idx="4336">
                  <c:v>0.61534</c:v>
                </c:pt>
                <c:pt idx="4337">
                  <c:v>0.62529000000000001</c:v>
                </c:pt>
                <c:pt idx="4338">
                  <c:v>0.63654999999999995</c:v>
                </c:pt>
                <c:pt idx="4339">
                  <c:v>0.64810000000000001</c:v>
                </c:pt>
                <c:pt idx="4340">
                  <c:v>0.65158000000000005</c:v>
                </c:pt>
                <c:pt idx="4341">
                  <c:v>0.64739999999999998</c:v>
                </c:pt>
                <c:pt idx="4342">
                  <c:v>0.64548000000000005</c:v>
                </c:pt>
                <c:pt idx="4343">
                  <c:v>0.64737</c:v>
                </c:pt>
                <c:pt idx="4344">
                  <c:v>0.65624000000000005</c:v>
                </c:pt>
                <c:pt idx="4345">
                  <c:v>0.66913999999999996</c:v>
                </c:pt>
                <c:pt idx="4346">
                  <c:v>0.67835999999999996</c:v>
                </c:pt>
                <c:pt idx="4347">
                  <c:v>0.67344999999999999</c:v>
                </c:pt>
                <c:pt idx="4348">
                  <c:v>0.67127000000000003</c:v>
                </c:pt>
                <c:pt idx="4349">
                  <c:v>0.67650999999999994</c:v>
                </c:pt>
                <c:pt idx="4350">
                  <c:v>0.67251000000000005</c:v>
                </c:pt>
                <c:pt idx="4351">
                  <c:v>0.67815000000000003</c:v>
                </c:pt>
                <c:pt idx="4352">
                  <c:v>0.68422000000000005</c:v>
                </c:pt>
                <c:pt idx="4353">
                  <c:v>0.68135000000000001</c:v>
                </c:pt>
                <c:pt idx="4354">
                  <c:v>0.68633999999999995</c:v>
                </c:pt>
                <c:pt idx="4355">
                  <c:v>0.68962999999999997</c:v>
                </c:pt>
                <c:pt idx="4356">
                  <c:v>0.69076000000000004</c:v>
                </c:pt>
                <c:pt idx="4357">
                  <c:v>0.68762000000000001</c:v>
                </c:pt>
                <c:pt idx="4358">
                  <c:v>0.68400000000000005</c:v>
                </c:pt>
                <c:pt idx="4359">
                  <c:v>0.69245000000000001</c:v>
                </c:pt>
                <c:pt idx="4360">
                  <c:v>0.70513999999999999</c:v>
                </c:pt>
                <c:pt idx="4361">
                  <c:v>0.71450000000000002</c:v>
                </c:pt>
                <c:pt idx="4362">
                  <c:v>0.71841999999999995</c:v>
                </c:pt>
                <c:pt idx="4363">
                  <c:v>0.71816000000000002</c:v>
                </c:pt>
                <c:pt idx="4364">
                  <c:v>0.71875999999999995</c:v>
                </c:pt>
                <c:pt idx="4365">
                  <c:v>0.71653</c:v>
                </c:pt>
                <c:pt idx="4366">
                  <c:v>0.71797</c:v>
                </c:pt>
                <c:pt idx="4367">
                  <c:v>0.71958999999999995</c:v>
                </c:pt>
                <c:pt idx="4368">
                  <c:v>0.71699999999999997</c:v>
                </c:pt>
                <c:pt idx="4369">
                  <c:v>0.72235000000000005</c:v>
                </c:pt>
                <c:pt idx="4370">
                  <c:v>0.72585999999999995</c:v>
                </c:pt>
                <c:pt idx="4371">
                  <c:v>0.72204000000000002</c:v>
                </c:pt>
                <c:pt idx="4372">
                  <c:v>0.72509000000000001</c:v>
                </c:pt>
                <c:pt idx="4373">
                  <c:v>0.73238999999999999</c:v>
                </c:pt>
                <c:pt idx="4374">
                  <c:v>0.73751999999999995</c:v>
                </c:pt>
                <c:pt idx="4375">
                  <c:v>0.74650000000000005</c:v>
                </c:pt>
                <c:pt idx="4376">
                  <c:v>0.75387000000000004</c:v>
                </c:pt>
                <c:pt idx="4377">
                  <c:v>0.75649</c:v>
                </c:pt>
                <c:pt idx="4378">
                  <c:v>0.75839999999999996</c:v>
                </c:pt>
                <c:pt idx="4379">
                  <c:v>0.76653000000000004</c:v>
                </c:pt>
                <c:pt idx="4380">
                  <c:v>0.77842999999999996</c:v>
                </c:pt>
                <c:pt idx="4381">
                  <c:v>0.78720999999999997</c:v>
                </c:pt>
                <c:pt idx="4382">
                  <c:v>0.79057999999999995</c:v>
                </c:pt>
                <c:pt idx="4383">
                  <c:v>0.79066000000000003</c:v>
                </c:pt>
                <c:pt idx="4384">
                  <c:v>0.79586999999999997</c:v>
                </c:pt>
                <c:pt idx="4385">
                  <c:v>0.80013000000000001</c:v>
                </c:pt>
                <c:pt idx="4386">
                  <c:v>0.80303999999999998</c:v>
                </c:pt>
                <c:pt idx="4387">
                  <c:v>0.80533999999999994</c:v>
                </c:pt>
                <c:pt idx="4388">
                  <c:v>0.80591000000000002</c:v>
                </c:pt>
                <c:pt idx="4389">
                  <c:v>0.80430000000000001</c:v>
                </c:pt>
                <c:pt idx="4390">
                  <c:v>0.80664000000000002</c:v>
                </c:pt>
                <c:pt idx="4391">
                  <c:v>0.81364000000000003</c:v>
                </c:pt>
                <c:pt idx="4392">
                  <c:v>0.81108999999999998</c:v>
                </c:pt>
                <c:pt idx="4393">
                  <c:v>0.80586000000000002</c:v>
                </c:pt>
                <c:pt idx="4394">
                  <c:v>0.81035000000000001</c:v>
                </c:pt>
                <c:pt idx="4395">
                  <c:v>0.81418000000000001</c:v>
                </c:pt>
                <c:pt idx="4396">
                  <c:v>0.81201999999999996</c:v>
                </c:pt>
                <c:pt idx="4397">
                  <c:v>0.81098000000000003</c:v>
                </c:pt>
                <c:pt idx="4398">
                  <c:v>0.81838</c:v>
                </c:pt>
                <c:pt idx="4399">
                  <c:v>0.82006999999999997</c:v>
                </c:pt>
                <c:pt idx="4400">
                  <c:v>0.81725999999999999</c:v>
                </c:pt>
                <c:pt idx="4401">
                  <c:v>0.82084000000000001</c:v>
                </c:pt>
                <c:pt idx="4402">
                  <c:v>0.81494</c:v>
                </c:pt>
                <c:pt idx="4403">
                  <c:v>0.80345999999999995</c:v>
                </c:pt>
                <c:pt idx="4404">
                  <c:v>0.79327000000000003</c:v>
                </c:pt>
                <c:pt idx="4405">
                  <c:v>0.78671999999999997</c:v>
                </c:pt>
                <c:pt idx="4406">
                  <c:v>0.78459000000000001</c:v>
                </c:pt>
                <c:pt idx="4407">
                  <c:v>0.78037000000000001</c:v>
                </c:pt>
                <c:pt idx="4408">
                  <c:v>0.77627999999999997</c:v>
                </c:pt>
                <c:pt idx="4409">
                  <c:v>0.77675000000000005</c:v>
                </c:pt>
                <c:pt idx="4410">
                  <c:v>0.77471999999999996</c:v>
                </c:pt>
                <c:pt idx="4411">
                  <c:v>0.77593999999999996</c:v>
                </c:pt>
                <c:pt idx="4412">
                  <c:v>0.77529999999999999</c:v>
                </c:pt>
                <c:pt idx="4413">
                  <c:v>0.77283000000000002</c:v>
                </c:pt>
                <c:pt idx="4414">
                  <c:v>0.77608999999999995</c:v>
                </c:pt>
                <c:pt idx="4415">
                  <c:v>0.77363000000000004</c:v>
                </c:pt>
                <c:pt idx="4416">
                  <c:v>0.76592000000000005</c:v>
                </c:pt>
                <c:pt idx="4417">
                  <c:v>0.75788</c:v>
                </c:pt>
                <c:pt idx="4418">
                  <c:v>0.75053999999999998</c:v>
                </c:pt>
                <c:pt idx="4419">
                  <c:v>0.74399000000000004</c:v>
                </c:pt>
                <c:pt idx="4420">
                  <c:v>0.74226999999999999</c:v>
                </c:pt>
                <c:pt idx="4421">
                  <c:v>0.73851</c:v>
                </c:pt>
                <c:pt idx="4422">
                  <c:v>0.73480000000000001</c:v>
                </c:pt>
                <c:pt idx="4423">
                  <c:v>0.73673999999999995</c:v>
                </c:pt>
                <c:pt idx="4424">
                  <c:v>0.73724000000000001</c:v>
                </c:pt>
                <c:pt idx="4425">
                  <c:v>0.73753000000000002</c:v>
                </c:pt>
                <c:pt idx="4426">
                  <c:v>0.72948999999999997</c:v>
                </c:pt>
                <c:pt idx="4427">
                  <c:v>0.72846999999999995</c:v>
                </c:pt>
                <c:pt idx="4428">
                  <c:v>0.73916000000000004</c:v>
                </c:pt>
                <c:pt idx="4429">
                  <c:v>0.74192999999999998</c:v>
                </c:pt>
                <c:pt idx="4430">
                  <c:v>0.74278999999999995</c:v>
                </c:pt>
                <c:pt idx="4431">
                  <c:v>0.74322999999999995</c:v>
                </c:pt>
                <c:pt idx="4432">
                  <c:v>0.74033000000000004</c:v>
                </c:pt>
                <c:pt idx="4433">
                  <c:v>0.74392000000000003</c:v>
                </c:pt>
                <c:pt idx="4434">
                  <c:v>0.75126999999999999</c:v>
                </c:pt>
                <c:pt idx="4435">
                  <c:v>0.75144</c:v>
                </c:pt>
                <c:pt idx="4436">
                  <c:v>0.75397000000000003</c:v>
                </c:pt>
                <c:pt idx="4437">
                  <c:v>0.76358999999999999</c:v>
                </c:pt>
                <c:pt idx="4438">
                  <c:v>0.77207999999999999</c:v>
                </c:pt>
                <c:pt idx="4439">
                  <c:v>0.77608999999999995</c:v>
                </c:pt>
                <c:pt idx="4440">
                  <c:v>0.78010000000000002</c:v>
                </c:pt>
                <c:pt idx="4441">
                  <c:v>0.78410000000000002</c:v>
                </c:pt>
                <c:pt idx="4442">
                  <c:v>0.78639000000000003</c:v>
                </c:pt>
                <c:pt idx="4443">
                  <c:v>0.78774999999999995</c:v>
                </c:pt>
                <c:pt idx="4444">
                  <c:v>0.79054999999999997</c:v>
                </c:pt>
                <c:pt idx="4445">
                  <c:v>0.80315000000000003</c:v>
                </c:pt>
                <c:pt idx="4446">
                  <c:v>0.81140000000000001</c:v>
                </c:pt>
                <c:pt idx="4447">
                  <c:v>0.80803999999999998</c:v>
                </c:pt>
                <c:pt idx="4448">
                  <c:v>0.80469999999999997</c:v>
                </c:pt>
                <c:pt idx="4449">
                  <c:v>0.80569000000000002</c:v>
                </c:pt>
                <c:pt idx="4450">
                  <c:v>0.81228</c:v>
                </c:pt>
                <c:pt idx="4451">
                  <c:v>0.81388000000000005</c:v>
                </c:pt>
                <c:pt idx="4452">
                  <c:v>0.81642999999999999</c:v>
                </c:pt>
                <c:pt idx="4453">
                  <c:v>0.82843</c:v>
                </c:pt>
                <c:pt idx="4454">
                  <c:v>0.83309999999999995</c:v>
                </c:pt>
                <c:pt idx="4455">
                  <c:v>0.83982000000000001</c:v>
                </c:pt>
                <c:pt idx="4456">
                  <c:v>0.84406000000000003</c:v>
                </c:pt>
                <c:pt idx="4457">
                  <c:v>0.83772000000000002</c:v>
                </c:pt>
                <c:pt idx="4458">
                  <c:v>0.83777000000000001</c:v>
                </c:pt>
                <c:pt idx="4459">
                  <c:v>0.83914999999999995</c:v>
                </c:pt>
                <c:pt idx="4460">
                  <c:v>0.8397</c:v>
                </c:pt>
                <c:pt idx="4461">
                  <c:v>0.83777000000000001</c:v>
                </c:pt>
                <c:pt idx="4462">
                  <c:v>0.83389000000000002</c:v>
                </c:pt>
                <c:pt idx="4463">
                  <c:v>0.83436999999999995</c:v>
                </c:pt>
                <c:pt idx="4464">
                  <c:v>0.83636999999999995</c:v>
                </c:pt>
                <c:pt idx="4465">
                  <c:v>0.83182999999999996</c:v>
                </c:pt>
                <c:pt idx="4466">
                  <c:v>0.82287999999999994</c:v>
                </c:pt>
                <c:pt idx="4467">
                  <c:v>0.82057000000000002</c:v>
                </c:pt>
                <c:pt idx="4468">
                  <c:v>0.81428999999999996</c:v>
                </c:pt>
                <c:pt idx="4469">
                  <c:v>0.80623999999999996</c:v>
                </c:pt>
                <c:pt idx="4470">
                  <c:v>0.80132999999999999</c:v>
                </c:pt>
                <c:pt idx="4471">
                  <c:v>0.79454000000000002</c:v>
                </c:pt>
                <c:pt idx="4472">
                  <c:v>0.79417000000000004</c:v>
                </c:pt>
                <c:pt idx="4473">
                  <c:v>0.78883999999999999</c:v>
                </c:pt>
                <c:pt idx="4474">
                  <c:v>0.77783999999999998</c:v>
                </c:pt>
                <c:pt idx="4475">
                  <c:v>0.77554000000000001</c:v>
                </c:pt>
                <c:pt idx="4476">
                  <c:v>0.76937</c:v>
                </c:pt>
                <c:pt idx="4477">
                  <c:v>0.76644999999999996</c:v>
                </c:pt>
                <c:pt idx="4478">
                  <c:v>0.76929000000000003</c:v>
                </c:pt>
                <c:pt idx="4479">
                  <c:v>0.76607999999999998</c:v>
                </c:pt>
                <c:pt idx="4480">
                  <c:v>0.76356000000000002</c:v>
                </c:pt>
                <c:pt idx="4481">
                  <c:v>0.75858999999999999</c:v>
                </c:pt>
                <c:pt idx="4482">
                  <c:v>0.76024999999999998</c:v>
                </c:pt>
                <c:pt idx="4483">
                  <c:v>0.76456999999999997</c:v>
                </c:pt>
                <c:pt idx="4484">
                  <c:v>0.76154999999999995</c:v>
                </c:pt>
                <c:pt idx="4485">
                  <c:v>0.76517999999999997</c:v>
                </c:pt>
                <c:pt idx="4486">
                  <c:v>0.76798999999999995</c:v>
                </c:pt>
                <c:pt idx="4487">
                  <c:v>0.76878000000000002</c:v>
                </c:pt>
                <c:pt idx="4488">
                  <c:v>0.76981999999999995</c:v>
                </c:pt>
                <c:pt idx="4489">
                  <c:v>0.77888999999999997</c:v>
                </c:pt>
                <c:pt idx="4490">
                  <c:v>0.78752</c:v>
                </c:pt>
                <c:pt idx="4491">
                  <c:v>0.79337999999999997</c:v>
                </c:pt>
                <c:pt idx="4492">
                  <c:v>0.79786000000000001</c:v>
                </c:pt>
                <c:pt idx="4493">
                  <c:v>0.80079999999999996</c:v>
                </c:pt>
                <c:pt idx="4494">
                  <c:v>0.81518000000000002</c:v>
                </c:pt>
                <c:pt idx="4495">
                  <c:v>0.82465999999999995</c:v>
                </c:pt>
                <c:pt idx="4496">
                  <c:v>0.83555000000000001</c:v>
                </c:pt>
                <c:pt idx="4497">
                  <c:v>0.85223000000000004</c:v>
                </c:pt>
                <c:pt idx="4498">
                  <c:v>0.87383999999999995</c:v>
                </c:pt>
                <c:pt idx="4499">
                  <c:v>0.89768999999999999</c:v>
                </c:pt>
                <c:pt idx="4500">
                  <c:v>0.92273000000000005</c:v>
                </c:pt>
                <c:pt idx="4501">
                  <c:v>0.94459000000000004</c:v>
                </c:pt>
                <c:pt idx="4502">
                  <c:v>0.96460000000000001</c:v>
                </c:pt>
                <c:pt idx="4503">
                  <c:v>0.98714999999999997</c:v>
                </c:pt>
                <c:pt idx="4504">
                  <c:v>1.0094799999999999</c:v>
                </c:pt>
                <c:pt idx="4505">
                  <c:v>1.0307200000000001</c:v>
                </c:pt>
                <c:pt idx="4506">
                  <c:v>1.0503199999999999</c:v>
                </c:pt>
                <c:pt idx="4507">
                  <c:v>1.07606</c:v>
                </c:pt>
                <c:pt idx="4508">
                  <c:v>1.1035299999999999</c:v>
                </c:pt>
                <c:pt idx="4509">
                  <c:v>1.12923</c:v>
                </c:pt>
                <c:pt idx="4510">
                  <c:v>1.1629400000000001</c:v>
                </c:pt>
                <c:pt idx="4511">
                  <c:v>1.19614</c:v>
                </c:pt>
                <c:pt idx="4512">
                  <c:v>1.2263500000000001</c:v>
                </c:pt>
                <c:pt idx="4513">
                  <c:v>1.25885</c:v>
                </c:pt>
                <c:pt idx="4514">
                  <c:v>1.2817499999999999</c:v>
                </c:pt>
                <c:pt idx="4515">
                  <c:v>1.3049900000000001</c:v>
                </c:pt>
                <c:pt idx="4516">
                  <c:v>1.33484</c:v>
                </c:pt>
                <c:pt idx="4517">
                  <c:v>1.35744</c:v>
                </c:pt>
                <c:pt idx="4518">
                  <c:v>1.3695999999999999</c:v>
                </c:pt>
                <c:pt idx="4519">
                  <c:v>1.38744</c:v>
                </c:pt>
                <c:pt idx="4520">
                  <c:v>1.41391</c:v>
                </c:pt>
                <c:pt idx="4521">
                  <c:v>1.43363</c:v>
                </c:pt>
                <c:pt idx="4522">
                  <c:v>1.4447000000000001</c:v>
                </c:pt>
                <c:pt idx="4523">
                  <c:v>1.4560900000000001</c:v>
                </c:pt>
                <c:pt idx="4524">
                  <c:v>1.46777</c:v>
                </c:pt>
                <c:pt idx="4525">
                  <c:v>1.476</c:v>
                </c:pt>
                <c:pt idx="4526">
                  <c:v>1.4835700000000001</c:v>
                </c:pt>
                <c:pt idx="4527">
                  <c:v>1.4897400000000001</c:v>
                </c:pt>
                <c:pt idx="4528">
                  <c:v>1.4948699999999999</c:v>
                </c:pt>
                <c:pt idx="4529">
                  <c:v>1.49519</c:v>
                </c:pt>
                <c:pt idx="4530">
                  <c:v>1.49261</c:v>
                </c:pt>
                <c:pt idx="4531">
                  <c:v>1.49071</c:v>
                </c:pt>
                <c:pt idx="4532">
                  <c:v>1.4904900000000001</c:v>
                </c:pt>
                <c:pt idx="4533">
                  <c:v>1.4858100000000001</c:v>
                </c:pt>
                <c:pt idx="4534">
                  <c:v>1.47167</c:v>
                </c:pt>
                <c:pt idx="4535">
                  <c:v>1.4548099999999999</c:v>
                </c:pt>
                <c:pt idx="4536">
                  <c:v>1.4476500000000001</c:v>
                </c:pt>
                <c:pt idx="4537">
                  <c:v>1.4372199999999999</c:v>
                </c:pt>
                <c:pt idx="4538">
                  <c:v>1.41571</c:v>
                </c:pt>
                <c:pt idx="4539">
                  <c:v>1.3951499999999999</c:v>
                </c:pt>
                <c:pt idx="4540">
                  <c:v>1.3733500000000001</c:v>
                </c:pt>
                <c:pt idx="4541">
                  <c:v>1.3516600000000001</c:v>
                </c:pt>
                <c:pt idx="4542">
                  <c:v>1.3320099999999999</c:v>
                </c:pt>
                <c:pt idx="4543">
                  <c:v>1.3115000000000001</c:v>
                </c:pt>
                <c:pt idx="4544">
                  <c:v>1.2869200000000001</c:v>
                </c:pt>
                <c:pt idx="4545">
                  <c:v>1.25918</c:v>
                </c:pt>
                <c:pt idx="4546">
                  <c:v>1.2390000000000001</c:v>
                </c:pt>
                <c:pt idx="4547">
                  <c:v>1.2171700000000001</c:v>
                </c:pt>
                <c:pt idx="4548">
                  <c:v>1.1954100000000001</c:v>
                </c:pt>
                <c:pt idx="4549">
                  <c:v>1.17543</c:v>
                </c:pt>
                <c:pt idx="4550">
                  <c:v>1.1473800000000001</c:v>
                </c:pt>
                <c:pt idx="4551">
                  <c:v>1.1162799999999999</c:v>
                </c:pt>
                <c:pt idx="4552">
                  <c:v>1.0923400000000001</c:v>
                </c:pt>
                <c:pt idx="4553">
                  <c:v>1.0743799999999999</c:v>
                </c:pt>
                <c:pt idx="4554">
                  <c:v>1.0519700000000001</c:v>
                </c:pt>
                <c:pt idx="4555">
                  <c:v>1.0326500000000001</c:v>
                </c:pt>
                <c:pt idx="4556">
                  <c:v>1.0122800000000001</c:v>
                </c:pt>
                <c:pt idx="4557">
                  <c:v>0.99578</c:v>
                </c:pt>
                <c:pt idx="4558">
                  <c:v>0.98272000000000004</c:v>
                </c:pt>
                <c:pt idx="4559">
                  <c:v>0.95940000000000003</c:v>
                </c:pt>
                <c:pt idx="4560">
                  <c:v>0.93093999999999999</c:v>
                </c:pt>
                <c:pt idx="4561">
                  <c:v>0.91039000000000003</c:v>
                </c:pt>
                <c:pt idx="4562">
                  <c:v>0.89251000000000003</c:v>
                </c:pt>
                <c:pt idx="4563">
                  <c:v>0.87314999999999998</c:v>
                </c:pt>
                <c:pt idx="4564">
                  <c:v>0.86097999999999997</c:v>
                </c:pt>
                <c:pt idx="4565">
                  <c:v>0.84841</c:v>
                </c:pt>
                <c:pt idx="4566">
                  <c:v>0.83660000000000001</c:v>
                </c:pt>
                <c:pt idx="4567">
                  <c:v>0.82262000000000002</c:v>
                </c:pt>
                <c:pt idx="4568">
                  <c:v>0.80223999999999995</c:v>
                </c:pt>
                <c:pt idx="4569">
                  <c:v>0.78149999999999997</c:v>
                </c:pt>
                <c:pt idx="4570">
                  <c:v>0.76785999999999999</c:v>
                </c:pt>
                <c:pt idx="4571">
                  <c:v>0.75878999999999996</c:v>
                </c:pt>
                <c:pt idx="4572">
                  <c:v>0.75555000000000005</c:v>
                </c:pt>
                <c:pt idx="4573">
                  <c:v>0.75312000000000001</c:v>
                </c:pt>
                <c:pt idx="4574">
                  <c:v>0.73451</c:v>
                </c:pt>
                <c:pt idx="4575">
                  <c:v>0.71847000000000005</c:v>
                </c:pt>
                <c:pt idx="4576">
                  <c:v>0.71297999999999995</c:v>
                </c:pt>
                <c:pt idx="4577">
                  <c:v>0.70260999999999996</c:v>
                </c:pt>
                <c:pt idx="4578">
                  <c:v>0.69503000000000004</c:v>
                </c:pt>
                <c:pt idx="4579">
                  <c:v>0.69098999999999999</c:v>
                </c:pt>
                <c:pt idx="4580">
                  <c:v>0.68874999999999997</c:v>
                </c:pt>
                <c:pt idx="4581">
                  <c:v>0.68608000000000002</c:v>
                </c:pt>
                <c:pt idx="4582">
                  <c:v>0.67581999999999998</c:v>
                </c:pt>
                <c:pt idx="4583">
                  <c:v>0.66449000000000003</c:v>
                </c:pt>
                <c:pt idx="4584">
                  <c:v>0.65893999999999997</c:v>
                </c:pt>
                <c:pt idx="4585">
                  <c:v>0.65522000000000002</c:v>
                </c:pt>
                <c:pt idx="4586">
                  <c:v>0.65690000000000004</c:v>
                </c:pt>
                <c:pt idx="4587">
                  <c:v>0.65483999999999998</c:v>
                </c:pt>
                <c:pt idx="4588">
                  <c:v>0.64556000000000002</c:v>
                </c:pt>
                <c:pt idx="4589">
                  <c:v>0.63873999999999997</c:v>
                </c:pt>
                <c:pt idx="4590">
                  <c:v>0.63288</c:v>
                </c:pt>
                <c:pt idx="4591">
                  <c:v>0.62878999999999996</c:v>
                </c:pt>
                <c:pt idx="4592">
                  <c:v>0.63244999999999996</c:v>
                </c:pt>
                <c:pt idx="4593">
                  <c:v>0.63400000000000001</c:v>
                </c:pt>
                <c:pt idx="4594">
                  <c:v>0.62804000000000004</c:v>
                </c:pt>
                <c:pt idx="4595">
                  <c:v>0.62146000000000001</c:v>
                </c:pt>
                <c:pt idx="4596">
                  <c:v>0.61731999999999998</c:v>
                </c:pt>
                <c:pt idx="4597">
                  <c:v>0.61233000000000004</c:v>
                </c:pt>
                <c:pt idx="4598">
                  <c:v>0.60807</c:v>
                </c:pt>
                <c:pt idx="4599">
                  <c:v>0.60294999999999999</c:v>
                </c:pt>
                <c:pt idx="4600">
                  <c:v>0.59350000000000003</c:v>
                </c:pt>
                <c:pt idx="4601">
                  <c:v>0.59638000000000002</c:v>
                </c:pt>
                <c:pt idx="4602">
                  <c:v>0.59628000000000003</c:v>
                </c:pt>
                <c:pt idx="4603">
                  <c:v>0.59182000000000001</c:v>
                </c:pt>
                <c:pt idx="4604">
                  <c:v>0.58882999999999996</c:v>
                </c:pt>
                <c:pt idx="4605">
                  <c:v>0.58540999999999999</c:v>
                </c:pt>
                <c:pt idx="4606">
                  <c:v>0.59311000000000003</c:v>
                </c:pt>
                <c:pt idx="4607">
                  <c:v>0.59897</c:v>
                </c:pt>
                <c:pt idx="4608">
                  <c:v>0.59813000000000005</c:v>
                </c:pt>
                <c:pt idx="4609">
                  <c:v>0.59882999999999997</c:v>
                </c:pt>
                <c:pt idx="4610">
                  <c:v>0.59567000000000003</c:v>
                </c:pt>
                <c:pt idx="4611">
                  <c:v>0.58633000000000002</c:v>
                </c:pt>
                <c:pt idx="4612">
                  <c:v>0.58643000000000001</c:v>
                </c:pt>
                <c:pt idx="4613">
                  <c:v>0.59480999999999995</c:v>
                </c:pt>
                <c:pt idx="4614">
                  <c:v>0.59572999999999998</c:v>
                </c:pt>
                <c:pt idx="4615">
                  <c:v>0.59199999999999997</c:v>
                </c:pt>
                <c:pt idx="4616">
                  <c:v>0.58620000000000005</c:v>
                </c:pt>
                <c:pt idx="4617">
                  <c:v>0.58686000000000005</c:v>
                </c:pt>
                <c:pt idx="4618">
                  <c:v>0.59699000000000002</c:v>
                </c:pt>
                <c:pt idx="4619">
                  <c:v>0.60055000000000003</c:v>
                </c:pt>
                <c:pt idx="4620">
                  <c:v>0.59753999999999996</c:v>
                </c:pt>
                <c:pt idx="4621">
                  <c:v>0.60380999999999996</c:v>
                </c:pt>
                <c:pt idx="4622">
                  <c:v>0.60772999999999999</c:v>
                </c:pt>
                <c:pt idx="4623">
                  <c:v>0.60870000000000002</c:v>
                </c:pt>
                <c:pt idx="4624">
                  <c:v>0.61467000000000005</c:v>
                </c:pt>
                <c:pt idx="4625">
                  <c:v>0.61819999999999997</c:v>
                </c:pt>
                <c:pt idx="4626">
                  <c:v>0.61972000000000005</c:v>
                </c:pt>
                <c:pt idx="4627">
                  <c:v>0.62626000000000004</c:v>
                </c:pt>
                <c:pt idx="4628">
                  <c:v>0.63044999999999995</c:v>
                </c:pt>
                <c:pt idx="4629">
                  <c:v>0.63354999999999995</c:v>
                </c:pt>
                <c:pt idx="4630">
                  <c:v>0.63565000000000005</c:v>
                </c:pt>
                <c:pt idx="4631">
                  <c:v>0.62941999999999998</c:v>
                </c:pt>
                <c:pt idx="4632">
                  <c:v>0.63300000000000001</c:v>
                </c:pt>
                <c:pt idx="4633">
                  <c:v>0.64705999999999997</c:v>
                </c:pt>
                <c:pt idx="4634">
                  <c:v>0.65315999999999996</c:v>
                </c:pt>
                <c:pt idx="4635">
                  <c:v>0.65827999999999998</c:v>
                </c:pt>
                <c:pt idx="4636">
                  <c:v>0.66176000000000001</c:v>
                </c:pt>
                <c:pt idx="4637">
                  <c:v>0.66146000000000005</c:v>
                </c:pt>
                <c:pt idx="4638">
                  <c:v>0.66186</c:v>
                </c:pt>
                <c:pt idx="4639">
                  <c:v>0.6623</c:v>
                </c:pt>
                <c:pt idx="4640">
                  <c:v>0.66476000000000002</c:v>
                </c:pt>
                <c:pt idx="4641">
                  <c:v>0.67018999999999995</c:v>
                </c:pt>
                <c:pt idx="4642">
                  <c:v>0.67552000000000001</c:v>
                </c:pt>
                <c:pt idx="4643">
                  <c:v>0.67718</c:v>
                </c:pt>
                <c:pt idx="4644">
                  <c:v>0.68064000000000002</c:v>
                </c:pt>
                <c:pt idx="4645">
                  <c:v>0.68688000000000005</c:v>
                </c:pt>
                <c:pt idx="4646">
                  <c:v>0.69054000000000004</c:v>
                </c:pt>
                <c:pt idx="4647">
                  <c:v>0.69198000000000004</c:v>
                </c:pt>
                <c:pt idx="4648">
                  <c:v>0.69472999999999996</c:v>
                </c:pt>
                <c:pt idx="4649">
                  <c:v>0.69133</c:v>
                </c:pt>
                <c:pt idx="4650">
                  <c:v>0.69252999999999998</c:v>
                </c:pt>
                <c:pt idx="4651">
                  <c:v>0.69796999999999998</c:v>
                </c:pt>
                <c:pt idx="4652">
                  <c:v>0.70126999999999995</c:v>
                </c:pt>
                <c:pt idx="4653">
                  <c:v>0.70128999999999997</c:v>
                </c:pt>
                <c:pt idx="4654">
                  <c:v>0.70142000000000004</c:v>
                </c:pt>
                <c:pt idx="4655">
                  <c:v>0.70689999999999997</c:v>
                </c:pt>
                <c:pt idx="4656">
                  <c:v>0.71016000000000001</c:v>
                </c:pt>
                <c:pt idx="4657">
                  <c:v>0.71114999999999995</c:v>
                </c:pt>
                <c:pt idx="4658">
                  <c:v>0.71414</c:v>
                </c:pt>
                <c:pt idx="4659">
                  <c:v>0.72180999999999995</c:v>
                </c:pt>
                <c:pt idx="4660">
                  <c:v>0.72587999999999997</c:v>
                </c:pt>
                <c:pt idx="4661">
                  <c:v>0.72996000000000005</c:v>
                </c:pt>
                <c:pt idx="4662">
                  <c:v>0.73795999999999995</c:v>
                </c:pt>
                <c:pt idx="4663">
                  <c:v>0.73197000000000001</c:v>
                </c:pt>
                <c:pt idx="4664">
                  <c:v>0.72416999999999998</c:v>
                </c:pt>
                <c:pt idx="4665">
                  <c:v>0.72430000000000005</c:v>
                </c:pt>
                <c:pt idx="4666">
                  <c:v>0.72135000000000005</c:v>
                </c:pt>
                <c:pt idx="4667">
                  <c:v>0.71780999999999995</c:v>
                </c:pt>
                <c:pt idx="4668">
                  <c:v>0.72370000000000001</c:v>
                </c:pt>
                <c:pt idx="4669">
                  <c:v>0.73384000000000005</c:v>
                </c:pt>
                <c:pt idx="4670">
                  <c:v>0.73516999999999999</c:v>
                </c:pt>
                <c:pt idx="4671">
                  <c:v>0.73077000000000003</c:v>
                </c:pt>
                <c:pt idx="4672">
                  <c:v>0.72658</c:v>
                </c:pt>
                <c:pt idx="4673">
                  <c:v>0.72738000000000003</c:v>
                </c:pt>
                <c:pt idx="4674">
                  <c:v>0.72941</c:v>
                </c:pt>
                <c:pt idx="4675">
                  <c:v>0.73141</c:v>
                </c:pt>
                <c:pt idx="4676">
                  <c:v>0.73580000000000001</c:v>
                </c:pt>
                <c:pt idx="4677">
                  <c:v>0.73616999999999999</c:v>
                </c:pt>
                <c:pt idx="4678">
                  <c:v>0.73314000000000001</c:v>
                </c:pt>
                <c:pt idx="4679">
                  <c:v>0.72790999999999995</c:v>
                </c:pt>
                <c:pt idx="4680">
                  <c:v>0.72824</c:v>
                </c:pt>
                <c:pt idx="4681">
                  <c:v>0.72706000000000004</c:v>
                </c:pt>
                <c:pt idx="4682">
                  <c:v>0.73023000000000005</c:v>
                </c:pt>
                <c:pt idx="4683">
                  <c:v>0.73760000000000003</c:v>
                </c:pt>
                <c:pt idx="4684">
                  <c:v>0.72951999999999995</c:v>
                </c:pt>
                <c:pt idx="4685">
                  <c:v>0.72306999999999999</c:v>
                </c:pt>
                <c:pt idx="4686">
                  <c:v>0.72970999999999997</c:v>
                </c:pt>
                <c:pt idx="4687">
                  <c:v>0.73594000000000004</c:v>
                </c:pt>
                <c:pt idx="4688">
                  <c:v>0.73565000000000003</c:v>
                </c:pt>
                <c:pt idx="4689">
                  <c:v>0.73497000000000001</c:v>
                </c:pt>
                <c:pt idx="4690">
                  <c:v>0.73626000000000003</c:v>
                </c:pt>
                <c:pt idx="4691">
                  <c:v>0.73970000000000002</c:v>
                </c:pt>
                <c:pt idx="4692">
                  <c:v>0.74282999999999999</c:v>
                </c:pt>
                <c:pt idx="4693">
                  <c:v>0.74655000000000005</c:v>
                </c:pt>
                <c:pt idx="4694">
                  <c:v>0.75100999999999996</c:v>
                </c:pt>
                <c:pt idx="4695">
                  <c:v>0.75546999999999997</c:v>
                </c:pt>
                <c:pt idx="4696">
                  <c:v>0.76419000000000004</c:v>
                </c:pt>
                <c:pt idx="4697">
                  <c:v>0.77317000000000002</c:v>
                </c:pt>
                <c:pt idx="4698">
                  <c:v>0.77395000000000003</c:v>
                </c:pt>
                <c:pt idx="4699">
                  <c:v>0.77176999999999996</c:v>
                </c:pt>
                <c:pt idx="4700">
                  <c:v>0.77192000000000005</c:v>
                </c:pt>
                <c:pt idx="4701">
                  <c:v>0.76793999999999996</c:v>
                </c:pt>
                <c:pt idx="4702">
                  <c:v>0.77046000000000003</c:v>
                </c:pt>
                <c:pt idx="4703">
                  <c:v>0.78042999999999996</c:v>
                </c:pt>
                <c:pt idx="4704">
                  <c:v>0.78402000000000005</c:v>
                </c:pt>
                <c:pt idx="4705">
                  <c:v>0.78159999999999996</c:v>
                </c:pt>
                <c:pt idx="4706">
                  <c:v>0.78771999999999998</c:v>
                </c:pt>
                <c:pt idx="4707">
                  <c:v>0.79544999999999999</c:v>
                </c:pt>
                <c:pt idx="4708">
                  <c:v>0.80037999999999998</c:v>
                </c:pt>
                <c:pt idx="4709">
                  <c:v>0.81364000000000003</c:v>
                </c:pt>
                <c:pt idx="4710">
                  <c:v>0.81891000000000003</c:v>
                </c:pt>
                <c:pt idx="4711">
                  <c:v>0.81672999999999996</c:v>
                </c:pt>
                <c:pt idx="4712">
                  <c:v>0.82111999999999996</c:v>
                </c:pt>
                <c:pt idx="4713">
                  <c:v>0.82501000000000002</c:v>
                </c:pt>
                <c:pt idx="4714">
                  <c:v>0.82916000000000001</c:v>
                </c:pt>
                <c:pt idx="4715">
                  <c:v>0.83687999999999996</c:v>
                </c:pt>
                <c:pt idx="4716">
                  <c:v>0.83986000000000005</c:v>
                </c:pt>
                <c:pt idx="4717">
                  <c:v>0.84487999999999996</c:v>
                </c:pt>
                <c:pt idx="4718">
                  <c:v>0.85302</c:v>
                </c:pt>
                <c:pt idx="4719">
                  <c:v>0.85933000000000004</c:v>
                </c:pt>
                <c:pt idx="4720">
                  <c:v>0.86445000000000005</c:v>
                </c:pt>
                <c:pt idx="4721">
                  <c:v>0.87226000000000004</c:v>
                </c:pt>
                <c:pt idx="4722">
                  <c:v>0.88249</c:v>
                </c:pt>
                <c:pt idx="4723">
                  <c:v>0.88344999999999996</c:v>
                </c:pt>
                <c:pt idx="4724">
                  <c:v>0.88426000000000005</c:v>
                </c:pt>
                <c:pt idx="4725">
                  <c:v>0.88697999999999999</c:v>
                </c:pt>
                <c:pt idx="4726">
                  <c:v>0.8841</c:v>
                </c:pt>
                <c:pt idx="4727">
                  <c:v>0.89303999999999994</c:v>
                </c:pt>
                <c:pt idx="4728">
                  <c:v>0.89859999999999995</c:v>
                </c:pt>
                <c:pt idx="4729">
                  <c:v>0.90251999999999999</c:v>
                </c:pt>
                <c:pt idx="4730">
                  <c:v>0.90891999999999995</c:v>
                </c:pt>
                <c:pt idx="4731">
                  <c:v>0.9113</c:v>
                </c:pt>
                <c:pt idx="4732">
                  <c:v>0.91525000000000001</c:v>
                </c:pt>
                <c:pt idx="4733">
                  <c:v>0.91568000000000005</c:v>
                </c:pt>
                <c:pt idx="4734">
                  <c:v>0.91332000000000002</c:v>
                </c:pt>
                <c:pt idx="4735">
                  <c:v>0.91686000000000001</c:v>
                </c:pt>
                <c:pt idx="4736">
                  <c:v>0.93054000000000003</c:v>
                </c:pt>
                <c:pt idx="4737">
                  <c:v>0.92949000000000004</c:v>
                </c:pt>
                <c:pt idx="4738">
                  <c:v>0.91964000000000001</c:v>
                </c:pt>
                <c:pt idx="4739">
                  <c:v>0.92013</c:v>
                </c:pt>
                <c:pt idx="4740">
                  <c:v>0.93340000000000001</c:v>
                </c:pt>
                <c:pt idx="4741">
                  <c:v>0.94145999999999996</c:v>
                </c:pt>
                <c:pt idx="4742">
                  <c:v>0.93411999999999995</c:v>
                </c:pt>
                <c:pt idx="4743">
                  <c:v>0.93445</c:v>
                </c:pt>
                <c:pt idx="4744">
                  <c:v>0.93864000000000003</c:v>
                </c:pt>
                <c:pt idx="4745">
                  <c:v>0.94394999999999996</c:v>
                </c:pt>
                <c:pt idx="4746">
                  <c:v>0.94779000000000002</c:v>
                </c:pt>
                <c:pt idx="4747">
                  <c:v>0.94940999999999998</c:v>
                </c:pt>
                <c:pt idx="4748">
                  <c:v>0.94540000000000002</c:v>
                </c:pt>
                <c:pt idx="4749">
                  <c:v>0.95172000000000001</c:v>
                </c:pt>
                <c:pt idx="4750">
                  <c:v>0.95659000000000005</c:v>
                </c:pt>
                <c:pt idx="4751">
                  <c:v>0.95003000000000004</c:v>
                </c:pt>
                <c:pt idx="4752">
                  <c:v>0.93700000000000006</c:v>
                </c:pt>
                <c:pt idx="4753">
                  <c:v>0.92442000000000002</c:v>
                </c:pt>
                <c:pt idx="4754">
                  <c:v>0.92698999999999998</c:v>
                </c:pt>
                <c:pt idx="4755">
                  <c:v>0.93676000000000004</c:v>
                </c:pt>
                <c:pt idx="4756">
                  <c:v>0.93532000000000004</c:v>
                </c:pt>
                <c:pt idx="4757">
                  <c:v>0.93281000000000003</c:v>
                </c:pt>
                <c:pt idx="4758">
                  <c:v>0.93240000000000001</c:v>
                </c:pt>
                <c:pt idx="4759">
                  <c:v>0.92784</c:v>
                </c:pt>
                <c:pt idx="4760">
                  <c:v>0.92457999999999996</c:v>
                </c:pt>
                <c:pt idx="4761">
                  <c:v>0.91900000000000004</c:v>
                </c:pt>
                <c:pt idx="4762">
                  <c:v>0.92149000000000003</c:v>
                </c:pt>
                <c:pt idx="4763">
                  <c:v>0.92169000000000001</c:v>
                </c:pt>
                <c:pt idx="4764">
                  <c:v>0.91432999999999998</c:v>
                </c:pt>
                <c:pt idx="4765">
                  <c:v>0.91124000000000005</c:v>
                </c:pt>
                <c:pt idx="4766">
                  <c:v>0.91603999999999997</c:v>
                </c:pt>
                <c:pt idx="4767">
                  <c:v>0.92076000000000002</c:v>
                </c:pt>
                <c:pt idx="4768">
                  <c:v>0.92010000000000003</c:v>
                </c:pt>
                <c:pt idx="4769">
                  <c:v>0.92220000000000002</c:v>
                </c:pt>
                <c:pt idx="4770">
                  <c:v>0.92298000000000002</c:v>
                </c:pt>
                <c:pt idx="4771">
                  <c:v>0.93045</c:v>
                </c:pt>
                <c:pt idx="4772">
                  <c:v>0.93474000000000002</c:v>
                </c:pt>
                <c:pt idx="4773">
                  <c:v>0.94159999999999999</c:v>
                </c:pt>
                <c:pt idx="4774">
                  <c:v>0.94976000000000005</c:v>
                </c:pt>
                <c:pt idx="4775">
                  <c:v>0.94466000000000006</c:v>
                </c:pt>
                <c:pt idx="4776">
                  <c:v>0.93986000000000003</c:v>
                </c:pt>
                <c:pt idx="4777">
                  <c:v>0.9415</c:v>
                </c:pt>
                <c:pt idx="4778">
                  <c:v>0.95484999999999998</c:v>
                </c:pt>
                <c:pt idx="4779">
                  <c:v>0.96477999999999997</c:v>
                </c:pt>
                <c:pt idx="4780">
                  <c:v>0.96711999999999998</c:v>
                </c:pt>
                <c:pt idx="4781">
                  <c:v>0.97184999999999999</c:v>
                </c:pt>
                <c:pt idx="4782">
                  <c:v>0.97243999999999997</c:v>
                </c:pt>
                <c:pt idx="4783">
                  <c:v>0.96731</c:v>
                </c:pt>
                <c:pt idx="4784">
                  <c:v>0.96901000000000004</c:v>
                </c:pt>
                <c:pt idx="4785">
                  <c:v>0.97729999999999995</c:v>
                </c:pt>
                <c:pt idx="4786">
                  <c:v>0.98723000000000005</c:v>
                </c:pt>
                <c:pt idx="4787">
                  <c:v>1.0003899999999999</c:v>
                </c:pt>
                <c:pt idx="4788">
                  <c:v>1.01336</c:v>
                </c:pt>
                <c:pt idx="4789">
                  <c:v>1.02275</c:v>
                </c:pt>
                <c:pt idx="4790">
                  <c:v>1.0344100000000001</c:v>
                </c:pt>
                <c:pt idx="4791">
                  <c:v>1.05246</c:v>
                </c:pt>
                <c:pt idx="4792">
                  <c:v>1.0571200000000001</c:v>
                </c:pt>
                <c:pt idx="4793">
                  <c:v>1.06088</c:v>
                </c:pt>
                <c:pt idx="4794">
                  <c:v>1.0761499999999999</c:v>
                </c:pt>
                <c:pt idx="4795">
                  <c:v>1.1002799999999999</c:v>
                </c:pt>
                <c:pt idx="4796">
                  <c:v>1.12418</c:v>
                </c:pt>
                <c:pt idx="4797">
                  <c:v>1.15347</c:v>
                </c:pt>
                <c:pt idx="4798">
                  <c:v>1.19062</c:v>
                </c:pt>
                <c:pt idx="4799">
                  <c:v>1.2339599999999999</c:v>
                </c:pt>
                <c:pt idx="4800">
                  <c:v>1.2744200000000001</c:v>
                </c:pt>
                <c:pt idx="4801">
                  <c:v>1.31413</c:v>
                </c:pt>
                <c:pt idx="4802">
                  <c:v>1.36351</c:v>
                </c:pt>
                <c:pt idx="4803">
                  <c:v>1.41683</c:v>
                </c:pt>
                <c:pt idx="4804">
                  <c:v>1.48245</c:v>
                </c:pt>
                <c:pt idx="4805">
                  <c:v>1.55993</c:v>
                </c:pt>
                <c:pt idx="4806">
                  <c:v>1.64408</c:v>
                </c:pt>
                <c:pt idx="4807">
                  <c:v>1.73882</c:v>
                </c:pt>
                <c:pt idx="4808">
                  <c:v>1.8410599999999999</c:v>
                </c:pt>
                <c:pt idx="4809">
                  <c:v>1.9539599999999999</c:v>
                </c:pt>
                <c:pt idx="4810">
                  <c:v>2.0805199999999999</c:v>
                </c:pt>
                <c:pt idx="4811">
                  <c:v>2.2163400000000002</c:v>
                </c:pt>
                <c:pt idx="4812">
                  <c:v>2.35886</c:v>
                </c:pt>
                <c:pt idx="4813">
                  <c:v>2.5077199999999999</c:v>
                </c:pt>
                <c:pt idx="4814">
                  <c:v>2.6692999999999998</c:v>
                </c:pt>
                <c:pt idx="4815">
                  <c:v>2.8412099999999998</c:v>
                </c:pt>
                <c:pt idx="4816">
                  <c:v>3.0262899999999999</c:v>
                </c:pt>
                <c:pt idx="4817">
                  <c:v>3.2256399999999998</c:v>
                </c:pt>
                <c:pt idx="4818">
                  <c:v>3.4312900000000002</c:v>
                </c:pt>
                <c:pt idx="4819">
                  <c:v>3.6361599999999998</c:v>
                </c:pt>
                <c:pt idx="4820">
                  <c:v>3.8388</c:v>
                </c:pt>
                <c:pt idx="4821">
                  <c:v>4.0471899999999996</c:v>
                </c:pt>
                <c:pt idx="4822">
                  <c:v>4.2646800000000002</c:v>
                </c:pt>
                <c:pt idx="4823">
                  <c:v>4.4756200000000002</c:v>
                </c:pt>
                <c:pt idx="4824">
                  <c:v>4.6873300000000002</c:v>
                </c:pt>
                <c:pt idx="4825">
                  <c:v>4.8925299999999998</c:v>
                </c:pt>
                <c:pt idx="4826">
                  <c:v>5.0907999999999998</c:v>
                </c:pt>
                <c:pt idx="4827">
                  <c:v>5.2853899999999996</c:v>
                </c:pt>
                <c:pt idx="4828">
                  <c:v>5.4664099999999998</c:v>
                </c:pt>
                <c:pt idx="4829">
                  <c:v>5.6385100000000001</c:v>
                </c:pt>
                <c:pt idx="4830">
                  <c:v>5.7929399999999998</c:v>
                </c:pt>
                <c:pt idx="4831">
                  <c:v>5.9252500000000001</c:v>
                </c:pt>
                <c:pt idx="4832">
                  <c:v>6.0502900000000004</c:v>
                </c:pt>
                <c:pt idx="4833">
                  <c:v>6.1612299999999998</c:v>
                </c:pt>
                <c:pt idx="4834">
                  <c:v>6.2505300000000004</c:v>
                </c:pt>
                <c:pt idx="4835">
                  <c:v>6.3196599999999998</c:v>
                </c:pt>
                <c:pt idx="4836">
                  <c:v>6.3723799999999997</c:v>
                </c:pt>
                <c:pt idx="4837">
                  <c:v>6.4008200000000004</c:v>
                </c:pt>
                <c:pt idx="4838">
                  <c:v>6.4133199999999997</c:v>
                </c:pt>
                <c:pt idx="4839">
                  <c:v>6.39724</c:v>
                </c:pt>
                <c:pt idx="4840">
                  <c:v>6.3674900000000001</c:v>
                </c:pt>
                <c:pt idx="4841">
                  <c:v>6.3123199999999997</c:v>
                </c:pt>
                <c:pt idx="4842">
                  <c:v>6.2496200000000002</c:v>
                </c:pt>
                <c:pt idx="4843">
                  <c:v>6.1674899999999999</c:v>
                </c:pt>
                <c:pt idx="4844">
                  <c:v>6.0589899999999997</c:v>
                </c:pt>
                <c:pt idx="4845">
                  <c:v>5.9427399999999997</c:v>
                </c:pt>
                <c:pt idx="4846">
                  <c:v>5.8275499999999996</c:v>
                </c:pt>
                <c:pt idx="4847">
                  <c:v>5.6993999999999998</c:v>
                </c:pt>
                <c:pt idx="4848">
                  <c:v>5.54481</c:v>
                </c:pt>
                <c:pt idx="4849">
                  <c:v>5.3857200000000001</c:v>
                </c:pt>
                <c:pt idx="4850">
                  <c:v>5.2259799999999998</c:v>
                </c:pt>
                <c:pt idx="4851">
                  <c:v>5.0613000000000001</c:v>
                </c:pt>
                <c:pt idx="4852">
                  <c:v>4.8988699999999996</c:v>
                </c:pt>
                <c:pt idx="4853">
                  <c:v>4.7360199999999999</c:v>
                </c:pt>
                <c:pt idx="4854">
                  <c:v>4.5587</c:v>
                </c:pt>
                <c:pt idx="4855">
                  <c:v>4.3743800000000004</c:v>
                </c:pt>
                <c:pt idx="4856">
                  <c:v>4.1973200000000004</c:v>
                </c:pt>
                <c:pt idx="4857">
                  <c:v>4.0250899999999996</c:v>
                </c:pt>
                <c:pt idx="4858">
                  <c:v>3.86286</c:v>
                </c:pt>
                <c:pt idx="4859">
                  <c:v>3.7033700000000001</c:v>
                </c:pt>
                <c:pt idx="4860">
                  <c:v>3.5396299999999998</c:v>
                </c:pt>
                <c:pt idx="4861">
                  <c:v>3.3808400000000001</c:v>
                </c:pt>
                <c:pt idx="4862">
                  <c:v>3.2315299999999998</c:v>
                </c:pt>
                <c:pt idx="4863">
                  <c:v>3.0886399999999998</c:v>
                </c:pt>
                <c:pt idx="4864">
                  <c:v>2.9385599999999998</c:v>
                </c:pt>
                <c:pt idx="4865">
                  <c:v>2.8105899999999999</c:v>
                </c:pt>
                <c:pt idx="4866">
                  <c:v>2.6877499999999999</c:v>
                </c:pt>
                <c:pt idx="4867">
                  <c:v>2.5640999999999998</c:v>
                </c:pt>
                <c:pt idx="4868">
                  <c:v>2.4454500000000001</c:v>
                </c:pt>
                <c:pt idx="4869">
                  <c:v>2.3477299999999999</c:v>
                </c:pt>
                <c:pt idx="4870">
                  <c:v>2.25265</c:v>
                </c:pt>
                <c:pt idx="4871">
                  <c:v>2.1569600000000002</c:v>
                </c:pt>
                <c:pt idx="4872">
                  <c:v>2.0592199999999998</c:v>
                </c:pt>
                <c:pt idx="4873">
                  <c:v>1.9835799999999999</c:v>
                </c:pt>
                <c:pt idx="4874">
                  <c:v>1.90594</c:v>
                </c:pt>
                <c:pt idx="4875">
                  <c:v>1.8366899999999999</c:v>
                </c:pt>
                <c:pt idx="4876">
                  <c:v>1.7681100000000001</c:v>
                </c:pt>
                <c:pt idx="4877">
                  <c:v>1.6996100000000001</c:v>
                </c:pt>
                <c:pt idx="4878">
                  <c:v>1.6361000000000001</c:v>
                </c:pt>
                <c:pt idx="4879">
                  <c:v>1.57483</c:v>
                </c:pt>
                <c:pt idx="4880">
                  <c:v>1.5273600000000001</c:v>
                </c:pt>
                <c:pt idx="4881">
                  <c:v>1.47207</c:v>
                </c:pt>
                <c:pt idx="4882">
                  <c:v>1.4196</c:v>
                </c:pt>
                <c:pt idx="4883">
                  <c:v>1.3777999999999999</c:v>
                </c:pt>
                <c:pt idx="4884">
                  <c:v>1.3408899999999999</c:v>
                </c:pt>
                <c:pt idx="4885">
                  <c:v>1.2978499999999999</c:v>
                </c:pt>
                <c:pt idx="4886">
                  <c:v>1.2747299999999999</c:v>
                </c:pt>
                <c:pt idx="4887">
                  <c:v>1.2412000000000001</c:v>
                </c:pt>
                <c:pt idx="4888">
                  <c:v>1.20634</c:v>
                </c:pt>
                <c:pt idx="4889">
                  <c:v>1.17974</c:v>
                </c:pt>
                <c:pt idx="4890">
                  <c:v>1.15646</c:v>
                </c:pt>
                <c:pt idx="4891">
                  <c:v>1.1291500000000001</c:v>
                </c:pt>
                <c:pt idx="4892">
                  <c:v>1.1015600000000001</c:v>
                </c:pt>
                <c:pt idx="4893">
                  <c:v>1.0741000000000001</c:v>
                </c:pt>
                <c:pt idx="4894">
                  <c:v>1.05803</c:v>
                </c:pt>
                <c:pt idx="4895">
                  <c:v>1.0361199999999999</c:v>
                </c:pt>
                <c:pt idx="4896">
                  <c:v>1.01895</c:v>
                </c:pt>
                <c:pt idx="4897">
                  <c:v>1.0065599999999999</c:v>
                </c:pt>
                <c:pt idx="4898">
                  <c:v>0.98641000000000001</c:v>
                </c:pt>
                <c:pt idx="4899">
                  <c:v>0.97336999999999996</c:v>
                </c:pt>
                <c:pt idx="4900">
                  <c:v>0.9577</c:v>
                </c:pt>
                <c:pt idx="4901">
                  <c:v>0.93927000000000005</c:v>
                </c:pt>
                <c:pt idx="4902">
                  <c:v>0.92911999999999995</c:v>
                </c:pt>
                <c:pt idx="4903">
                  <c:v>0.92496999999999996</c:v>
                </c:pt>
                <c:pt idx="4904">
                  <c:v>0.91927999999999999</c:v>
                </c:pt>
                <c:pt idx="4905">
                  <c:v>0.90269999999999995</c:v>
                </c:pt>
                <c:pt idx="4906">
                  <c:v>0.89461000000000002</c:v>
                </c:pt>
                <c:pt idx="4907">
                  <c:v>0.88475000000000004</c:v>
                </c:pt>
                <c:pt idx="4908">
                  <c:v>0.87597999999999998</c:v>
                </c:pt>
                <c:pt idx="4909">
                  <c:v>0.86941999999999997</c:v>
                </c:pt>
                <c:pt idx="4910">
                  <c:v>0.86731000000000003</c:v>
                </c:pt>
                <c:pt idx="4911">
                  <c:v>0.85965999999999998</c:v>
                </c:pt>
                <c:pt idx="4912">
                  <c:v>0.85399999999999998</c:v>
                </c:pt>
                <c:pt idx="4913">
                  <c:v>0.85140000000000005</c:v>
                </c:pt>
                <c:pt idx="4914">
                  <c:v>0.84826000000000001</c:v>
                </c:pt>
                <c:pt idx="4915">
                  <c:v>0.84863999999999995</c:v>
                </c:pt>
                <c:pt idx="4916">
                  <c:v>0.84228999999999998</c:v>
                </c:pt>
                <c:pt idx="4917">
                  <c:v>0.84375999999999995</c:v>
                </c:pt>
                <c:pt idx="4918">
                  <c:v>0.84084999999999999</c:v>
                </c:pt>
                <c:pt idx="4919">
                  <c:v>0.82838999999999996</c:v>
                </c:pt>
                <c:pt idx="4920">
                  <c:v>0.82850999999999997</c:v>
                </c:pt>
                <c:pt idx="4921">
                  <c:v>0.82862000000000002</c:v>
                </c:pt>
                <c:pt idx="4922">
                  <c:v>0.82333999999999996</c:v>
                </c:pt>
                <c:pt idx="4923">
                  <c:v>0.81889000000000001</c:v>
                </c:pt>
                <c:pt idx="4924">
                  <c:v>0.82386999999999999</c:v>
                </c:pt>
                <c:pt idx="4925">
                  <c:v>0.82818999999999998</c:v>
                </c:pt>
                <c:pt idx="4926">
                  <c:v>0.82532000000000005</c:v>
                </c:pt>
                <c:pt idx="4927">
                  <c:v>0.82032000000000005</c:v>
                </c:pt>
                <c:pt idx="4928">
                  <c:v>0.82181000000000004</c:v>
                </c:pt>
                <c:pt idx="4929">
                  <c:v>0.82111999999999996</c:v>
                </c:pt>
                <c:pt idx="4930">
                  <c:v>0.81440999999999997</c:v>
                </c:pt>
                <c:pt idx="4931">
                  <c:v>0.81308000000000002</c:v>
                </c:pt>
                <c:pt idx="4932">
                  <c:v>0.80615000000000003</c:v>
                </c:pt>
                <c:pt idx="4933">
                  <c:v>0.80484</c:v>
                </c:pt>
                <c:pt idx="4934">
                  <c:v>0.80501999999999996</c:v>
                </c:pt>
                <c:pt idx="4935">
                  <c:v>0.80854999999999999</c:v>
                </c:pt>
                <c:pt idx="4936">
                  <c:v>0.80403999999999998</c:v>
                </c:pt>
                <c:pt idx="4937">
                  <c:v>0.79822000000000004</c:v>
                </c:pt>
                <c:pt idx="4938">
                  <c:v>0.80132000000000003</c:v>
                </c:pt>
                <c:pt idx="4939">
                  <c:v>0.80386999999999997</c:v>
                </c:pt>
                <c:pt idx="4940">
                  <c:v>0.79381999999999997</c:v>
                </c:pt>
                <c:pt idx="4941">
                  <c:v>0.79762</c:v>
                </c:pt>
                <c:pt idx="4942">
                  <c:v>0.80354999999999999</c:v>
                </c:pt>
                <c:pt idx="4943">
                  <c:v>0.79539000000000004</c:v>
                </c:pt>
                <c:pt idx="4944">
                  <c:v>0.79015999999999997</c:v>
                </c:pt>
                <c:pt idx="4945">
                  <c:v>0.79063000000000005</c:v>
                </c:pt>
                <c:pt idx="4946">
                  <c:v>0.79227000000000003</c:v>
                </c:pt>
                <c:pt idx="4947">
                  <c:v>0.78678999999999999</c:v>
                </c:pt>
                <c:pt idx="4948">
                  <c:v>0.77832000000000001</c:v>
                </c:pt>
                <c:pt idx="4949">
                  <c:v>0.76732</c:v>
                </c:pt>
                <c:pt idx="4950">
                  <c:v>0.77539000000000002</c:v>
                </c:pt>
                <c:pt idx="4951">
                  <c:v>0.78319000000000005</c:v>
                </c:pt>
                <c:pt idx="4952">
                  <c:v>0.78415999999999997</c:v>
                </c:pt>
                <c:pt idx="4953">
                  <c:v>0.78164</c:v>
                </c:pt>
                <c:pt idx="4954">
                  <c:v>0.77393000000000001</c:v>
                </c:pt>
                <c:pt idx="4955">
                  <c:v>0.77395999999999998</c:v>
                </c:pt>
                <c:pt idx="4956">
                  <c:v>0.76878000000000002</c:v>
                </c:pt>
                <c:pt idx="4957">
                  <c:v>0.76963999999999999</c:v>
                </c:pt>
                <c:pt idx="4958">
                  <c:v>0.7762</c:v>
                </c:pt>
                <c:pt idx="4959">
                  <c:v>0.78510000000000002</c:v>
                </c:pt>
                <c:pt idx="4960">
                  <c:v>0.78520000000000001</c:v>
                </c:pt>
                <c:pt idx="4961">
                  <c:v>0.77863000000000004</c:v>
                </c:pt>
                <c:pt idx="4962">
                  <c:v>0.78185000000000004</c:v>
                </c:pt>
                <c:pt idx="4963">
                  <c:v>0.78303</c:v>
                </c:pt>
                <c:pt idx="4964">
                  <c:v>0.77497000000000005</c:v>
                </c:pt>
                <c:pt idx="4965">
                  <c:v>0.77641000000000004</c:v>
                </c:pt>
                <c:pt idx="4966">
                  <c:v>0.77573000000000003</c:v>
                </c:pt>
                <c:pt idx="4967">
                  <c:v>0.77481999999999995</c:v>
                </c:pt>
                <c:pt idx="4968">
                  <c:v>0.76903999999999995</c:v>
                </c:pt>
                <c:pt idx="4969">
                  <c:v>0.76687000000000005</c:v>
                </c:pt>
                <c:pt idx="4970">
                  <c:v>0.76883999999999997</c:v>
                </c:pt>
                <c:pt idx="4971">
                  <c:v>0.76893999999999996</c:v>
                </c:pt>
                <c:pt idx="4972">
                  <c:v>0.77612999999999999</c:v>
                </c:pt>
                <c:pt idx="4973">
                  <c:v>0.77873999999999999</c:v>
                </c:pt>
                <c:pt idx="4974">
                  <c:v>0.77759</c:v>
                </c:pt>
                <c:pt idx="4975">
                  <c:v>0.78344999999999998</c:v>
                </c:pt>
                <c:pt idx="4976">
                  <c:v>0.78876999999999997</c:v>
                </c:pt>
                <c:pt idx="4977">
                  <c:v>0.78629000000000004</c:v>
                </c:pt>
                <c:pt idx="4978">
                  <c:v>0.78729000000000005</c:v>
                </c:pt>
                <c:pt idx="4979">
                  <c:v>0.78817000000000004</c:v>
                </c:pt>
                <c:pt idx="4980">
                  <c:v>0.78791999999999995</c:v>
                </c:pt>
                <c:pt idx="4981">
                  <c:v>0.78937000000000002</c:v>
                </c:pt>
                <c:pt idx="4982">
                  <c:v>0.78056000000000003</c:v>
                </c:pt>
                <c:pt idx="4983">
                  <c:v>0.78061000000000003</c:v>
                </c:pt>
                <c:pt idx="4984">
                  <c:v>0.78842999999999996</c:v>
                </c:pt>
                <c:pt idx="4985">
                  <c:v>0.78657999999999995</c:v>
                </c:pt>
                <c:pt idx="4986">
                  <c:v>0.78112999999999999</c:v>
                </c:pt>
                <c:pt idx="4987">
                  <c:v>0.77564</c:v>
                </c:pt>
                <c:pt idx="4988">
                  <c:v>0.77714000000000005</c:v>
                </c:pt>
                <c:pt idx="4989">
                  <c:v>0.77998999999999996</c:v>
                </c:pt>
                <c:pt idx="4990">
                  <c:v>0.78603000000000001</c:v>
                </c:pt>
                <c:pt idx="4991">
                  <c:v>0.77542</c:v>
                </c:pt>
                <c:pt idx="4992">
                  <c:v>0.77015999999999996</c:v>
                </c:pt>
                <c:pt idx="4993">
                  <c:v>0.76890000000000003</c:v>
                </c:pt>
                <c:pt idx="4994">
                  <c:v>0.77041000000000004</c:v>
                </c:pt>
                <c:pt idx="4995">
                  <c:v>0.77093999999999996</c:v>
                </c:pt>
                <c:pt idx="4996">
                  <c:v>0.78010999999999997</c:v>
                </c:pt>
                <c:pt idx="4997">
                  <c:v>0.78498999999999997</c:v>
                </c:pt>
                <c:pt idx="4998">
                  <c:v>0.77973000000000003</c:v>
                </c:pt>
                <c:pt idx="4999">
                  <c:v>0.77422000000000002</c:v>
                </c:pt>
                <c:pt idx="5000">
                  <c:v>0.77907999999999999</c:v>
                </c:pt>
                <c:pt idx="5001">
                  <c:v>0.77944999999999998</c:v>
                </c:pt>
                <c:pt idx="5002">
                  <c:v>0.77181999999999995</c:v>
                </c:pt>
                <c:pt idx="5003">
                  <c:v>0.77527000000000001</c:v>
                </c:pt>
                <c:pt idx="5004">
                  <c:v>0.77688000000000001</c:v>
                </c:pt>
                <c:pt idx="5005">
                  <c:v>0.77703999999999995</c:v>
                </c:pt>
                <c:pt idx="5006">
                  <c:v>0.78534000000000004</c:v>
                </c:pt>
                <c:pt idx="5007">
                  <c:v>0.78559999999999997</c:v>
                </c:pt>
                <c:pt idx="5008">
                  <c:v>0.78863000000000005</c:v>
                </c:pt>
                <c:pt idx="5009">
                  <c:v>0.78720999999999997</c:v>
                </c:pt>
                <c:pt idx="5010">
                  <c:v>0.78025</c:v>
                </c:pt>
                <c:pt idx="5011">
                  <c:v>0.77432000000000001</c:v>
                </c:pt>
                <c:pt idx="5012">
                  <c:v>0.77234000000000003</c:v>
                </c:pt>
                <c:pt idx="5013">
                  <c:v>0.77278999999999998</c:v>
                </c:pt>
                <c:pt idx="5014">
                  <c:v>0.77749000000000001</c:v>
                </c:pt>
                <c:pt idx="5015">
                  <c:v>0.77597000000000005</c:v>
                </c:pt>
                <c:pt idx="5016">
                  <c:v>0.77993999999999997</c:v>
                </c:pt>
                <c:pt idx="5017">
                  <c:v>0.78659000000000001</c:v>
                </c:pt>
                <c:pt idx="5018">
                  <c:v>0.78413999999999995</c:v>
                </c:pt>
                <c:pt idx="5019">
                  <c:v>0.78991999999999996</c:v>
                </c:pt>
                <c:pt idx="5020">
                  <c:v>0.79242000000000001</c:v>
                </c:pt>
                <c:pt idx="5021">
                  <c:v>0.79766999999999999</c:v>
                </c:pt>
                <c:pt idx="5022">
                  <c:v>0.79823999999999995</c:v>
                </c:pt>
                <c:pt idx="5023">
                  <c:v>0.79651000000000005</c:v>
                </c:pt>
                <c:pt idx="5024">
                  <c:v>0.80247000000000002</c:v>
                </c:pt>
                <c:pt idx="5025">
                  <c:v>0.79912000000000005</c:v>
                </c:pt>
                <c:pt idx="5026">
                  <c:v>0.80444000000000004</c:v>
                </c:pt>
                <c:pt idx="5027">
                  <c:v>0.80427000000000004</c:v>
                </c:pt>
                <c:pt idx="5028">
                  <c:v>0.79944999999999999</c:v>
                </c:pt>
                <c:pt idx="5029">
                  <c:v>0.80093000000000003</c:v>
                </c:pt>
                <c:pt idx="5030">
                  <c:v>0.80115000000000003</c:v>
                </c:pt>
                <c:pt idx="5031">
                  <c:v>0.79293000000000002</c:v>
                </c:pt>
                <c:pt idx="5032">
                  <c:v>0.79944000000000004</c:v>
                </c:pt>
                <c:pt idx="5033">
                  <c:v>0.80244000000000004</c:v>
                </c:pt>
                <c:pt idx="5034">
                  <c:v>0.80472999999999995</c:v>
                </c:pt>
                <c:pt idx="5035">
                  <c:v>0.80086999999999997</c:v>
                </c:pt>
                <c:pt idx="5036">
                  <c:v>0.80756000000000006</c:v>
                </c:pt>
                <c:pt idx="5037">
                  <c:v>0.80237999999999998</c:v>
                </c:pt>
                <c:pt idx="5038">
                  <c:v>0.81723000000000001</c:v>
                </c:pt>
                <c:pt idx="5039">
                  <c:v>0.82225999999999999</c:v>
                </c:pt>
                <c:pt idx="5040">
                  <c:v>0.81425999999999998</c:v>
                </c:pt>
                <c:pt idx="5041">
                  <c:v>0.81223999999999996</c:v>
                </c:pt>
                <c:pt idx="5042">
                  <c:v>0.81155999999999995</c:v>
                </c:pt>
                <c:pt idx="5043">
                  <c:v>0.81523999999999996</c:v>
                </c:pt>
                <c:pt idx="5044">
                  <c:v>0.82111000000000001</c:v>
                </c:pt>
                <c:pt idx="5045">
                  <c:v>0.81721999999999995</c:v>
                </c:pt>
                <c:pt idx="5046">
                  <c:v>0.81437999999999999</c:v>
                </c:pt>
                <c:pt idx="5047">
                  <c:v>0.81469000000000003</c:v>
                </c:pt>
                <c:pt idx="5048">
                  <c:v>0.82150000000000001</c:v>
                </c:pt>
                <c:pt idx="5049">
                  <c:v>0.81401999999999997</c:v>
                </c:pt>
                <c:pt idx="5050">
                  <c:v>0.81515000000000004</c:v>
                </c:pt>
                <c:pt idx="5051">
                  <c:v>0.81945999999999997</c:v>
                </c:pt>
                <c:pt idx="5052">
                  <c:v>0.82057000000000002</c:v>
                </c:pt>
                <c:pt idx="5053">
                  <c:v>0.82206999999999997</c:v>
                </c:pt>
                <c:pt idx="5054">
                  <c:v>0.81864999999999999</c:v>
                </c:pt>
                <c:pt idx="5055">
                  <c:v>0.82598000000000005</c:v>
                </c:pt>
                <c:pt idx="5056">
                  <c:v>0.83394999999999997</c:v>
                </c:pt>
                <c:pt idx="5057">
                  <c:v>0.83987000000000001</c:v>
                </c:pt>
                <c:pt idx="5058">
                  <c:v>0.83853999999999995</c:v>
                </c:pt>
                <c:pt idx="5059">
                  <c:v>0.83999000000000001</c:v>
                </c:pt>
                <c:pt idx="5060">
                  <c:v>0.84087000000000001</c:v>
                </c:pt>
                <c:pt idx="5061">
                  <c:v>0.84519999999999995</c:v>
                </c:pt>
                <c:pt idx="5062">
                  <c:v>0.84697999999999996</c:v>
                </c:pt>
                <c:pt idx="5063">
                  <c:v>0.84706000000000004</c:v>
                </c:pt>
                <c:pt idx="5064">
                  <c:v>0.85338999999999998</c:v>
                </c:pt>
                <c:pt idx="5065">
                  <c:v>0.85116999999999998</c:v>
                </c:pt>
                <c:pt idx="5066">
                  <c:v>0.84902999999999995</c:v>
                </c:pt>
                <c:pt idx="5067">
                  <c:v>0.84758</c:v>
                </c:pt>
                <c:pt idx="5068">
                  <c:v>0.85780999999999996</c:v>
                </c:pt>
                <c:pt idx="5069">
                  <c:v>0.86502999999999997</c:v>
                </c:pt>
                <c:pt idx="5070">
                  <c:v>0.85997000000000001</c:v>
                </c:pt>
                <c:pt idx="5071">
                  <c:v>0.86263999999999996</c:v>
                </c:pt>
                <c:pt idx="5072">
                  <c:v>0.87572000000000005</c:v>
                </c:pt>
                <c:pt idx="5073">
                  <c:v>0.87002999999999997</c:v>
                </c:pt>
                <c:pt idx="5074">
                  <c:v>0.86973</c:v>
                </c:pt>
                <c:pt idx="5075">
                  <c:v>0.87648000000000004</c:v>
                </c:pt>
                <c:pt idx="5076">
                  <c:v>0.87919999999999998</c:v>
                </c:pt>
                <c:pt idx="5077">
                  <c:v>0.88692000000000004</c:v>
                </c:pt>
                <c:pt idx="5078">
                  <c:v>0.89758000000000004</c:v>
                </c:pt>
                <c:pt idx="5079">
                  <c:v>0.89534999999999998</c:v>
                </c:pt>
                <c:pt idx="5080">
                  <c:v>0.89634000000000003</c:v>
                </c:pt>
                <c:pt idx="5081">
                  <c:v>0.89956000000000003</c:v>
                </c:pt>
                <c:pt idx="5082">
                  <c:v>0.90015999999999996</c:v>
                </c:pt>
                <c:pt idx="5083">
                  <c:v>0.89729999999999999</c:v>
                </c:pt>
                <c:pt idx="5084">
                  <c:v>0.89614000000000005</c:v>
                </c:pt>
                <c:pt idx="5085">
                  <c:v>0.89327000000000001</c:v>
                </c:pt>
                <c:pt idx="5086">
                  <c:v>0.89173000000000002</c:v>
                </c:pt>
                <c:pt idx="5087">
                  <c:v>0.89695999999999998</c:v>
                </c:pt>
                <c:pt idx="5088">
                  <c:v>0.88492000000000004</c:v>
                </c:pt>
                <c:pt idx="5089">
                  <c:v>0.87958999999999998</c:v>
                </c:pt>
                <c:pt idx="5090">
                  <c:v>0.87839</c:v>
                </c:pt>
                <c:pt idx="5091">
                  <c:v>0.87436999999999998</c:v>
                </c:pt>
                <c:pt idx="5092">
                  <c:v>0.88154999999999994</c:v>
                </c:pt>
                <c:pt idx="5093">
                  <c:v>0.88032999999999995</c:v>
                </c:pt>
                <c:pt idx="5094">
                  <c:v>0.87916000000000005</c:v>
                </c:pt>
                <c:pt idx="5095">
                  <c:v>0.88190000000000002</c:v>
                </c:pt>
                <c:pt idx="5096">
                  <c:v>0.88575000000000004</c:v>
                </c:pt>
                <c:pt idx="5097">
                  <c:v>0.88709000000000005</c:v>
                </c:pt>
                <c:pt idx="5098">
                  <c:v>0.88266999999999995</c:v>
                </c:pt>
                <c:pt idx="5099">
                  <c:v>0.88451999999999997</c:v>
                </c:pt>
                <c:pt idx="5100">
                  <c:v>0.87924000000000002</c:v>
                </c:pt>
                <c:pt idx="5101">
                  <c:v>0.87426000000000004</c:v>
                </c:pt>
                <c:pt idx="5102">
                  <c:v>0.88119000000000003</c:v>
                </c:pt>
                <c:pt idx="5103">
                  <c:v>0.87707999999999997</c:v>
                </c:pt>
                <c:pt idx="5104">
                  <c:v>0.87448000000000004</c:v>
                </c:pt>
                <c:pt idx="5105">
                  <c:v>0.87685000000000002</c:v>
                </c:pt>
                <c:pt idx="5106">
                  <c:v>0.87802999999999998</c:v>
                </c:pt>
                <c:pt idx="5107">
                  <c:v>0.88214999999999999</c:v>
                </c:pt>
                <c:pt idx="5108">
                  <c:v>0.88700999999999997</c:v>
                </c:pt>
                <c:pt idx="5109">
                  <c:v>0.88893</c:v>
                </c:pt>
                <c:pt idx="5110">
                  <c:v>0.89270000000000005</c:v>
                </c:pt>
                <c:pt idx="5111">
                  <c:v>0.89559999999999995</c:v>
                </c:pt>
                <c:pt idx="5112">
                  <c:v>0.90200000000000002</c:v>
                </c:pt>
                <c:pt idx="5113">
                  <c:v>0.90946000000000005</c:v>
                </c:pt>
                <c:pt idx="5114">
                  <c:v>0.92100000000000004</c:v>
                </c:pt>
                <c:pt idx="5115">
                  <c:v>0.93508999999999998</c:v>
                </c:pt>
                <c:pt idx="5116">
                  <c:v>0.94693000000000005</c:v>
                </c:pt>
                <c:pt idx="5117">
                  <c:v>0.95218000000000003</c:v>
                </c:pt>
                <c:pt idx="5118">
                  <c:v>0.95560999999999996</c:v>
                </c:pt>
                <c:pt idx="5119">
                  <c:v>0.96221999999999996</c:v>
                </c:pt>
                <c:pt idx="5120">
                  <c:v>0.97397999999999996</c:v>
                </c:pt>
                <c:pt idx="5121">
                  <c:v>0.98067000000000004</c:v>
                </c:pt>
                <c:pt idx="5122">
                  <c:v>0.98311999999999999</c:v>
                </c:pt>
                <c:pt idx="5123">
                  <c:v>0.99582999999999999</c:v>
                </c:pt>
                <c:pt idx="5124">
                  <c:v>1.0128900000000001</c:v>
                </c:pt>
                <c:pt idx="5125">
                  <c:v>1.0269200000000001</c:v>
                </c:pt>
                <c:pt idx="5126">
                  <c:v>1.0293300000000001</c:v>
                </c:pt>
                <c:pt idx="5127">
                  <c:v>1.04165</c:v>
                </c:pt>
                <c:pt idx="5128">
                  <c:v>1.04925</c:v>
                </c:pt>
                <c:pt idx="5129">
                  <c:v>1.0630900000000001</c:v>
                </c:pt>
                <c:pt idx="5130">
                  <c:v>1.0661799999999999</c:v>
                </c:pt>
                <c:pt idx="5131">
                  <c:v>1.06734</c:v>
                </c:pt>
                <c:pt idx="5132">
                  <c:v>1.0691600000000001</c:v>
                </c:pt>
                <c:pt idx="5133">
                  <c:v>1.07725</c:v>
                </c:pt>
                <c:pt idx="5134">
                  <c:v>1.0837699999999999</c:v>
                </c:pt>
                <c:pt idx="5135">
                  <c:v>1.09321</c:v>
                </c:pt>
                <c:pt idx="5136">
                  <c:v>1.0950899999999999</c:v>
                </c:pt>
                <c:pt idx="5137">
                  <c:v>1.09504</c:v>
                </c:pt>
                <c:pt idx="5138">
                  <c:v>1.10107</c:v>
                </c:pt>
                <c:pt idx="5139">
                  <c:v>1.0984100000000001</c:v>
                </c:pt>
                <c:pt idx="5140">
                  <c:v>1.09518</c:v>
                </c:pt>
                <c:pt idx="5141">
                  <c:v>1.0935999999999999</c:v>
                </c:pt>
                <c:pt idx="5142">
                  <c:v>1.0911999999999999</c:v>
                </c:pt>
                <c:pt idx="5143">
                  <c:v>1.09416</c:v>
                </c:pt>
                <c:pt idx="5144">
                  <c:v>1.09979</c:v>
                </c:pt>
                <c:pt idx="5145">
                  <c:v>1.0969199999999999</c:v>
                </c:pt>
                <c:pt idx="5146">
                  <c:v>1.0952500000000001</c:v>
                </c:pt>
                <c:pt idx="5147">
                  <c:v>1.0917699999999999</c:v>
                </c:pt>
                <c:pt idx="5148">
                  <c:v>1.08334</c:v>
                </c:pt>
                <c:pt idx="5149">
                  <c:v>1.0817600000000001</c:v>
                </c:pt>
                <c:pt idx="5150">
                  <c:v>1.0862000000000001</c:v>
                </c:pt>
                <c:pt idx="5151">
                  <c:v>1.0809500000000001</c:v>
                </c:pt>
                <c:pt idx="5152">
                  <c:v>1.07247</c:v>
                </c:pt>
                <c:pt idx="5153">
                  <c:v>1.0678399999999999</c:v>
                </c:pt>
                <c:pt idx="5154">
                  <c:v>1.0707800000000001</c:v>
                </c:pt>
                <c:pt idx="5155">
                  <c:v>1.0655699999999999</c:v>
                </c:pt>
                <c:pt idx="5156">
                  <c:v>1.05722</c:v>
                </c:pt>
                <c:pt idx="5157">
                  <c:v>1.0418499999999999</c:v>
                </c:pt>
                <c:pt idx="5158">
                  <c:v>1.0341899999999999</c:v>
                </c:pt>
                <c:pt idx="5159">
                  <c:v>1.0199</c:v>
                </c:pt>
                <c:pt idx="5160">
                  <c:v>1.0121100000000001</c:v>
                </c:pt>
                <c:pt idx="5161">
                  <c:v>1.0039899999999999</c:v>
                </c:pt>
                <c:pt idx="5162">
                  <c:v>0.99404000000000003</c:v>
                </c:pt>
                <c:pt idx="5163">
                  <c:v>0.98482000000000003</c:v>
                </c:pt>
                <c:pt idx="5164">
                  <c:v>0.97519999999999996</c:v>
                </c:pt>
                <c:pt idx="5165">
                  <c:v>0.96206000000000003</c:v>
                </c:pt>
                <c:pt idx="5166">
                  <c:v>0.95555999999999996</c:v>
                </c:pt>
                <c:pt idx="5167">
                  <c:v>0.94771000000000005</c:v>
                </c:pt>
                <c:pt idx="5168">
                  <c:v>0.93752999999999997</c:v>
                </c:pt>
                <c:pt idx="5169">
                  <c:v>0.92864000000000002</c:v>
                </c:pt>
                <c:pt idx="5170">
                  <c:v>0.91481000000000001</c:v>
                </c:pt>
                <c:pt idx="5171">
                  <c:v>0.90273999999999999</c:v>
                </c:pt>
                <c:pt idx="5172">
                  <c:v>0.89459999999999995</c:v>
                </c:pt>
                <c:pt idx="5173">
                  <c:v>0.88907000000000003</c:v>
                </c:pt>
                <c:pt idx="5174">
                  <c:v>0.88653999999999999</c:v>
                </c:pt>
                <c:pt idx="5175">
                  <c:v>0.87275999999999998</c:v>
                </c:pt>
                <c:pt idx="5176">
                  <c:v>0.86323000000000005</c:v>
                </c:pt>
                <c:pt idx="5177">
                  <c:v>0.85445000000000004</c:v>
                </c:pt>
                <c:pt idx="5178">
                  <c:v>0.84858999999999996</c:v>
                </c:pt>
                <c:pt idx="5179">
                  <c:v>0.84208000000000005</c:v>
                </c:pt>
                <c:pt idx="5180">
                  <c:v>0.83823000000000003</c:v>
                </c:pt>
                <c:pt idx="5181">
                  <c:v>0.83264000000000005</c:v>
                </c:pt>
                <c:pt idx="5182">
                  <c:v>0.81952000000000003</c:v>
                </c:pt>
                <c:pt idx="5183">
                  <c:v>0.81881000000000004</c:v>
                </c:pt>
                <c:pt idx="5184">
                  <c:v>0.81194</c:v>
                </c:pt>
                <c:pt idx="5185">
                  <c:v>0.81423000000000001</c:v>
                </c:pt>
                <c:pt idx="5186">
                  <c:v>0.80949000000000004</c:v>
                </c:pt>
                <c:pt idx="5187">
                  <c:v>0.80557000000000001</c:v>
                </c:pt>
                <c:pt idx="5188">
                  <c:v>0.79420000000000002</c:v>
                </c:pt>
                <c:pt idx="5189">
                  <c:v>0.79720000000000002</c:v>
                </c:pt>
                <c:pt idx="5190">
                  <c:v>0.79457</c:v>
                </c:pt>
                <c:pt idx="5191">
                  <c:v>0.78678000000000003</c:v>
                </c:pt>
                <c:pt idx="5192">
                  <c:v>0.78249000000000002</c:v>
                </c:pt>
                <c:pt idx="5193">
                  <c:v>0.78000999999999998</c:v>
                </c:pt>
                <c:pt idx="5194">
                  <c:v>0.78047</c:v>
                </c:pt>
                <c:pt idx="5195">
                  <c:v>0.77919000000000005</c:v>
                </c:pt>
                <c:pt idx="5196">
                  <c:v>0.76673000000000002</c:v>
                </c:pt>
                <c:pt idx="5197">
                  <c:v>0.76807999999999998</c:v>
                </c:pt>
                <c:pt idx="5198">
                  <c:v>0.77281</c:v>
                </c:pt>
                <c:pt idx="5199">
                  <c:v>0.77949999999999997</c:v>
                </c:pt>
                <c:pt idx="5200">
                  <c:v>0.77375000000000005</c:v>
                </c:pt>
                <c:pt idx="5201">
                  <c:v>0.77051000000000003</c:v>
                </c:pt>
                <c:pt idx="5202">
                  <c:v>0.77114000000000005</c:v>
                </c:pt>
                <c:pt idx="5203">
                  <c:v>0.76563999999999999</c:v>
                </c:pt>
                <c:pt idx="5204">
                  <c:v>0.76124000000000003</c:v>
                </c:pt>
                <c:pt idx="5205">
                  <c:v>0.75988999999999995</c:v>
                </c:pt>
                <c:pt idx="5206">
                  <c:v>0.76875000000000004</c:v>
                </c:pt>
                <c:pt idx="5207">
                  <c:v>0.76154999999999995</c:v>
                </c:pt>
                <c:pt idx="5208">
                  <c:v>0.75963000000000003</c:v>
                </c:pt>
                <c:pt idx="5209">
                  <c:v>0.76407000000000003</c:v>
                </c:pt>
                <c:pt idx="5210">
                  <c:v>0.76500000000000001</c:v>
                </c:pt>
                <c:pt idx="5211">
                  <c:v>0.76436999999999999</c:v>
                </c:pt>
                <c:pt idx="5212">
                  <c:v>0.76961999999999997</c:v>
                </c:pt>
                <c:pt idx="5213">
                  <c:v>0.76949999999999996</c:v>
                </c:pt>
                <c:pt idx="5214">
                  <c:v>0.75832999999999995</c:v>
                </c:pt>
                <c:pt idx="5215">
                  <c:v>0.76326000000000005</c:v>
                </c:pt>
                <c:pt idx="5216">
                  <c:v>0.76515999999999995</c:v>
                </c:pt>
                <c:pt idx="5217">
                  <c:v>0.76114000000000004</c:v>
                </c:pt>
                <c:pt idx="5218">
                  <c:v>0.75817000000000001</c:v>
                </c:pt>
                <c:pt idx="5219">
                  <c:v>0.75527999999999995</c:v>
                </c:pt>
                <c:pt idx="5220">
                  <c:v>0.75661999999999996</c:v>
                </c:pt>
                <c:pt idx="5221">
                  <c:v>0.75988</c:v>
                </c:pt>
                <c:pt idx="5222">
                  <c:v>0.76683999999999997</c:v>
                </c:pt>
                <c:pt idx="5223">
                  <c:v>0.77146999999999999</c:v>
                </c:pt>
                <c:pt idx="5224">
                  <c:v>0.77256000000000002</c:v>
                </c:pt>
                <c:pt idx="5225">
                  <c:v>0.76819999999999999</c:v>
                </c:pt>
                <c:pt idx="5226">
                  <c:v>0.76121000000000005</c:v>
                </c:pt>
                <c:pt idx="5227">
                  <c:v>0.76432999999999995</c:v>
                </c:pt>
                <c:pt idx="5228">
                  <c:v>0.76063000000000003</c:v>
                </c:pt>
                <c:pt idx="5229">
                  <c:v>0.75795000000000001</c:v>
                </c:pt>
                <c:pt idx="5230">
                  <c:v>0.7601</c:v>
                </c:pt>
                <c:pt idx="5231">
                  <c:v>0.76322000000000001</c:v>
                </c:pt>
                <c:pt idx="5232">
                  <c:v>0.7671</c:v>
                </c:pt>
                <c:pt idx="5233">
                  <c:v>0.77559</c:v>
                </c:pt>
                <c:pt idx="5234">
                  <c:v>0.77088999999999996</c:v>
                </c:pt>
                <c:pt idx="5235">
                  <c:v>0.77209000000000005</c:v>
                </c:pt>
                <c:pt idx="5236">
                  <c:v>0.77634000000000003</c:v>
                </c:pt>
                <c:pt idx="5237">
                  <c:v>0.78303</c:v>
                </c:pt>
                <c:pt idx="5238">
                  <c:v>0.78529000000000004</c:v>
                </c:pt>
                <c:pt idx="5239">
                  <c:v>0.78930999999999996</c:v>
                </c:pt>
                <c:pt idx="5240">
                  <c:v>0.79469999999999996</c:v>
                </c:pt>
                <c:pt idx="5241">
                  <c:v>0.79808999999999997</c:v>
                </c:pt>
                <c:pt idx="5242">
                  <c:v>0.79444000000000004</c:v>
                </c:pt>
                <c:pt idx="5243">
                  <c:v>0.79147000000000001</c:v>
                </c:pt>
                <c:pt idx="5244">
                  <c:v>0.78700000000000003</c:v>
                </c:pt>
                <c:pt idx="5245">
                  <c:v>0.78552999999999995</c:v>
                </c:pt>
                <c:pt idx="5246">
                  <c:v>0.79257</c:v>
                </c:pt>
                <c:pt idx="5247">
                  <c:v>0.80345999999999995</c:v>
                </c:pt>
                <c:pt idx="5248">
                  <c:v>0.80223999999999995</c:v>
                </c:pt>
                <c:pt idx="5249">
                  <c:v>0.79713999999999996</c:v>
                </c:pt>
                <c:pt idx="5250">
                  <c:v>0.79762999999999995</c:v>
                </c:pt>
                <c:pt idx="5251">
                  <c:v>0.8004</c:v>
                </c:pt>
                <c:pt idx="5252">
                  <c:v>0.79839000000000004</c:v>
                </c:pt>
                <c:pt idx="5253">
                  <c:v>0.80864000000000003</c:v>
                </c:pt>
                <c:pt idx="5254">
                  <c:v>0.81767000000000001</c:v>
                </c:pt>
                <c:pt idx="5255">
                  <c:v>0.82394000000000001</c:v>
                </c:pt>
                <c:pt idx="5256">
                  <c:v>0.81796999999999997</c:v>
                </c:pt>
                <c:pt idx="5257">
                  <c:v>0.81915000000000004</c:v>
                </c:pt>
                <c:pt idx="5258">
                  <c:v>0.81791999999999998</c:v>
                </c:pt>
                <c:pt idx="5259">
                  <c:v>0.81342999999999999</c:v>
                </c:pt>
                <c:pt idx="5260">
                  <c:v>0.8095</c:v>
                </c:pt>
                <c:pt idx="5261">
                  <c:v>0.80944000000000005</c:v>
                </c:pt>
                <c:pt idx="5262">
                  <c:v>0.81403999999999999</c:v>
                </c:pt>
                <c:pt idx="5263">
                  <c:v>0.82235000000000003</c:v>
                </c:pt>
                <c:pt idx="5264">
                  <c:v>0.82140000000000002</c:v>
                </c:pt>
                <c:pt idx="5265">
                  <c:v>0.82494999999999996</c:v>
                </c:pt>
                <c:pt idx="5266">
                  <c:v>0.83240999999999998</c:v>
                </c:pt>
                <c:pt idx="5267">
                  <c:v>0.83047000000000004</c:v>
                </c:pt>
                <c:pt idx="5268">
                  <c:v>0.82581000000000004</c:v>
                </c:pt>
                <c:pt idx="5269">
                  <c:v>0.82623999999999997</c:v>
                </c:pt>
                <c:pt idx="5270">
                  <c:v>0.83386000000000005</c:v>
                </c:pt>
                <c:pt idx="5271">
                  <c:v>0.82271000000000005</c:v>
                </c:pt>
                <c:pt idx="5272">
                  <c:v>0.82398000000000005</c:v>
                </c:pt>
                <c:pt idx="5273">
                  <c:v>0.82820000000000005</c:v>
                </c:pt>
                <c:pt idx="5274">
                  <c:v>0.83448999999999995</c:v>
                </c:pt>
                <c:pt idx="5275">
                  <c:v>0.83389000000000002</c:v>
                </c:pt>
                <c:pt idx="5276">
                  <c:v>0.83916000000000002</c:v>
                </c:pt>
                <c:pt idx="5277">
                  <c:v>0.85307999999999995</c:v>
                </c:pt>
                <c:pt idx="5278">
                  <c:v>0.86189000000000004</c:v>
                </c:pt>
                <c:pt idx="5279">
                  <c:v>0.85370000000000001</c:v>
                </c:pt>
                <c:pt idx="5280">
                  <c:v>0.85140000000000005</c:v>
                </c:pt>
                <c:pt idx="5281">
                  <c:v>0.85192999999999997</c:v>
                </c:pt>
                <c:pt idx="5282">
                  <c:v>0.85336999999999996</c:v>
                </c:pt>
                <c:pt idx="5283">
                  <c:v>0.85514999999999997</c:v>
                </c:pt>
                <c:pt idx="5284">
                  <c:v>0.85409999999999997</c:v>
                </c:pt>
                <c:pt idx="5285">
                  <c:v>0.85653000000000001</c:v>
                </c:pt>
                <c:pt idx="5286">
                  <c:v>0.87200999999999995</c:v>
                </c:pt>
                <c:pt idx="5287">
                  <c:v>0.87855000000000005</c:v>
                </c:pt>
                <c:pt idx="5288">
                  <c:v>0.87233000000000005</c:v>
                </c:pt>
                <c:pt idx="5289">
                  <c:v>0.87526999999999999</c:v>
                </c:pt>
                <c:pt idx="5290">
                  <c:v>0.87195</c:v>
                </c:pt>
                <c:pt idx="5291">
                  <c:v>0.87316000000000005</c:v>
                </c:pt>
                <c:pt idx="5292">
                  <c:v>0.88578999999999997</c:v>
                </c:pt>
                <c:pt idx="5293">
                  <c:v>0.88383999999999996</c:v>
                </c:pt>
                <c:pt idx="5294">
                  <c:v>0.89114000000000004</c:v>
                </c:pt>
                <c:pt idx="5295">
                  <c:v>0.88787000000000005</c:v>
                </c:pt>
                <c:pt idx="5296">
                  <c:v>0.89512000000000003</c:v>
                </c:pt>
                <c:pt idx="5297">
                  <c:v>0.89293</c:v>
                </c:pt>
                <c:pt idx="5298">
                  <c:v>0.89120999999999995</c:v>
                </c:pt>
                <c:pt idx="5299">
                  <c:v>0.89371999999999996</c:v>
                </c:pt>
                <c:pt idx="5300">
                  <c:v>0.89815</c:v>
                </c:pt>
                <c:pt idx="5301">
                  <c:v>0.89568999999999999</c:v>
                </c:pt>
                <c:pt idx="5302">
                  <c:v>0.89441999999999999</c:v>
                </c:pt>
                <c:pt idx="5303">
                  <c:v>0.89192000000000005</c:v>
                </c:pt>
                <c:pt idx="5304">
                  <c:v>0.88863999999999999</c:v>
                </c:pt>
                <c:pt idx="5305">
                  <c:v>0.88997000000000004</c:v>
                </c:pt>
                <c:pt idx="5306">
                  <c:v>0.89195000000000002</c:v>
                </c:pt>
                <c:pt idx="5307">
                  <c:v>0.89117999999999997</c:v>
                </c:pt>
                <c:pt idx="5308">
                  <c:v>0.88839000000000001</c:v>
                </c:pt>
                <c:pt idx="5309">
                  <c:v>0.88231999999999999</c:v>
                </c:pt>
                <c:pt idx="5310">
                  <c:v>0.88293999999999995</c:v>
                </c:pt>
                <c:pt idx="5311">
                  <c:v>0.877</c:v>
                </c:pt>
                <c:pt idx="5312">
                  <c:v>0.87580999999999998</c:v>
                </c:pt>
                <c:pt idx="5313">
                  <c:v>0.87585999999999997</c:v>
                </c:pt>
                <c:pt idx="5314">
                  <c:v>0.87922</c:v>
                </c:pt>
                <c:pt idx="5315">
                  <c:v>0.87980999999999998</c:v>
                </c:pt>
                <c:pt idx="5316">
                  <c:v>0.87067000000000005</c:v>
                </c:pt>
                <c:pt idx="5317">
                  <c:v>0.86387000000000003</c:v>
                </c:pt>
                <c:pt idx="5318">
                  <c:v>0.85824</c:v>
                </c:pt>
                <c:pt idx="5319">
                  <c:v>0.85297999999999996</c:v>
                </c:pt>
                <c:pt idx="5320">
                  <c:v>0.85194999999999999</c:v>
                </c:pt>
                <c:pt idx="5321">
                  <c:v>0.85055999999999998</c:v>
                </c:pt>
                <c:pt idx="5322">
                  <c:v>0.85751999999999995</c:v>
                </c:pt>
                <c:pt idx="5323">
                  <c:v>0.86889000000000005</c:v>
                </c:pt>
                <c:pt idx="5324">
                  <c:v>0.86175000000000002</c:v>
                </c:pt>
                <c:pt idx="5325">
                  <c:v>0.85013000000000005</c:v>
                </c:pt>
                <c:pt idx="5326">
                  <c:v>0.85611000000000004</c:v>
                </c:pt>
                <c:pt idx="5327">
                  <c:v>0.85019999999999996</c:v>
                </c:pt>
                <c:pt idx="5328">
                  <c:v>0.84750000000000003</c:v>
                </c:pt>
                <c:pt idx="5329">
                  <c:v>0.84863</c:v>
                </c:pt>
                <c:pt idx="5330">
                  <c:v>0.85441999999999996</c:v>
                </c:pt>
                <c:pt idx="5331">
                  <c:v>0.84741</c:v>
                </c:pt>
                <c:pt idx="5332">
                  <c:v>0.85121000000000002</c:v>
                </c:pt>
                <c:pt idx="5333">
                  <c:v>0.85946</c:v>
                </c:pt>
                <c:pt idx="5334">
                  <c:v>0.86509999999999998</c:v>
                </c:pt>
                <c:pt idx="5335">
                  <c:v>0.86251999999999995</c:v>
                </c:pt>
                <c:pt idx="5336">
                  <c:v>0.86202000000000001</c:v>
                </c:pt>
                <c:pt idx="5337">
                  <c:v>0.86416999999999999</c:v>
                </c:pt>
                <c:pt idx="5338">
                  <c:v>0.87790999999999997</c:v>
                </c:pt>
                <c:pt idx="5339">
                  <c:v>0.87790999999999997</c:v>
                </c:pt>
                <c:pt idx="5340">
                  <c:v>0.87787999999999999</c:v>
                </c:pt>
                <c:pt idx="5341">
                  <c:v>0.87411000000000005</c:v>
                </c:pt>
                <c:pt idx="5342">
                  <c:v>0.88166</c:v>
                </c:pt>
                <c:pt idx="5343">
                  <c:v>0.88983000000000001</c:v>
                </c:pt>
                <c:pt idx="5344">
                  <c:v>0.89149999999999996</c:v>
                </c:pt>
                <c:pt idx="5345">
                  <c:v>0.88995000000000002</c:v>
                </c:pt>
                <c:pt idx="5346">
                  <c:v>0.89798999999999995</c:v>
                </c:pt>
                <c:pt idx="5347">
                  <c:v>0.90910999999999997</c:v>
                </c:pt>
                <c:pt idx="5348">
                  <c:v>0.92056000000000004</c:v>
                </c:pt>
                <c:pt idx="5349">
                  <c:v>0.91791999999999996</c:v>
                </c:pt>
                <c:pt idx="5350">
                  <c:v>0.92298000000000002</c:v>
                </c:pt>
                <c:pt idx="5351">
                  <c:v>0.92784</c:v>
                </c:pt>
                <c:pt idx="5352">
                  <c:v>0.92844000000000004</c:v>
                </c:pt>
                <c:pt idx="5353">
                  <c:v>0.93530000000000002</c:v>
                </c:pt>
                <c:pt idx="5354">
                  <c:v>0.94142000000000003</c:v>
                </c:pt>
                <c:pt idx="5355">
                  <c:v>0.95082</c:v>
                </c:pt>
                <c:pt idx="5356">
                  <c:v>0.95262999999999998</c:v>
                </c:pt>
                <c:pt idx="5357">
                  <c:v>0.95206000000000002</c:v>
                </c:pt>
                <c:pt idx="5358">
                  <c:v>0.95550999999999997</c:v>
                </c:pt>
                <c:pt idx="5359">
                  <c:v>0.95967999999999998</c:v>
                </c:pt>
                <c:pt idx="5360">
                  <c:v>0.96177000000000001</c:v>
                </c:pt>
                <c:pt idx="5361">
                  <c:v>0.95345000000000002</c:v>
                </c:pt>
                <c:pt idx="5362">
                  <c:v>0.95201000000000002</c:v>
                </c:pt>
                <c:pt idx="5363">
                  <c:v>0.95401000000000002</c:v>
                </c:pt>
                <c:pt idx="5364">
                  <c:v>0.96021999999999996</c:v>
                </c:pt>
                <c:pt idx="5365">
                  <c:v>0.95477999999999996</c:v>
                </c:pt>
                <c:pt idx="5366">
                  <c:v>0.94871000000000005</c:v>
                </c:pt>
                <c:pt idx="5367">
                  <c:v>0.94916</c:v>
                </c:pt>
                <c:pt idx="5368">
                  <c:v>0.95528999999999997</c:v>
                </c:pt>
                <c:pt idx="5369">
                  <c:v>0.94898000000000005</c:v>
                </c:pt>
                <c:pt idx="5370">
                  <c:v>0.93862000000000001</c:v>
                </c:pt>
                <c:pt idx="5371">
                  <c:v>0.93169000000000002</c:v>
                </c:pt>
                <c:pt idx="5372">
                  <c:v>0.92667999999999995</c:v>
                </c:pt>
                <c:pt idx="5373">
                  <c:v>0.92452999999999996</c:v>
                </c:pt>
                <c:pt idx="5374">
                  <c:v>0.92674999999999996</c:v>
                </c:pt>
                <c:pt idx="5375">
                  <c:v>0.92849000000000004</c:v>
                </c:pt>
                <c:pt idx="5376">
                  <c:v>0.91529000000000005</c:v>
                </c:pt>
                <c:pt idx="5377">
                  <c:v>0.91418999999999995</c:v>
                </c:pt>
                <c:pt idx="5378">
                  <c:v>0.91444000000000003</c:v>
                </c:pt>
                <c:pt idx="5379">
                  <c:v>0.90734999999999999</c:v>
                </c:pt>
                <c:pt idx="5380">
                  <c:v>0.90064</c:v>
                </c:pt>
                <c:pt idx="5381">
                  <c:v>0.89163000000000003</c:v>
                </c:pt>
                <c:pt idx="5382">
                  <c:v>0.88353999999999999</c:v>
                </c:pt>
                <c:pt idx="5383">
                  <c:v>0.88363000000000003</c:v>
                </c:pt>
                <c:pt idx="5384">
                  <c:v>0.89458000000000004</c:v>
                </c:pt>
                <c:pt idx="5385">
                  <c:v>0.89692000000000005</c:v>
                </c:pt>
                <c:pt idx="5386">
                  <c:v>0.89049</c:v>
                </c:pt>
                <c:pt idx="5387">
                  <c:v>0.88605999999999996</c:v>
                </c:pt>
                <c:pt idx="5388">
                  <c:v>0.87787000000000004</c:v>
                </c:pt>
                <c:pt idx="5389">
                  <c:v>0.88116000000000005</c:v>
                </c:pt>
                <c:pt idx="5390">
                  <c:v>0.88224999999999998</c:v>
                </c:pt>
                <c:pt idx="5391">
                  <c:v>0.88121000000000005</c:v>
                </c:pt>
                <c:pt idx="5392">
                  <c:v>0.87541999999999998</c:v>
                </c:pt>
                <c:pt idx="5393">
                  <c:v>0.87265999999999999</c:v>
                </c:pt>
                <c:pt idx="5394">
                  <c:v>0.86934</c:v>
                </c:pt>
                <c:pt idx="5395">
                  <c:v>0.86882000000000004</c:v>
                </c:pt>
                <c:pt idx="5396">
                  <c:v>0.87241999999999997</c:v>
                </c:pt>
                <c:pt idx="5397">
                  <c:v>0.86858999999999997</c:v>
                </c:pt>
                <c:pt idx="5398">
                  <c:v>0.87658999999999998</c:v>
                </c:pt>
                <c:pt idx="5399">
                  <c:v>0.88861999999999997</c:v>
                </c:pt>
                <c:pt idx="5400">
                  <c:v>0.87939999999999996</c:v>
                </c:pt>
                <c:pt idx="5401">
                  <c:v>0.88060000000000005</c:v>
                </c:pt>
                <c:pt idx="5402">
                  <c:v>0.87738000000000005</c:v>
                </c:pt>
                <c:pt idx="5403">
                  <c:v>0.87941000000000003</c:v>
                </c:pt>
                <c:pt idx="5404">
                  <c:v>0.88707999999999998</c:v>
                </c:pt>
                <c:pt idx="5405">
                  <c:v>0.88656000000000001</c:v>
                </c:pt>
                <c:pt idx="5406">
                  <c:v>0.88017000000000001</c:v>
                </c:pt>
                <c:pt idx="5407">
                  <c:v>0.88671999999999995</c:v>
                </c:pt>
                <c:pt idx="5408">
                  <c:v>0.89027000000000001</c:v>
                </c:pt>
                <c:pt idx="5409">
                  <c:v>0.88221000000000005</c:v>
                </c:pt>
                <c:pt idx="5410">
                  <c:v>0.88365000000000005</c:v>
                </c:pt>
                <c:pt idx="5411">
                  <c:v>0.88492999999999999</c:v>
                </c:pt>
                <c:pt idx="5412">
                  <c:v>0.88643000000000005</c:v>
                </c:pt>
                <c:pt idx="5413">
                  <c:v>0.88202000000000003</c:v>
                </c:pt>
                <c:pt idx="5414">
                  <c:v>0.87858000000000003</c:v>
                </c:pt>
                <c:pt idx="5415">
                  <c:v>0.88253999999999999</c:v>
                </c:pt>
                <c:pt idx="5416">
                  <c:v>0.87744999999999995</c:v>
                </c:pt>
                <c:pt idx="5417">
                  <c:v>0.88044</c:v>
                </c:pt>
                <c:pt idx="5418">
                  <c:v>0.88641000000000003</c:v>
                </c:pt>
                <c:pt idx="5419">
                  <c:v>0.88100999999999996</c:v>
                </c:pt>
                <c:pt idx="5420">
                  <c:v>0.88256000000000001</c:v>
                </c:pt>
                <c:pt idx="5421">
                  <c:v>0.87553999999999998</c:v>
                </c:pt>
                <c:pt idx="5422">
                  <c:v>0.87431999999999999</c:v>
                </c:pt>
                <c:pt idx="5423">
                  <c:v>0.87556999999999996</c:v>
                </c:pt>
                <c:pt idx="5424">
                  <c:v>0.88065000000000004</c:v>
                </c:pt>
                <c:pt idx="5425">
                  <c:v>0.87946000000000002</c:v>
                </c:pt>
                <c:pt idx="5426">
                  <c:v>0.87636999999999998</c:v>
                </c:pt>
                <c:pt idx="5427">
                  <c:v>0.87548999999999999</c:v>
                </c:pt>
                <c:pt idx="5428">
                  <c:v>0.88380000000000003</c:v>
                </c:pt>
                <c:pt idx="5429">
                  <c:v>0.88219999999999998</c:v>
                </c:pt>
                <c:pt idx="5430">
                  <c:v>0.87727999999999995</c:v>
                </c:pt>
                <c:pt idx="5431">
                  <c:v>0.87322999999999995</c:v>
                </c:pt>
                <c:pt idx="5432">
                  <c:v>0.87341999999999997</c:v>
                </c:pt>
                <c:pt idx="5433">
                  <c:v>0.87309999999999999</c:v>
                </c:pt>
                <c:pt idx="5434">
                  <c:v>0.88524000000000003</c:v>
                </c:pt>
                <c:pt idx="5435">
                  <c:v>0.89241000000000004</c:v>
                </c:pt>
                <c:pt idx="5436">
                  <c:v>0.88583999999999996</c:v>
                </c:pt>
                <c:pt idx="5437">
                  <c:v>0.88937999999999995</c:v>
                </c:pt>
                <c:pt idx="5438">
                  <c:v>0.88344999999999996</c:v>
                </c:pt>
                <c:pt idx="5439">
                  <c:v>0.88522000000000001</c:v>
                </c:pt>
                <c:pt idx="5440">
                  <c:v>0.88512000000000002</c:v>
                </c:pt>
                <c:pt idx="5441">
                  <c:v>0.89137999999999995</c:v>
                </c:pt>
                <c:pt idx="5442">
                  <c:v>0.89836000000000005</c:v>
                </c:pt>
                <c:pt idx="5443">
                  <c:v>0.89068000000000003</c:v>
                </c:pt>
                <c:pt idx="5444">
                  <c:v>0.88154999999999994</c:v>
                </c:pt>
                <c:pt idx="5445">
                  <c:v>0.88063000000000002</c:v>
                </c:pt>
                <c:pt idx="5446">
                  <c:v>0.88097000000000003</c:v>
                </c:pt>
                <c:pt idx="5447">
                  <c:v>0.87733000000000005</c:v>
                </c:pt>
                <c:pt idx="5448">
                  <c:v>0.88548000000000004</c:v>
                </c:pt>
                <c:pt idx="5449">
                  <c:v>0.89603999999999995</c:v>
                </c:pt>
                <c:pt idx="5450">
                  <c:v>0.89037999999999995</c:v>
                </c:pt>
                <c:pt idx="5451">
                  <c:v>0.88468999999999998</c:v>
                </c:pt>
                <c:pt idx="5452">
                  <c:v>0.88997999999999999</c:v>
                </c:pt>
                <c:pt idx="5453">
                  <c:v>0.88929000000000002</c:v>
                </c:pt>
                <c:pt idx="5454">
                  <c:v>0.88954</c:v>
                </c:pt>
                <c:pt idx="5455">
                  <c:v>0.89622000000000002</c:v>
                </c:pt>
                <c:pt idx="5456">
                  <c:v>0.89509000000000005</c:v>
                </c:pt>
                <c:pt idx="5457">
                  <c:v>0.88990000000000002</c:v>
                </c:pt>
                <c:pt idx="5458">
                  <c:v>0.89256000000000002</c:v>
                </c:pt>
                <c:pt idx="5459">
                  <c:v>0.89348000000000005</c:v>
                </c:pt>
                <c:pt idx="5460">
                  <c:v>0.89217000000000002</c:v>
                </c:pt>
                <c:pt idx="5461">
                  <c:v>0.88707999999999998</c:v>
                </c:pt>
                <c:pt idx="5462">
                  <c:v>0.88275000000000003</c:v>
                </c:pt>
                <c:pt idx="5463">
                  <c:v>0.88658000000000003</c:v>
                </c:pt>
                <c:pt idx="5464">
                  <c:v>0.88949</c:v>
                </c:pt>
                <c:pt idx="5465">
                  <c:v>0.88832999999999995</c:v>
                </c:pt>
                <c:pt idx="5466">
                  <c:v>0.89090999999999998</c:v>
                </c:pt>
                <c:pt idx="5467">
                  <c:v>0.89054</c:v>
                </c:pt>
                <c:pt idx="5468">
                  <c:v>0.89036000000000004</c:v>
                </c:pt>
                <c:pt idx="5469">
                  <c:v>0.89027999999999996</c:v>
                </c:pt>
                <c:pt idx="5470">
                  <c:v>0.8962</c:v>
                </c:pt>
                <c:pt idx="5471">
                  <c:v>0.90092000000000005</c:v>
                </c:pt>
                <c:pt idx="5472">
                  <c:v>0.90241000000000005</c:v>
                </c:pt>
                <c:pt idx="5473">
                  <c:v>0.90710000000000002</c:v>
                </c:pt>
                <c:pt idx="5474">
                  <c:v>0.90449999999999997</c:v>
                </c:pt>
                <c:pt idx="5475">
                  <c:v>0.90715000000000001</c:v>
                </c:pt>
                <c:pt idx="5476">
                  <c:v>0.90615000000000001</c:v>
                </c:pt>
                <c:pt idx="5477">
                  <c:v>0.90600000000000003</c:v>
                </c:pt>
                <c:pt idx="5478">
                  <c:v>0.91613</c:v>
                </c:pt>
                <c:pt idx="5479">
                  <c:v>0.91993000000000003</c:v>
                </c:pt>
                <c:pt idx="5480">
                  <c:v>0.92183999999999999</c:v>
                </c:pt>
                <c:pt idx="5481">
                  <c:v>0.92137999999999998</c:v>
                </c:pt>
                <c:pt idx="5482">
                  <c:v>0.92774999999999996</c:v>
                </c:pt>
                <c:pt idx="5483">
                  <c:v>0.93976999999999999</c:v>
                </c:pt>
                <c:pt idx="5484">
                  <c:v>0.94906999999999997</c:v>
                </c:pt>
                <c:pt idx="5485">
                  <c:v>0.95467000000000002</c:v>
                </c:pt>
                <c:pt idx="5486">
                  <c:v>0.96406999999999998</c:v>
                </c:pt>
                <c:pt idx="5487">
                  <c:v>0.96926000000000001</c:v>
                </c:pt>
                <c:pt idx="5488">
                  <c:v>0.97787000000000002</c:v>
                </c:pt>
                <c:pt idx="5489">
                  <c:v>0.98607</c:v>
                </c:pt>
                <c:pt idx="5490">
                  <c:v>0.99458999999999997</c:v>
                </c:pt>
                <c:pt idx="5491">
                  <c:v>1.00176</c:v>
                </c:pt>
                <c:pt idx="5492">
                  <c:v>1.0064599999999999</c:v>
                </c:pt>
                <c:pt idx="5493">
                  <c:v>1.0181</c:v>
                </c:pt>
                <c:pt idx="5494">
                  <c:v>1.0307200000000001</c:v>
                </c:pt>
                <c:pt idx="5495">
                  <c:v>1.04176</c:v>
                </c:pt>
                <c:pt idx="5496">
                  <c:v>1.0520400000000001</c:v>
                </c:pt>
                <c:pt idx="5497">
                  <c:v>1.06325</c:v>
                </c:pt>
                <c:pt idx="5498">
                  <c:v>1.0739300000000001</c:v>
                </c:pt>
                <c:pt idx="5499">
                  <c:v>1.0813200000000001</c:v>
                </c:pt>
                <c:pt idx="5500">
                  <c:v>1.0974299999999999</c:v>
                </c:pt>
                <c:pt idx="5501">
                  <c:v>1.10256</c:v>
                </c:pt>
                <c:pt idx="5502">
                  <c:v>1.10632</c:v>
                </c:pt>
                <c:pt idx="5503">
                  <c:v>1.0998000000000001</c:v>
                </c:pt>
                <c:pt idx="5504">
                  <c:v>1.11188</c:v>
                </c:pt>
                <c:pt idx="5505">
                  <c:v>1.1171199999999999</c:v>
                </c:pt>
                <c:pt idx="5506">
                  <c:v>1.12046</c:v>
                </c:pt>
                <c:pt idx="5507">
                  <c:v>1.1230899999999999</c:v>
                </c:pt>
                <c:pt idx="5508">
                  <c:v>1.1268899999999999</c:v>
                </c:pt>
                <c:pt idx="5509">
                  <c:v>1.1187800000000001</c:v>
                </c:pt>
                <c:pt idx="5510">
                  <c:v>1.1204499999999999</c:v>
                </c:pt>
                <c:pt idx="5511">
                  <c:v>1.1285000000000001</c:v>
                </c:pt>
                <c:pt idx="5512">
                  <c:v>1.12531</c:v>
                </c:pt>
                <c:pt idx="5513">
                  <c:v>1.1211</c:v>
                </c:pt>
                <c:pt idx="5514">
                  <c:v>1.1072200000000001</c:v>
                </c:pt>
                <c:pt idx="5515">
                  <c:v>1.10615</c:v>
                </c:pt>
                <c:pt idx="5516">
                  <c:v>1.1145700000000001</c:v>
                </c:pt>
                <c:pt idx="5517">
                  <c:v>1.1091599999999999</c:v>
                </c:pt>
                <c:pt idx="5518">
                  <c:v>1.10077</c:v>
                </c:pt>
                <c:pt idx="5519">
                  <c:v>1.09138</c:v>
                </c:pt>
                <c:pt idx="5520">
                  <c:v>1.08002</c:v>
                </c:pt>
                <c:pt idx="5521">
                  <c:v>1.0730599999999999</c:v>
                </c:pt>
                <c:pt idx="5522">
                  <c:v>1.06484</c:v>
                </c:pt>
                <c:pt idx="5523">
                  <c:v>1.0666</c:v>
                </c:pt>
                <c:pt idx="5524">
                  <c:v>1.0740400000000001</c:v>
                </c:pt>
                <c:pt idx="5525">
                  <c:v>1.07765</c:v>
                </c:pt>
                <c:pt idx="5526">
                  <c:v>1.0715699999999999</c:v>
                </c:pt>
                <c:pt idx="5527">
                  <c:v>1.05959</c:v>
                </c:pt>
                <c:pt idx="5528">
                  <c:v>1.0617799999999999</c:v>
                </c:pt>
                <c:pt idx="5529">
                  <c:v>1.05901</c:v>
                </c:pt>
                <c:pt idx="5530">
                  <c:v>1.04915</c:v>
                </c:pt>
                <c:pt idx="5531">
                  <c:v>1.04884</c:v>
                </c:pt>
                <c:pt idx="5532">
                  <c:v>1.0460199999999999</c:v>
                </c:pt>
                <c:pt idx="5533">
                  <c:v>1.0370200000000001</c:v>
                </c:pt>
                <c:pt idx="5534">
                  <c:v>1.03322</c:v>
                </c:pt>
                <c:pt idx="5535">
                  <c:v>1.0276000000000001</c:v>
                </c:pt>
                <c:pt idx="5536">
                  <c:v>1.0217799999999999</c:v>
                </c:pt>
                <c:pt idx="5537">
                  <c:v>1.0183</c:v>
                </c:pt>
                <c:pt idx="5538">
                  <c:v>1.0194099999999999</c:v>
                </c:pt>
                <c:pt idx="5539">
                  <c:v>1.02111</c:v>
                </c:pt>
                <c:pt idx="5540">
                  <c:v>1.02799</c:v>
                </c:pt>
                <c:pt idx="5541">
                  <c:v>1.0218499999999999</c:v>
                </c:pt>
                <c:pt idx="5542">
                  <c:v>1.0178700000000001</c:v>
                </c:pt>
                <c:pt idx="5543">
                  <c:v>1.0245</c:v>
                </c:pt>
                <c:pt idx="5544">
                  <c:v>1.0183599999999999</c:v>
                </c:pt>
                <c:pt idx="5545">
                  <c:v>1.0137700000000001</c:v>
                </c:pt>
                <c:pt idx="5546">
                  <c:v>1.0202100000000001</c:v>
                </c:pt>
                <c:pt idx="5547">
                  <c:v>1.0169600000000001</c:v>
                </c:pt>
                <c:pt idx="5548">
                  <c:v>1.01552</c:v>
                </c:pt>
                <c:pt idx="5549">
                  <c:v>1.0165500000000001</c:v>
                </c:pt>
                <c:pt idx="5550">
                  <c:v>1.0164200000000001</c:v>
                </c:pt>
                <c:pt idx="5551">
                  <c:v>1.0159800000000001</c:v>
                </c:pt>
                <c:pt idx="5552">
                  <c:v>1.01738</c:v>
                </c:pt>
                <c:pt idx="5553">
                  <c:v>1.0096000000000001</c:v>
                </c:pt>
                <c:pt idx="5554">
                  <c:v>1.00515</c:v>
                </c:pt>
                <c:pt idx="5555">
                  <c:v>1.00688</c:v>
                </c:pt>
                <c:pt idx="5556">
                  <c:v>1.0041500000000001</c:v>
                </c:pt>
                <c:pt idx="5557">
                  <c:v>1.0057499999999999</c:v>
                </c:pt>
                <c:pt idx="5558">
                  <c:v>1.0148900000000001</c:v>
                </c:pt>
                <c:pt idx="5559">
                  <c:v>1.00712</c:v>
                </c:pt>
                <c:pt idx="5560">
                  <c:v>1.0047900000000001</c:v>
                </c:pt>
                <c:pt idx="5561">
                  <c:v>0.99675999999999998</c:v>
                </c:pt>
                <c:pt idx="5562">
                  <c:v>1.0004999999999999</c:v>
                </c:pt>
                <c:pt idx="5563">
                  <c:v>1.0009600000000001</c:v>
                </c:pt>
                <c:pt idx="5564">
                  <c:v>1.00122</c:v>
                </c:pt>
                <c:pt idx="5565">
                  <c:v>0.99700999999999995</c:v>
                </c:pt>
                <c:pt idx="5566">
                  <c:v>0.99265000000000003</c:v>
                </c:pt>
                <c:pt idx="5567">
                  <c:v>0.99170999999999998</c:v>
                </c:pt>
                <c:pt idx="5568">
                  <c:v>0.99734999999999996</c:v>
                </c:pt>
                <c:pt idx="5569">
                  <c:v>1.0029600000000001</c:v>
                </c:pt>
                <c:pt idx="5570">
                  <c:v>1.0039199999999999</c:v>
                </c:pt>
                <c:pt idx="5571">
                  <c:v>0.99739</c:v>
                </c:pt>
                <c:pt idx="5572">
                  <c:v>0.99455000000000005</c:v>
                </c:pt>
                <c:pt idx="5573">
                  <c:v>0.99804000000000004</c:v>
                </c:pt>
                <c:pt idx="5574">
                  <c:v>1.00935</c:v>
                </c:pt>
                <c:pt idx="5575">
                  <c:v>1.0118199999999999</c:v>
                </c:pt>
                <c:pt idx="5576">
                  <c:v>1.0122500000000001</c:v>
                </c:pt>
                <c:pt idx="5577">
                  <c:v>1.0022</c:v>
                </c:pt>
                <c:pt idx="5578">
                  <c:v>0.99682999999999999</c:v>
                </c:pt>
                <c:pt idx="5579">
                  <c:v>1.0005500000000001</c:v>
                </c:pt>
                <c:pt idx="5580">
                  <c:v>1.0005500000000001</c:v>
                </c:pt>
                <c:pt idx="5581">
                  <c:v>1.00956</c:v>
                </c:pt>
                <c:pt idx="5582">
                  <c:v>1.0082500000000001</c:v>
                </c:pt>
                <c:pt idx="5583">
                  <c:v>1.0103599999999999</c:v>
                </c:pt>
                <c:pt idx="5584">
                  <c:v>1.0157700000000001</c:v>
                </c:pt>
                <c:pt idx="5585">
                  <c:v>1.0183599999999999</c:v>
                </c:pt>
                <c:pt idx="5586">
                  <c:v>1.02081</c:v>
                </c:pt>
                <c:pt idx="5587">
                  <c:v>1.03583</c:v>
                </c:pt>
                <c:pt idx="5588">
                  <c:v>1.05101</c:v>
                </c:pt>
                <c:pt idx="5589">
                  <c:v>1.06145</c:v>
                </c:pt>
                <c:pt idx="5590">
                  <c:v>1.06714</c:v>
                </c:pt>
                <c:pt idx="5591">
                  <c:v>1.0746</c:v>
                </c:pt>
                <c:pt idx="5592">
                  <c:v>1.0833200000000001</c:v>
                </c:pt>
                <c:pt idx="5593">
                  <c:v>1.0958000000000001</c:v>
                </c:pt>
                <c:pt idx="5594">
                  <c:v>1.11599</c:v>
                </c:pt>
                <c:pt idx="5595">
                  <c:v>1.1372599999999999</c:v>
                </c:pt>
                <c:pt idx="5596">
                  <c:v>1.1690400000000001</c:v>
                </c:pt>
                <c:pt idx="5597">
                  <c:v>1.19373</c:v>
                </c:pt>
                <c:pt idx="5598">
                  <c:v>1.21753</c:v>
                </c:pt>
                <c:pt idx="5599">
                  <c:v>1.25387</c:v>
                </c:pt>
                <c:pt idx="5600">
                  <c:v>1.2834099999999999</c:v>
                </c:pt>
                <c:pt idx="5601">
                  <c:v>1.3185899999999999</c:v>
                </c:pt>
                <c:pt idx="5602">
                  <c:v>1.3507499999999999</c:v>
                </c:pt>
                <c:pt idx="5603">
                  <c:v>1.3825000000000001</c:v>
                </c:pt>
                <c:pt idx="5604">
                  <c:v>1.41597</c:v>
                </c:pt>
                <c:pt idx="5605">
                  <c:v>1.4621500000000001</c:v>
                </c:pt>
                <c:pt idx="5606">
                  <c:v>1.50237</c:v>
                </c:pt>
                <c:pt idx="5607">
                  <c:v>1.5381800000000001</c:v>
                </c:pt>
                <c:pt idx="5608">
                  <c:v>1.57789</c:v>
                </c:pt>
                <c:pt idx="5609">
                  <c:v>1.61551</c:v>
                </c:pt>
                <c:pt idx="5610">
                  <c:v>1.6489100000000001</c:v>
                </c:pt>
                <c:pt idx="5611">
                  <c:v>1.67886</c:v>
                </c:pt>
                <c:pt idx="5612">
                  <c:v>1.71248</c:v>
                </c:pt>
                <c:pt idx="5613">
                  <c:v>1.7411300000000001</c:v>
                </c:pt>
                <c:pt idx="5614">
                  <c:v>1.7740199999999999</c:v>
                </c:pt>
                <c:pt idx="5615">
                  <c:v>1.80393</c:v>
                </c:pt>
                <c:pt idx="5616">
                  <c:v>1.82742</c:v>
                </c:pt>
                <c:pt idx="5617">
                  <c:v>1.8547899999999999</c:v>
                </c:pt>
                <c:pt idx="5618">
                  <c:v>1.87758</c:v>
                </c:pt>
                <c:pt idx="5619">
                  <c:v>1.9058900000000001</c:v>
                </c:pt>
                <c:pt idx="5620">
                  <c:v>1.92913</c:v>
                </c:pt>
                <c:pt idx="5621">
                  <c:v>1.93713</c:v>
                </c:pt>
                <c:pt idx="5622">
                  <c:v>1.9526699999999999</c:v>
                </c:pt>
                <c:pt idx="5623">
                  <c:v>1.96227</c:v>
                </c:pt>
                <c:pt idx="5624">
                  <c:v>1.9722</c:v>
                </c:pt>
                <c:pt idx="5625">
                  <c:v>1.97719</c:v>
                </c:pt>
                <c:pt idx="5626">
                  <c:v>1.9695100000000001</c:v>
                </c:pt>
                <c:pt idx="5627">
                  <c:v>1.97271</c:v>
                </c:pt>
                <c:pt idx="5628">
                  <c:v>1.9758899999999999</c:v>
                </c:pt>
                <c:pt idx="5629">
                  <c:v>1.97383</c:v>
                </c:pt>
                <c:pt idx="5630">
                  <c:v>1.9706399999999999</c:v>
                </c:pt>
                <c:pt idx="5631">
                  <c:v>1.97143</c:v>
                </c:pt>
                <c:pt idx="5632">
                  <c:v>1.9679500000000001</c:v>
                </c:pt>
                <c:pt idx="5633">
                  <c:v>1.9598800000000001</c:v>
                </c:pt>
                <c:pt idx="5634">
                  <c:v>1.94564</c:v>
                </c:pt>
                <c:pt idx="5635">
                  <c:v>1.93109</c:v>
                </c:pt>
                <c:pt idx="5636">
                  <c:v>1.9192</c:v>
                </c:pt>
                <c:pt idx="5637">
                  <c:v>1.9122600000000001</c:v>
                </c:pt>
                <c:pt idx="5638">
                  <c:v>1.9047099999999999</c:v>
                </c:pt>
                <c:pt idx="5639">
                  <c:v>1.8914599999999999</c:v>
                </c:pt>
                <c:pt idx="5640">
                  <c:v>1.8682799999999999</c:v>
                </c:pt>
                <c:pt idx="5641">
                  <c:v>1.85188</c:v>
                </c:pt>
                <c:pt idx="5642">
                  <c:v>1.83422</c:v>
                </c:pt>
                <c:pt idx="5643">
                  <c:v>1.8069900000000001</c:v>
                </c:pt>
                <c:pt idx="5644">
                  <c:v>1.7837499999999999</c:v>
                </c:pt>
                <c:pt idx="5645">
                  <c:v>1.7688200000000001</c:v>
                </c:pt>
                <c:pt idx="5646">
                  <c:v>1.74495</c:v>
                </c:pt>
                <c:pt idx="5647">
                  <c:v>1.7241899999999999</c:v>
                </c:pt>
                <c:pt idx="5648">
                  <c:v>1.7024999999999999</c:v>
                </c:pt>
                <c:pt idx="5649">
                  <c:v>1.67622</c:v>
                </c:pt>
                <c:pt idx="5650">
                  <c:v>1.66103</c:v>
                </c:pt>
                <c:pt idx="5651">
                  <c:v>1.63934</c:v>
                </c:pt>
                <c:pt idx="5652">
                  <c:v>1.6273200000000001</c:v>
                </c:pt>
                <c:pt idx="5653">
                  <c:v>1.6144799999999999</c:v>
                </c:pt>
                <c:pt idx="5654">
                  <c:v>1.5904700000000001</c:v>
                </c:pt>
                <c:pt idx="5655">
                  <c:v>1.57551</c:v>
                </c:pt>
                <c:pt idx="5656">
                  <c:v>1.5649999999999999</c:v>
                </c:pt>
                <c:pt idx="5657">
                  <c:v>1.5526599999999999</c:v>
                </c:pt>
                <c:pt idx="5658">
                  <c:v>1.53949</c:v>
                </c:pt>
                <c:pt idx="5659">
                  <c:v>1.5211600000000001</c:v>
                </c:pt>
                <c:pt idx="5660">
                  <c:v>1.5015499999999999</c:v>
                </c:pt>
                <c:pt idx="5661">
                  <c:v>1.4841800000000001</c:v>
                </c:pt>
                <c:pt idx="5662">
                  <c:v>1.4853700000000001</c:v>
                </c:pt>
                <c:pt idx="5663">
                  <c:v>1.48251</c:v>
                </c:pt>
                <c:pt idx="5664">
                  <c:v>1.4771799999999999</c:v>
                </c:pt>
                <c:pt idx="5665">
                  <c:v>1.4678899999999999</c:v>
                </c:pt>
                <c:pt idx="5666">
                  <c:v>1.46492</c:v>
                </c:pt>
                <c:pt idx="5667">
                  <c:v>1.4561200000000001</c:v>
                </c:pt>
                <c:pt idx="5668">
                  <c:v>1.44824</c:v>
                </c:pt>
                <c:pt idx="5669">
                  <c:v>1.43479</c:v>
                </c:pt>
                <c:pt idx="5670">
                  <c:v>1.4366699999999999</c:v>
                </c:pt>
                <c:pt idx="5671">
                  <c:v>1.4432400000000001</c:v>
                </c:pt>
                <c:pt idx="5672">
                  <c:v>1.43977</c:v>
                </c:pt>
                <c:pt idx="5673">
                  <c:v>1.42025</c:v>
                </c:pt>
                <c:pt idx="5674">
                  <c:v>1.4088700000000001</c:v>
                </c:pt>
                <c:pt idx="5675">
                  <c:v>1.4031499999999999</c:v>
                </c:pt>
                <c:pt idx="5676">
                  <c:v>1.3928799999999999</c:v>
                </c:pt>
                <c:pt idx="5677">
                  <c:v>1.3801600000000001</c:v>
                </c:pt>
                <c:pt idx="5678">
                  <c:v>1.3691599999999999</c:v>
                </c:pt>
                <c:pt idx="5679">
                  <c:v>1.3646100000000001</c:v>
                </c:pt>
                <c:pt idx="5680">
                  <c:v>1.3515900000000001</c:v>
                </c:pt>
                <c:pt idx="5681">
                  <c:v>1.3471200000000001</c:v>
                </c:pt>
                <c:pt idx="5682">
                  <c:v>1.33188</c:v>
                </c:pt>
                <c:pt idx="5683">
                  <c:v>1.3209900000000001</c:v>
                </c:pt>
                <c:pt idx="5684">
                  <c:v>1.31749</c:v>
                </c:pt>
                <c:pt idx="5685">
                  <c:v>1.30209</c:v>
                </c:pt>
                <c:pt idx="5686">
                  <c:v>1.2967599999999999</c:v>
                </c:pt>
                <c:pt idx="5687">
                  <c:v>1.2946299999999999</c:v>
                </c:pt>
                <c:pt idx="5688">
                  <c:v>1.28379</c:v>
                </c:pt>
                <c:pt idx="5689">
                  <c:v>1.26997</c:v>
                </c:pt>
                <c:pt idx="5690">
                  <c:v>1.2535499999999999</c:v>
                </c:pt>
                <c:pt idx="5691">
                  <c:v>1.23685</c:v>
                </c:pt>
                <c:pt idx="5692">
                  <c:v>1.22706</c:v>
                </c:pt>
                <c:pt idx="5693">
                  <c:v>1.2195800000000001</c:v>
                </c:pt>
                <c:pt idx="5694">
                  <c:v>1.21062</c:v>
                </c:pt>
                <c:pt idx="5695">
                  <c:v>1.20329</c:v>
                </c:pt>
                <c:pt idx="5696">
                  <c:v>1.19784</c:v>
                </c:pt>
                <c:pt idx="5697">
                  <c:v>1.19306</c:v>
                </c:pt>
                <c:pt idx="5698">
                  <c:v>1.18327</c:v>
                </c:pt>
                <c:pt idx="5699">
                  <c:v>1.18163</c:v>
                </c:pt>
                <c:pt idx="5700">
                  <c:v>1.18144</c:v>
                </c:pt>
                <c:pt idx="5701">
                  <c:v>1.1801999999999999</c:v>
                </c:pt>
                <c:pt idx="5702">
                  <c:v>1.17489</c:v>
                </c:pt>
                <c:pt idx="5703">
                  <c:v>1.1652100000000001</c:v>
                </c:pt>
                <c:pt idx="5704">
                  <c:v>1.16168</c:v>
                </c:pt>
                <c:pt idx="5705">
                  <c:v>1.16465</c:v>
                </c:pt>
                <c:pt idx="5706">
                  <c:v>1.1627799999999999</c:v>
                </c:pt>
                <c:pt idx="5707">
                  <c:v>1.15065</c:v>
                </c:pt>
                <c:pt idx="5708">
                  <c:v>1.1374299999999999</c:v>
                </c:pt>
                <c:pt idx="5709">
                  <c:v>1.13883</c:v>
                </c:pt>
                <c:pt idx="5710">
                  <c:v>1.1387799999999999</c:v>
                </c:pt>
                <c:pt idx="5711">
                  <c:v>1.1356299999999999</c:v>
                </c:pt>
                <c:pt idx="5712">
                  <c:v>1.1292599999999999</c:v>
                </c:pt>
                <c:pt idx="5713">
                  <c:v>1.12442</c:v>
                </c:pt>
                <c:pt idx="5714">
                  <c:v>1.12392</c:v>
                </c:pt>
                <c:pt idx="5715">
                  <c:v>1.12059</c:v>
                </c:pt>
                <c:pt idx="5716">
                  <c:v>1.1127100000000001</c:v>
                </c:pt>
                <c:pt idx="5717">
                  <c:v>1.11252</c:v>
                </c:pt>
                <c:pt idx="5718">
                  <c:v>1.10717</c:v>
                </c:pt>
                <c:pt idx="5719">
                  <c:v>1.10755</c:v>
                </c:pt>
                <c:pt idx="5720">
                  <c:v>1.10991</c:v>
                </c:pt>
                <c:pt idx="5721">
                  <c:v>1.1096600000000001</c:v>
                </c:pt>
                <c:pt idx="5722">
                  <c:v>1.0984</c:v>
                </c:pt>
                <c:pt idx="5723">
                  <c:v>1.0898699999999999</c:v>
                </c:pt>
                <c:pt idx="5724">
                  <c:v>1.0873999999999999</c:v>
                </c:pt>
                <c:pt idx="5725">
                  <c:v>1.07576</c:v>
                </c:pt>
                <c:pt idx="5726">
                  <c:v>1.0699099999999999</c:v>
                </c:pt>
                <c:pt idx="5727">
                  <c:v>1.0848500000000001</c:v>
                </c:pt>
                <c:pt idx="5728">
                  <c:v>1.08284</c:v>
                </c:pt>
                <c:pt idx="5729">
                  <c:v>1.0817099999999999</c:v>
                </c:pt>
                <c:pt idx="5730">
                  <c:v>1.07986</c:v>
                </c:pt>
                <c:pt idx="5731">
                  <c:v>1.07592</c:v>
                </c:pt>
                <c:pt idx="5732">
                  <c:v>1.06288</c:v>
                </c:pt>
                <c:pt idx="5733">
                  <c:v>1.0590999999999999</c:v>
                </c:pt>
                <c:pt idx="5734">
                  <c:v>1.0560799999999999</c:v>
                </c:pt>
                <c:pt idx="5735">
                  <c:v>1.0407299999999999</c:v>
                </c:pt>
                <c:pt idx="5736">
                  <c:v>1.04399</c:v>
                </c:pt>
                <c:pt idx="5737">
                  <c:v>1.03959</c:v>
                </c:pt>
                <c:pt idx="5738">
                  <c:v>1.0446800000000001</c:v>
                </c:pt>
                <c:pt idx="5739">
                  <c:v>1.0460199999999999</c:v>
                </c:pt>
                <c:pt idx="5740">
                  <c:v>1.0396700000000001</c:v>
                </c:pt>
                <c:pt idx="5741">
                  <c:v>1.0346500000000001</c:v>
                </c:pt>
                <c:pt idx="5742">
                  <c:v>1.0320400000000001</c:v>
                </c:pt>
                <c:pt idx="5743">
                  <c:v>1.028</c:v>
                </c:pt>
                <c:pt idx="5744">
                  <c:v>1.02556</c:v>
                </c:pt>
                <c:pt idx="5745">
                  <c:v>1.0201899999999999</c:v>
                </c:pt>
                <c:pt idx="5746">
                  <c:v>1.0209999999999999</c:v>
                </c:pt>
                <c:pt idx="5747">
                  <c:v>1.00868</c:v>
                </c:pt>
                <c:pt idx="5748">
                  <c:v>1.0096099999999999</c:v>
                </c:pt>
                <c:pt idx="5749">
                  <c:v>1.00966</c:v>
                </c:pt>
                <c:pt idx="5750">
                  <c:v>1.00979</c:v>
                </c:pt>
                <c:pt idx="5751">
                  <c:v>1.00756</c:v>
                </c:pt>
                <c:pt idx="5752">
                  <c:v>1.01484</c:v>
                </c:pt>
                <c:pt idx="5753">
                  <c:v>1.0203899999999999</c:v>
                </c:pt>
                <c:pt idx="5754">
                  <c:v>1.0161100000000001</c:v>
                </c:pt>
                <c:pt idx="5755">
                  <c:v>1.0061500000000001</c:v>
                </c:pt>
                <c:pt idx="5756">
                  <c:v>0.99961</c:v>
                </c:pt>
                <c:pt idx="5757">
                  <c:v>0.99868999999999997</c:v>
                </c:pt>
                <c:pt idx="5758">
                  <c:v>1.00034</c:v>
                </c:pt>
                <c:pt idx="5759">
                  <c:v>0.99846999999999997</c:v>
                </c:pt>
                <c:pt idx="5760">
                  <c:v>1.0024200000000001</c:v>
                </c:pt>
                <c:pt idx="5761">
                  <c:v>1.00657</c:v>
                </c:pt>
                <c:pt idx="5762">
                  <c:v>1.0103200000000001</c:v>
                </c:pt>
                <c:pt idx="5763">
                  <c:v>1.0105200000000001</c:v>
                </c:pt>
                <c:pt idx="5764">
                  <c:v>1.0056</c:v>
                </c:pt>
                <c:pt idx="5765">
                  <c:v>1.00474</c:v>
                </c:pt>
                <c:pt idx="5766">
                  <c:v>1.00837</c:v>
                </c:pt>
                <c:pt idx="5767">
                  <c:v>1.0045500000000001</c:v>
                </c:pt>
                <c:pt idx="5768">
                  <c:v>1.0100100000000001</c:v>
                </c:pt>
                <c:pt idx="5769">
                  <c:v>1.0058800000000001</c:v>
                </c:pt>
                <c:pt idx="5770">
                  <c:v>1.0047600000000001</c:v>
                </c:pt>
                <c:pt idx="5771">
                  <c:v>1.0055099999999999</c:v>
                </c:pt>
                <c:pt idx="5772">
                  <c:v>1.00589</c:v>
                </c:pt>
                <c:pt idx="5773">
                  <c:v>0.99629999999999996</c:v>
                </c:pt>
                <c:pt idx="5774">
                  <c:v>0.99853999999999998</c:v>
                </c:pt>
                <c:pt idx="5775">
                  <c:v>1.0095700000000001</c:v>
                </c:pt>
                <c:pt idx="5776">
                  <c:v>1.0095099999999999</c:v>
                </c:pt>
                <c:pt idx="5777">
                  <c:v>1.01495</c:v>
                </c:pt>
                <c:pt idx="5778">
                  <c:v>1.0123200000000001</c:v>
                </c:pt>
                <c:pt idx="5779">
                  <c:v>1.01112</c:v>
                </c:pt>
                <c:pt idx="5780">
                  <c:v>1.0085900000000001</c:v>
                </c:pt>
                <c:pt idx="5781">
                  <c:v>1.0080499999999999</c:v>
                </c:pt>
                <c:pt idx="5782">
                  <c:v>1.00288</c:v>
                </c:pt>
                <c:pt idx="5783">
                  <c:v>1.00322</c:v>
                </c:pt>
                <c:pt idx="5784">
                  <c:v>1.0103500000000001</c:v>
                </c:pt>
                <c:pt idx="5785">
                  <c:v>1.0041</c:v>
                </c:pt>
                <c:pt idx="5786">
                  <c:v>1.0021599999999999</c:v>
                </c:pt>
                <c:pt idx="5787">
                  <c:v>1.0056400000000001</c:v>
                </c:pt>
                <c:pt idx="5788">
                  <c:v>1.0082800000000001</c:v>
                </c:pt>
                <c:pt idx="5789">
                  <c:v>1.0102800000000001</c:v>
                </c:pt>
                <c:pt idx="5790">
                  <c:v>1.0098499999999999</c:v>
                </c:pt>
                <c:pt idx="5791">
                  <c:v>1.01102</c:v>
                </c:pt>
                <c:pt idx="5792">
                  <c:v>1.0187200000000001</c:v>
                </c:pt>
                <c:pt idx="5793">
                  <c:v>1.0140199999999999</c:v>
                </c:pt>
                <c:pt idx="5794">
                  <c:v>1.0125900000000001</c:v>
                </c:pt>
                <c:pt idx="5795">
                  <c:v>1.0158799999999999</c:v>
                </c:pt>
                <c:pt idx="5796">
                  <c:v>1.0122800000000001</c:v>
                </c:pt>
                <c:pt idx="5797">
                  <c:v>1.01207</c:v>
                </c:pt>
                <c:pt idx="5798">
                  <c:v>1.0029999999999999</c:v>
                </c:pt>
                <c:pt idx="5799">
                  <c:v>0.99458999999999997</c:v>
                </c:pt>
                <c:pt idx="5800">
                  <c:v>0.99336999999999998</c:v>
                </c:pt>
                <c:pt idx="5801">
                  <c:v>1.00207</c:v>
                </c:pt>
                <c:pt idx="5802">
                  <c:v>1.0075000000000001</c:v>
                </c:pt>
                <c:pt idx="5803">
                  <c:v>1.0029600000000001</c:v>
                </c:pt>
                <c:pt idx="5804">
                  <c:v>1.0039800000000001</c:v>
                </c:pt>
                <c:pt idx="5805">
                  <c:v>1.00929</c:v>
                </c:pt>
                <c:pt idx="5806">
                  <c:v>1.00789</c:v>
                </c:pt>
                <c:pt idx="5807">
                  <c:v>1.01271</c:v>
                </c:pt>
                <c:pt idx="5808">
                  <c:v>1.0087299999999999</c:v>
                </c:pt>
                <c:pt idx="5809">
                  <c:v>1.00539</c:v>
                </c:pt>
                <c:pt idx="5810">
                  <c:v>1.0138400000000001</c:v>
                </c:pt>
                <c:pt idx="5811">
                  <c:v>1.0017199999999999</c:v>
                </c:pt>
                <c:pt idx="5812">
                  <c:v>0.99439999999999995</c:v>
                </c:pt>
                <c:pt idx="5813">
                  <c:v>1.0113399999999999</c:v>
                </c:pt>
                <c:pt idx="5814">
                  <c:v>1.01749</c:v>
                </c:pt>
                <c:pt idx="5815">
                  <c:v>1.0158199999999999</c:v>
                </c:pt>
                <c:pt idx="5816">
                  <c:v>1.01227</c:v>
                </c:pt>
                <c:pt idx="5817">
                  <c:v>1.00528</c:v>
                </c:pt>
                <c:pt idx="5818">
                  <c:v>1.0102199999999999</c:v>
                </c:pt>
                <c:pt idx="5819">
                  <c:v>1.01831</c:v>
                </c:pt>
                <c:pt idx="5820">
                  <c:v>1.0213099999999999</c:v>
                </c:pt>
                <c:pt idx="5821">
                  <c:v>1.01763</c:v>
                </c:pt>
                <c:pt idx="5822">
                  <c:v>1.0140499999999999</c:v>
                </c:pt>
                <c:pt idx="5823">
                  <c:v>1.01824</c:v>
                </c:pt>
                <c:pt idx="5824">
                  <c:v>1.0252600000000001</c:v>
                </c:pt>
                <c:pt idx="5825">
                  <c:v>1.03247</c:v>
                </c:pt>
                <c:pt idx="5826">
                  <c:v>1.0308200000000001</c:v>
                </c:pt>
                <c:pt idx="5827">
                  <c:v>1.04156</c:v>
                </c:pt>
                <c:pt idx="5828">
                  <c:v>1.04474</c:v>
                </c:pt>
                <c:pt idx="5829">
                  <c:v>1.0491699999999999</c:v>
                </c:pt>
                <c:pt idx="5830">
                  <c:v>1.05287</c:v>
                </c:pt>
                <c:pt idx="5831">
                  <c:v>1.0573600000000001</c:v>
                </c:pt>
                <c:pt idx="5832">
                  <c:v>1.05423</c:v>
                </c:pt>
                <c:pt idx="5833">
                  <c:v>1.05698</c:v>
                </c:pt>
                <c:pt idx="5834">
                  <c:v>1.0581799999999999</c:v>
                </c:pt>
                <c:pt idx="5835">
                  <c:v>1.0711299999999999</c:v>
                </c:pt>
                <c:pt idx="5836">
                  <c:v>1.0659700000000001</c:v>
                </c:pt>
                <c:pt idx="5837">
                  <c:v>1.0680700000000001</c:v>
                </c:pt>
                <c:pt idx="5838">
                  <c:v>1.0770200000000001</c:v>
                </c:pt>
                <c:pt idx="5839">
                  <c:v>1.0909899999999999</c:v>
                </c:pt>
                <c:pt idx="5840">
                  <c:v>1.0845800000000001</c:v>
                </c:pt>
                <c:pt idx="5841">
                  <c:v>1.08588</c:v>
                </c:pt>
                <c:pt idx="5842">
                  <c:v>1.0875900000000001</c:v>
                </c:pt>
                <c:pt idx="5843">
                  <c:v>1.09568</c:v>
                </c:pt>
                <c:pt idx="5844">
                  <c:v>1.10348</c:v>
                </c:pt>
                <c:pt idx="5845">
                  <c:v>1.1080099999999999</c:v>
                </c:pt>
                <c:pt idx="5846">
                  <c:v>1.1132899999999999</c:v>
                </c:pt>
                <c:pt idx="5847">
                  <c:v>1.11571</c:v>
                </c:pt>
                <c:pt idx="5848">
                  <c:v>1.12025</c:v>
                </c:pt>
                <c:pt idx="5849">
                  <c:v>1.12487</c:v>
                </c:pt>
                <c:pt idx="5850">
                  <c:v>1.1283099999999999</c:v>
                </c:pt>
                <c:pt idx="5851">
                  <c:v>1.1333599999999999</c:v>
                </c:pt>
                <c:pt idx="5852">
                  <c:v>1.12843</c:v>
                </c:pt>
                <c:pt idx="5853">
                  <c:v>1.12324</c:v>
                </c:pt>
                <c:pt idx="5854">
                  <c:v>1.1206100000000001</c:v>
                </c:pt>
                <c:pt idx="5855">
                  <c:v>1.1271199999999999</c:v>
                </c:pt>
                <c:pt idx="5856">
                  <c:v>1.1359999999999999</c:v>
                </c:pt>
                <c:pt idx="5857">
                  <c:v>1.14069</c:v>
                </c:pt>
                <c:pt idx="5858">
                  <c:v>1.1488499999999999</c:v>
                </c:pt>
                <c:pt idx="5859">
                  <c:v>1.1462399999999999</c:v>
                </c:pt>
                <c:pt idx="5860">
                  <c:v>1.1469499999999999</c:v>
                </c:pt>
                <c:pt idx="5861">
                  <c:v>1.1500600000000001</c:v>
                </c:pt>
                <c:pt idx="5862">
                  <c:v>1.1524099999999999</c:v>
                </c:pt>
                <c:pt idx="5863">
                  <c:v>1.15225</c:v>
                </c:pt>
                <c:pt idx="5864">
                  <c:v>1.1519200000000001</c:v>
                </c:pt>
                <c:pt idx="5865">
                  <c:v>1.15425</c:v>
                </c:pt>
                <c:pt idx="5866">
                  <c:v>1.15154</c:v>
                </c:pt>
                <c:pt idx="5867">
                  <c:v>1.15232</c:v>
                </c:pt>
                <c:pt idx="5868">
                  <c:v>1.1585300000000001</c:v>
                </c:pt>
                <c:pt idx="5869">
                  <c:v>1.16106</c:v>
                </c:pt>
                <c:pt idx="5870">
                  <c:v>1.1541300000000001</c:v>
                </c:pt>
                <c:pt idx="5871">
                  <c:v>1.15161</c:v>
                </c:pt>
                <c:pt idx="5872">
                  <c:v>1.1517599999999999</c:v>
                </c:pt>
                <c:pt idx="5873">
                  <c:v>1.14828</c:v>
                </c:pt>
                <c:pt idx="5874">
                  <c:v>1.14802</c:v>
                </c:pt>
                <c:pt idx="5875">
                  <c:v>1.15371</c:v>
                </c:pt>
                <c:pt idx="5876">
                  <c:v>1.1583399999999999</c:v>
                </c:pt>
                <c:pt idx="5877">
                  <c:v>1.1543099999999999</c:v>
                </c:pt>
                <c:pt idx="5878">
                  <c:v>1.1512800000000001</c:v>
                </c:pt>
                <c:pt idx="5879">
                  <c:v>1.1509100000000001</c:v>
                </c:pt>
                <c:pt idx="5880">
                  <c:v>1.1437200000000001</c:v>
                </c:pt>
                <c:pt idx="5881">
                  <c:v>1.1432199999999999</c:v>
                </c:pt>
                <c:pt idx="5882">
                  <c:v>1.14422</c:v>
                </c:pt>
                <c:pt idx="5883">
                  <c:v>1.1340300000000001</c:v>
                </c:pt>
                <c:pt idx="5884">
                  <c:v>1.13297</c:v>
                </c:pt>
                <c:pt idx="5885">
                  <c:v>1.13395</c:v>
                </c:pt>
                <c:pt idx="5886">
                  <c:v>1.14167</c:v>
                </c:pt>
                <c:pt idx="5887">
                  <c:v>1.1449199999999999</c:v>
                </c:pt>
                <c:pt idx="5888">
                  <c:v>1.1391</c:v>
                </c:pt>
                <c:pt idx="5889">
                  <c:v>1.13629</c:v>
                </c:pt>
                <c:pt idx="5890">
                  <c:v>1.13751</c:v>
                </c:pt>
                <c:pt idx="5891">
                  <c:v>1.14215</c:v>
                </c:pt>
                <c:pt idx="5892">
                  <c:v>1.1390400000000001</c:v>
                </c:pt>
                <c:pt idx="5893">
                  <c:v>1.1323399999999999</c:v>
                </c:pt>
                <c:pt idx="5894">
                  <c:v>1.1257200000000001</c:v>
                </c:pt>
                <c:pt idx="5895">
                  <c:v>1.11669</c:v>
                </c:pt>
                <c:pt idx="5896">
                  <c:v>1.12578</c:v>
                </c:pt>
                <c:pt idx="5897">
                  <c:v>1.11955</c:v>
                </c:pt>
                <c:pt idx="5898">
                  <c:v>1.1168800000000001</c:v>
                </c:pt>
                <c:pt idx="5899">
                  <c:v>1.1043400000000001</c:v>
                </c:pt>
                <c:pt idx="5900">
                  <c:v>1.0986800000000001</c:v>
                </c:pt>
                <c:pt idx="5901">
                  <c:v>1.1063400000000001</c:v>
                </c:pt>
                <c:pt idx="5902">
                  <c:v>1.0961399999999999</c:v>
                </c:pt>
                <c:pt idx="5903">
                  <c:v>1.0967499999999999</c:v>
                </c:pt>
                <c:pt idx="5904">
                  <c:v>1.1006499999999999</c:v>
                </c:pt>
                <c:pt idx="5905">
                  <c:v>1.1025499999999999</c:v>
                </c:pt>
                <c:pt idx="5906">
                  <c:v>1.09636</c:v>
                </c:pt>
                <c:pt idx="5907">
                  <c:v>1.0986199999999999</c:v>
                </c:pt>
                <c:pt idx="5908">
                  <c:v>1.09961</c:v>
                </c:pt>
                <c:pt idx="5909">
                  <c:v>1.1062000000000001</c:v>
                </c:pt>
                <c:pt idx="5910">
                  <c:v>1.10687</c:v>
                </c:pt>
                <c:pt idx="5911">
                  <c:v>1.1135299999999999</c:v>
                </c:pt>
                <c:pt idx="5912">
                  <c:v>1.11938</c:v>
                </c:pt>
                <c:pt idx="5913">
                  <c:v>1.1183399999999999</c:v>
                </c:pt>
                <c:pt idx="5914">
                  <c:v>1.1067800000000001</c:v>
                </c:pt>
                <c:pt idx="5915">
                  <c:v>1.11341</c:v>
                </c:pt>
                <c:pt idx="5916">
                  <c:v>1.1250100000000001</c:v>
                </c:pt>
                <c:pt idx="5917">
                  <c:v>1.1229899999999999</c:v>
                </c:pt>
                <c:pt idx="5918">
                  <c:v>1.1270800000000001</c:v>
                </c:pt>
                <c:pt idx="5919">
                  <c:v>1.1320399999999999</c:v>
                </c:pt>
                <c:pt idx="5920">
                  <c:v>1.1296200000000001</c:v>
                </c:pt>
                <c:pt idx="5921">
                  <c:v>1.1300699999999999</c:v>
                </c:pt>
                <c:pt idx="5922">
                  <c:v>1.12161</c:v>
                </c:pt>
                <c:pt idx="5923">
                  <c:v>1.12209</c:v>
                </c:pt>
                <c:pt idx="5924">
                  <c:v>1.13446</c:v>
                </c:pt>
                <c:pt idx="5925">
                  <c:v>1.14327</c:v>
                </c:pt>
                <c:pt idx="5926">
                  <c:v>1.1371</c:v>
                </c:pt>
                <c:pt idx="5927">
                  <c:v>1.13496</c:v>
                </c:pt>
                <c:pt idx="5928">
                  <c:v>1.1437600000000001</c:v>
                </c:pt>
                <c:pt idx="5929">
                  <c:v>1.1487099999999999</c:v>
                </c:pt>
                <c:pt idx="5930">
                  <c:v>1.1512800000000001</c:v>
                </c:pt>
                <c:pt idx="5931">
                  <c:v>1.1474299999999999</c:v>
                </c:pt>
                <c:pt idx="5932">
                  <c:v>1.1491100000000001</c:v>
                </c:pt>
                <c:pt idx="5933">
                  <c:v>1.1542600000000001</c:v>
                </c:pt>
                <c:pt idx="5934">
                  <c:v>1.1600999999999999</c:v>
                </c:pt>
                <c:pt idx="5935">
                  <c:v>1.1607000000000001</c:v>
                </c:pt>
                <c:pt idx="5936">
                  <c:v>1.16117</c:v>
                </c:pt>
                <c:pt idx="5937">
                  <c:v>1.16727</c:v>
                </c:pt>
                <c:pt idx="5938">
                  <c:v>1.1722999999999999</c:v>
                </c:pt>
                <c:pt idx="5939">
                  <c:v>1.17083</c:v>
                </c:pt>
                <c:pt idx="5940">
                  <c:v>1.17459</c:v>
                </c:pt>
                <c:pt idx="5941">
                  <c:v>1.17801</c:v>
                </c:pt>
                <c:pt idx="5942">
                  <c:v>1.18391</c:v>
                </c:pt>
                <c:pt idx="5943">
                  <c:v>1.19133</c:v>
                </c:pt>
                <c:pt idx="5944">
                  <c:v>1.1927099999999999</c:v>
                </c:pt>
                <c:pt idx="5945">
                  <c:v>1.19357</c:v>
                </c:pt>
                <c:pt idx="5946">
                  <c:v>1.1933199999999999</c:v>
                </c:pt>
                <c:pt idx="5947">
                  <c:v>1.19265</c:v>
                </c:pt>
                <c:pt idx="5948">
                  <c:v>1.1908000000000001</c:v>
                </c:pt>
                <c:pt idx="5949">
                  <c:v>1.2007399999999999</c:v>
                </c:pt>
                <c:pt idx="5950">
                  <c:v>1.2052400000000001</c:v>
                </c:pt>
                <c:pt idx="5951">
                  <c:v>1.2032499999999999</c:v>
                </c:pt>
                <c:pt idx="5952">
                  <c:v>1.2051799999999999</c:v>
                </c:pt>
                <c:pt idx="5953">
                  <c:v>1.20529</c:v>
                </c:pt>
                <c:pt idx="5954">
                  <c:v>1.2044900000000001</c:v>
                </c:pt>
                <c:pt idx="5955">
                  <c:v>1.2029300000000001</c:v>
                </c:pt>
                <c:pt idx="5956">
                  <c:v>1.2016500000000001</c:v>
                </c:pt>
                <c:pt idx="5957">
                  <c:v>1.2031099999999999</c:v>
                </c:pt>
                <c:pt idx="5958">
                  <c:v>1.21058</c:v>
                </c:pt>
                <c:pt idx="5959">
                  <c:v>1.20953</c:v>
                </c:pt>
                <c:pt idx="5960">
                  <c:v>1.2134499999999999</c:v>
                </c:pt>
                <c:pt idx="5961">
                  <c:v>1.21913</c:v>
                </c:pt>
                <c:pt idx="5962">
                  <c:v>1.2200899999999999</c:v>
                </c:pt>
                <c:pt idx="5963">
                  <c:v>1.2321299999999999</c:v>
                </c:pt>
                <c:pt idx="5964">
                  <c:v>1.2405900000000001</c:v>
                </c:pt>
                <c:pt idx="5965">
                  <c:v>1.2555400000000001</c:v>
                </c:pt>
                <c:pt idx="5966">
                  <c:v>1.26515</c:v>
                </c:pt>
                <c:pt idx="5967">
                  <c:v>1.26231</c:v>
                </c:pt>
                <c:pt idx="5968">
                  <c:v>1.2704599999999999</c:v>
                </c:pt>
                <c:pt idx="5969">
                  <c:v>1.27372</c:v>
                </c:pt>
                <c:pt idx="5970">
                  <c:v>1.2742899999999999</c:v>
                </c:pt>
                <c:pt idx="5971">
                  <c:v>1.2806900000000001</c:v>
                </c:pt>
                <c:pt idx="5972">
                  <c:v>1.29356</c:v>
                </c:pt>
                <c:pt idx="5973">
                  <c:v>1.3061499999999999</c:v>
                </c:pt>
                <c:pt idx="5974">
                  <c:v>1.3210299999999999</c:v>
                </c:pt>
                <c:pt idx="5975">
                  <c:v>1.32785</c:v>
                </c:pt>
                <c:pt idx="5976">
                  <c:v>1.3336399999999999</c:v>
                </c:pt>
                <c:pt idx="5977">
                  <c:v>1.3366400000000001</c:v>
                </c:pt>
                <c:pt idx="5978">
                  <c:v>1.3440000000000001</c:v>
                </c:pt>
                <c:pt idx="5979">
                  <c:v>1.35161</c:v>
                </c:pt>
                <c:pt idx="5980">
                  <c:v>1.3593200000000001</c:v>
                </c:pt>
                <c:pt idx="5981">
                  <c:v>1.3525499999999999</c:v>
                </c:pt>
                <c:pt idx="5982">
                  <c:v>1.34626</c:v>
                </c:pt>
                <c:pt idx="5983">
                  <c:v>1.35571</c:v>
                </c:pt>
                <c:pt idx="5984">
                  <c:v>1.35819</c:v>
                </c:pt>
                <c:pt idx="5985">
                  <c:v>1.3577300000000001</c:v>
                </c:pt>
                <c:pt idx="5986">
                  <c:v>1.35823</c:v>
                </c:pt>
                <c:pt idx="5987">
                  <c:v>1.3490200000000001</c:v>
                </c:pt>
                <c:pt idx="5988">
                  <c:v>1.3369599999999999</c:v>
                </c:pt>
                <c:pt idx="5989">
                  <c:v>1.33673</c:v>
                </c:pt>
                <c:pt idx="5990">
                  <c:v>1.3359000000000001</c:v>
                </c:pt>
                <c:pt idx="5991">
                  <c:v>1.3328100000000001</c:v>
                </c:pt>
                <c:pt idx="5992">
                  <c:v>1.3220799999999999</c:v>
                </c:pt>
                <c:pt idx="5993">
                  <c:v>1.3138000000000001</c:v>
                </c:pt>
                <c:pt idx="5994">
                  <c:v>1.30629</c:v>
                </c:pt>
                <c:pt idx="5995">
                  <c:v>1.29104</c:v>
                </c:pt>
                <c:pt idx="5996">
                  <c:v>1.27963</c:v>
                </c:pt>
                <c:pt idx="5997">
                  <c:v>1.26976</c:v>
                </c:pt>
                <c:pt idx="5998">
                  <c:v>1.26685</c:v>
                </c:pt>
                <c:pt idx="5999">
                  <c:v>1.26386</c:v>
                </c:pt>
                <c:pt idx="6000">
                  <c:v>1.25986</c:v>
                </c:pt>
                <c:pt idx="6001">
                  <c:v>1.2583800000000001</c:v>
                </c:pt>
                <c:pt idx="6002">
                  <c:v>1.2559100000000001</c:v>
                </c:pt>
                <c:pt idx="6003">
                  <c:v>1.2444999999999999</c:v>
                </c:pt>
                <c:pt idx="6004">
                  <c:v>1.2417</c:v>
                </c:pt>
                <c:pt idx="6005">
                  <c:v>1.23891</c:v>
                </c:pt>
                <c:pt idx="6006">
                  <c:v>1.23587</c:v>
                </c:pt>
                <c:pt idx="6007">
                  <c:v>1.23624</c:v>
                </c:pt>
                <c:pt idx="6008">
                  <c:v>1.2337</c:v>
                </c:pt>
                <c:pt idx="6009">
                  <c:v>1.2282500000000001</c:v>
                </c:pt>
                <c:pt idx="6010">
                  <c:v>1.22912</c:v>
                </c:pt>
                <c:pt idx="6011">
                  <c:v>1.2336400000000001</c:v>
                </c:pt>
                <c:pt idx="6012">
                  <c:v>1.2377899999999999</c:v>
                </c:pt>
                <c:pt idx="6013">
                  <c:v>1.2390399999999999</c:v>
                </c:pt>
                <c:pt idx="6014">
                  <c:v>1.2437</c:v>
                </c:pt>
                <c:pt idx="6015">
                  <c:v>1.25126</c:v>
                </c:pt>
                <c:pt idx="6016">
                  <c:v>1.2567900000000001</c:v>
                </c:pt>
                <c:pt idx="6017">
                  <c:v>1.2591699999999999</c:v>
                </c:pt>
                <c:pt idx="6018">
                  <c:v>1.2668900000000001</c:v>
                </c:pt>
                <c:pt idx="6019">
                  <c:v>1.26623</c:v>
                </c:pt>
                <c:pt idx="6020">
                  <c:v>1.26508</c:v>
                </c:pt>
                <c:pt idx="6021">
                  <c:v>1.27285</c:v>
                </c:pt>
                <c:pt idx="6022">
                  <c:v>1.2779100000000001</c:v>
                </c:pt>
                <c:pt idx="6023">
                  <c:v>1.2801800000000001</c:v>
                </c:pt>
                <c:pt idx="6024">
                  <c:v>1.2776099999999999</c:v>
                </c:pt>
                <c:pt idx="6025">
                  <c:v>1.2819100000000001</c:v>
                </c:pt>
                <c:pt idx="6026">
                  <c:v>1.29803</c:v>
                </c:pt>
                <c:pt idx="6027">
                  <c:v>1.3122100000000001</c:v>
                </c:pt>
                <c:pt idx="6028">
                  <c:v>1.3251999999999999</c:v>
                </c:pt>
                <c:pt idx="6029">
                  <c:v>1.3277399999999999</c:v>
                </c:pt>
                <c:pt idx="6030">
                  <c:v>1.3247800000000001</c:v>
                </c:pt>
                <c:pt idx="6031">
                  <c:v>1.3352900000000001</c:v>
                </c:pt>
                <c:pt idx="6032">
                  <c:v>1.3460000000000001</c:v>
                </c:pt>
                <c:pt idx="6033">
                  <c:v>1.35219</c:v>
                </c:pt>
                <c:pt idx="6034">
                  <c:v>1.36178</c:v>
                </c:pt>
                <c:pt idx="6035">
                  <c:v>1.37009</c:v>
                </c:pt>
                <c:pt idx="6036">
                  <c:v>1.3746400000000001</c:v>
                </c:pt>
                <c:pt idx="6037">
                  <c:v>1.3836599999999999</c:v>
                </c:pt>
                <c:pt idx="6038">
                  <c:v>1.38876</c:v>
                </c:pt>
                <c:pt idx="6039">
                  <c:v>1.3921300000000001</c:v>
                </c:pt>
                <c:pt idx="6040">
                  <c:v>1.40821</c:v>
                </c:pt>
                <c:pt idx="6041">
                  <c:v>1.4177900000000001</c:v>
                </c:pt>
                <c:pt idx="6042">
                  <c:v>1.4291</c:v>
                </c:pt>
                <c:pt idx="6043">
                  <c:v>1.4358299999999999</c:v>
                </c:pt>
                <c:pt idx="6044">
                  <c:v>1.44224</c:v>
                </c:pt>
                <c:pt idx="6045">
                  <c:v>1.4436</c:v>
                </c:pt>
                <c:pt idx="6046">
                  <c:v>1.44567</c:v>
                </c:pt>
                <c:pt idx="6047">
                  <c:v>1.4532700000000001</c:v>
                </c:pt>
                <c:pt idx="6048">
                  <c:v>1.45726</c:v>
                </c:pt>
                <c:pt idx="6049">
                  <c:v>1.46085</c:v>
                </c:pt>
                <c:pt idx="6050">
                  <c:v>1.4587699999999999</c:v>
                </c:pt>
                <c:pt idx="6051">
                  <c:v>1.4501900000000001</c:v>
                </c:pt>
                <c:pt idx="6052">
                  <c:v>1.45594</c:v>
                </c:pt>
                <c:pt idx="6053">
                  <c:v>1.4532700000000001</c:v>
                </c:pt>
                <c:pt idx="6054">
                  <c:v>1.4483600000000001</c:v>
                </c:pt>
                <c:pt idx="6055">
                  <c:v>1.4487099999999999</c:v>
                </c:pt>
                <c:pt idx="6056">
                  <c:v>1.4463200000000001</c:v>
                </c:pt>
                <c:pt idx="6057">
                  <c:v>1.4464300000000001</c:v>
                </c:pt>
                <c:pt idx="6058">
                  <c:v>1.4470799999999999</c:v>
                </c:pt>
                <c:pt idx="6059">
                  <c:v>1.44259</c:v>
                </c:pt>
                <c:pt idx="6060">
                  <c:v>1.43781</c:v>
                </c:pt>
                <c:pt idx="6061">
                  <c:v>1.43892</c:v>
                </c:pt>
                <c:pt idx="6062">
                  <c:v>1.4335500000000001</c:v>
                </c:pt>
                <c:pt idx="6063">
                  <c:v>1.42442</c:v>
                </c:pt>
                <c:pt idx="6064">
                  <c:v>1.42018</c:v>
                </c:pt>
                <c:pt idx="6065">
                  <c:v>1.41655</c:v>
                </c:pt>
                <c:pt idx="6066">
                  <c:v>1.4120200000000001</c:v>
                </c:pt>
                <c:pt idx="6067">
                  <c:v>1.4045700000000001</c:v>
                </c:pt>
                <c:pt idx="6068">
                  <c:v>1.3923399999999999</c:v>
                </c:pt>
                <c:pt idx="6069">
                  <c:v>1.3789400000000001</c:v>
                </c:pt>
                <c:pt idx="6070">
                  <c:v>1.3750100000000001</c:v>
                </c:pt>
                <c:pt idx="6071">
                  <c:v>1.3748800000000001</c:v>
                </c:pt>
                <c:pt idx="6072">
                  <c:v>1.36589</c:v>
                </c:pt>
                <c:pt idx="6073">
                  <c:v>1.3575900000000001</c:v>
                </c:pt>
                <c:pt idx="6074">
                  <c:v>1.35947</c:v>
                </c:pt>
                <c:pt idx="6075">
                  <c:v>1.35826</c:v>
                </c:pt>
                <c:pt idx="6076">
                  <c:v>1.3508100000000001</c:v>
                </c:pt>
                <c:pt idx="6077">
                  <c:v>1.34334</c:v>
                </c:pt>
                <c:pt idx="6078">
                  <c:v>1.34205</c:v>
                </c:pt>
                <c:pt idx="6079">
                  <c:v>1.34202</c:v>
                </c:pt>
                <c:pt idx="6080">
                  <c:v>1.3299700000000001</c:v>
                </c:pt>
                <c:pt idx="6081">
                  <c:v>1.3240099999999999</c:v>
                </c:pt>
                <c:pt idx="6082">
                  <c:v>1.3213900000000001</c:v>
                </c:pt>
                <c:pt idx="6083">
                  <c:v>1.3137399999999999</c:v>
                </c:pt>
                <c:pt idx="6084">
                  <c:v>1.3043499999999999</c:v>
                </c:pt>
                <c:pt idx="6085">
                  <c:v>1.29653</c:v>
                </c:pt>
                <c:pt idx="6086">
                  <c:v>1.2920100000000001</c:v>
                </c:pt>
                <c:pt idx="6087">
                  <c:v>1.2880799999999999</c:v>
                </c:pt>
                <c:pt idx="6088">
                  <c:v>1.2882499999999999</c:v>
                </c:pt>
                <c:pt idx="6089">
                  <c:v>1.2893300000000001</c:v>
                </c:pt>
                <c:pt idx="6090">
                  <c:v>1.2822800000000001</c:v>
                </c:pt>
                <c:pt idx="6091">
                  <c:v>1.27495</c:v>
                </c:pt>
                <c:pt idx="6092">
                  <c:v>1.2711399999999999</c:v>
                </c:pt>
                <c:pt idx="6093">
                  <c:v>1.2685599999999999</c:v>
                </c:pt>
                <c:pt idx="6094">
                  <c:v>1.26945</c:v>
                </c:pt>
                <c:pt idx="6095">
                  <c:v>1.2714000000000001</c:v>
                </c:pt>
                <c:pt idx="6096">
                  <c:v>1.27633</c:v>
                </c:pt>
                <c:pt idx="6097">
                  <c:v>1.2800199999999999</c:v>
                </c:pt>
                <c:pt idx="6098">
                  <c:v>1.28061</c:v>
                </c:pt>
                <c:pt idx="6099">
                  <c:v>1.2822100000000001</c:v>
                </c:pt>
                <c:pt idx="6100">
                  <c:v>1.28556</c:v>
                </c:pt>
                <c:pt idx="6101">
                  <c:v>1.2822899999999999</c:v>
                </c:pt>
                <c:pt idx="6102">
                  <c:v>1.2809600000000001</c:v>
                </c:pt>
                <c:pt idx="6103">
                  <c:v>1.2888500000000001</c:v>
                </c:pt>
                <c:pt idx="6104">
                  <c:v>1.2901499999999999</c:v>
                </c:pt>
                <c:pt idx="6105">
                  <c:v>1.282</c:v>
                </c:pt>
                <c:pt idx="6106">
                  <c:v>1.2791699999999999</c:v>
                </c:pt>
                <c:pt idx="6107">
                  <c:v>1.2761199999999999</c:v>
                </c:pt>
                <c:pt idx="6108">
                  <c:v>1.2722100000000001</c:v>
                </c:pt>
                <c:pt idx="6109">
                  <c:v>1.2702199999999999</c:v>
                </c:pt>
                <c:pt idx="6110">
                  <c:v>1.26407</c:v>
                </c:pt>
                <c:pt idx="6111">
                  <c:v>1.2660899999999999</c:v>
                </c:pt>
                <c:pt idx="6112">
                  <c:v>1.27447</c:v>
                </c:pt>
                <c:pt idx="6113">
                  <c:v>1.27813</c:v>
                </c:pt>
                <c:pt idx="6114">
                  <c:v>1.2782199999999999</c:v>
                </c:pt>
                <c:pt idx="6115">
                  <c:v>1.2736499999999999</c:v>
                </c:pt>
                <c:pt idx="6116">
                  <c:v>1.26736</c:v>
                </c:pt>
                <c:pt idx="6117">
                  <c:v>1.2654099999999999</c:v>
                </c:pt>
                <c:pt idx="6118">
                  <c:v>1.2684599999999999</c:v>
                </c:pt>
                <c:pt idx="6119">
                  <c:v>1.2779499999999999</c:v>
                </c:pt>
                <c:pt idx="6120">
                  <c:v>1.27729</c:v>
                </c:pt>
                <c:pt idx="6121">
                  <c:v>1.2662500000000001</c:v>
                </c:pt>
                <c:pt idx="6122">
                  <c:v>1.2612099999999999</c:v>
                </c:pt>
                <c:pt idx="6123">
                  <c:v>1.2561599999999999</c:v>
                </c:pt>
                <c:pt idx="6124">
                  <c:v>1.24888</c:v>
                </c:pt>
                <c:pt idx="6125">
                  <c:v>1.24936</c:v>
                </c:pt>
                <c:pt idx="6126">
                  <c:v>1.2517499999999999</c:v>
                </c:pt>
                <c:pt idx="6127">
                  <c:v>1.24657</c:v>
                </c:pt>
                <c:pt idx="6128">
                  <c:v>1.2423299999999999</c:v>
                </c:pt>
                <c:pt idx="6129">
                  <c:v>1.2403599999999999</c:v>
                </c:pt>
                <c:pt idx="6130">
                  <c:v>1.2368699999999999</c:v>
                </c:pt>
                <c:pt idx="6131">
                  <c:v>1.2366200000000001</c:v>
                </c:pt>
                <c:pt idx="6132">
                  <c:v>1.2321299999999999</c:v>
                </c:pt>
                <c:pt idx="6133">
                  <c:v>1.2240200000000001</c:v>
                </c:pt>
                <c:pt idx="6134">
                  <c:v>1.22309</c:v>
                </c:pt>
                <c:pt idx="6135">
                  <c:v>1.2242</c:v>
                </c:pt>
                <c:pt idx="6136">
                  <c:v>1.22319</c:v>
                </c:pt>
                <c:pt idx="6137">
                  <c:v>1.2192000000000001</c:v>
                </c:pt>
                <c:pt idx="6138">
                  <c:v>1.2162900000000001</c:v>
                </c:pt>
                <c:pt idx="6139">
                  <c:v>1.2117899999999999</c:v>
                </c:pt>
                <c:pt idx="6140">
                  <c:v>1.20747</c:v>
                </c:pt>
                <c:pt idx="6141">
                  <c:v>1.2026699999999999</c:v>
                </c:pt>
                <c:pt idx="6142">
                  <c:v>1.19794</c:v>
                </c:pt>
                <c:pt idx="6143">
                  <c:v>1.2002200000000001</c:v>
                </c:pt>
                <c:pt idx="6144">
                  <c:v>1.2037100000000001</c:v>
                </c:pt>
                <c:pt idx="6145">
                  <c:v>1.2071099999999999</c:v>
                </c:pt>
                <c:pt idx="6146">
                  <c:v>1.2045300000000001</c:v>
                </c:pt>
                <c:pt idx="6147">
                  <c:v>1.2036199999999999</c:v>
                </c:pt>
                <c:pt idx="6148">
                  <c:v>1.2059299999999999</c:v>
                </c:pt>
                <c:pt idx="6149">
                  <c:v>1.2031099999999999</c:v>
                </c:pt>
                <c:pt idx="6150">
                  <c:v>1.2035</c:v>
                </c:pt>
                <c:pt idx="6151">
                  <c:v>1.2080200000000001</c:v>
                </c:pt>
                <c:pt idx="6152">
                  <c:v>1.21156</c:v>
                </c:pt>
                <c:pt idx="6153">
                  <c:v>1.20835</c:v>
                </c:pt>
                <c:pt idx="6154">
                  <c:v>1.20879</c:v>
                </c:pt>
                <c:pt idx="6155">
                  <c:v>1.21841</c:v>
                </c:pt>
                <c:pt idx="6156">
                  <c:v>1.22881</c:v>
                </c:pt>
                <c:pt idx="6157">
                  <c:v>1.23194</c:v>
                </c:pt>
                <c:pt idx="6158">
                  <c:v>1.2254100000000001</c:v>
                </c:pt>
                <c:pt idx="6159">
                  <c:v>1.22339</c:v>
                </c:pt>
                <c:pt idx="6160">
                  <c:v>1.22516</c:v>
                </c:pt>
                <c:pt idx="6161">
                  <c:v>1.2254400000000001</c:v>
                </c:pt>
                <c:pt idx="6162">
                  <c:v>1.22729</c:v>
                </c:pt>
                <c:pt idx="6163">
                  <c:v>1.22838</c:v>
                </c:pt>
                <c:pt idx="6164">
                  <c:v>1.23217</c:v>
                </c:pt>
                <c:pt idx="6165">
                  <c:v>1.2398800000000001</c:v>
                </c:pt>
                <c:pt idx="6166">
                  <c:v>1.2494099999999999</c:v>
                </c:pt>
                <c:pt idx="6167">
                  <c:v>1.2500599999999999</c:v>
                </c:pt>
                <c:pt idx="6168">
                  <c:v>1.2477400000000001</c:v>
                </c:pt>
                <c:pt idx="6169">
                  <c:v>1.25912</c:v>
                </c:pt>
                <c:pt idx="6170">
                  <c:v>1.2762</c:v>
                </c:pt>
                <c:pt idx="6171">
                  <c:v>1.2883899999999999</c:v>
                </c:pt>
                <c:pt idx="6172">
                  <c:v>1.29173</c:v>
                </c:pt>
                <c:pt idx="6173">
                  <c:v>1.29498</c:v>
                </c:pt>
                <c:pt idx="6174">
                  <c:v>1.3048900000000001</c:v>
                </c:pt>
                <c:pt idx="6175">
                  <c:v>1.30521</c:v>
                </c:pt>
                <c:pt idx="6176">
                  <c:v>1.3077799999999999</c:v>
                </c:pt>
                <c:pt idx="6177">
                  <c:v>1.3159799999999999</c:v>
                </c:pt>
                <c:pt idx="6178">
                  <c:v>1.32803</c:v>
                </c:pt>
                <c:pt idx="6179">
                  <c:v>1.3345</c:v>
                </c:pt>
                <c:pt idx="6180">
                  <c:v>1.3368800000000001</c:v>
                </c:pt>
                <c:pt idx="6181">
                  <c:v>1.34802</c:v>
                </c:pt>
                <c:pt idx="6182">
                  <c:v>1.3646</c:v>
                </c:pt>
                <c:pt idx="6183">
                  <c:v>1.3685</c:v>
                </c:pt>
                <c:pt idx="6184">
                  <c:v>1.3706100000000001</c:v>
                </c:pt>
                <c:pt idx="6185">
                  <c:v>1.3769800000000001</c:v>
                </c:pt>
                <c:pt idx="6186">
                  <c:v>1.3791199999999999</c:v>
                </c:pt>
                <c:pt idx="6187">
                  <c:v>1.3845799999999999</c:v>
                </c:pt>
                <c:pt idx="6188">
                  <c:v>1.39527</c:v>
                </c:pt>
                <c:pt idx="6189">
                  <c:v>1.40246</c:v>
                </c:pt>
                <c:pt idx="6190">
                  <c:v>1.40767</c:v>
                </c:pt>
                <c:pt idx="6191">
                  <c:v>1.4168099999999999</c:v>
                </c:pt>
                <c:pt idx="6192">
                  <c:v>1.4235199999999999</c:v>
                </c:pt>
                <c:pt idx="6193">
                  <c:v>1.42435</c:v>
                </c:pt>
                <c:pt idx="6194">
                  <c:v>1.4247399999999999</c:v>
                </c:pt>
                <c:pt idx="6195">
                  <c:v>1.42564</c:v>
                </c:pt>
                <c:pt idx="6196">
                  <c:v>1.42303</c:v>
                </c:pt>
                <c:pt idx="6197">
                  <c:v>1.41353</c:v>
                </c:pt>
                <c:pt idx="6198">
                  <c:v>1.4215</c:v>
                </c:pt>
                <c:pt idx="6199">
                  <c:v>1.4301200000000001</c:v>
                </c:pt>
                <c:pt idx="6200">
                  <c:v>1.4288099999999999</c:v>
                </c:pt>
                <c:pt idx="6201">
                  <c:v>1.4319</c:v>
                </c:pt>
                <c:pt idx="6202">
                  <c:v>1.4292199999999999</c:v>
                </c:pt>
                <c:pt idx="6203">
                  <c:v>1.42136</c:v>
                </c:pt>
                <c:pt idx="6204">
                  <c:v>1.4234199999999999</c:v>
                </c:pt>
                <c:pt idx="6205">
                  <c:v>1.4338200000000001</c:v>
                </c:pt>
                <c:pt idx="6206">
                  <c:v>1.4364699999999999</c:v>
                </c:pt>
                <c:pt idx="6207">
                  <c:v>1.4291</c:v>
                </c:pt>
                <c:pt idx="6208">
                  <c:v>1.42781</c:v>
                </c:pt>
                <c:pt idx="6209">
                  <c:v>1.43177</c:v>
                </c:pt>
                <c:pt idx="6210">
                  <c:v>1.42933</c:v>
                </c:pt>
                <c:pt idx="6211">
                  <c:v>1.42459</c:v>
                </c:pt>
                <c:pt idx="6212">
                  <c:v>1.41801</c:v>
                </c:pt>
                <c:pt idx="6213">
                  <c:v>1.41245</c:v>
                </c:pt>
                <c:pt idx="6214">
                  <c:v>1.4097200000000001</c:v>
                </c:pt>
                <c:pt idx="6215">
                  <c:v>1.4050800000000001</c:v>
                </c:pt>
                <c:pt idx="6216">
                  <c:v>1.39547</c:v>
                </c:pt>
                <c:pt idx="6217">
                  <c:v>1.38452</c:v>
                </c:pt>
                <c:pt idx="6218">
                  <c:v>1.38096</c:v>
                </c:pt>
                <c:pt idx="6219">
                  <c:v>1.3794200000000001</c:v>
                </c:pt>
                <c:pt idx="6220">
                  <c:v>1.38165</c:v>
                </c:pt>
                <c:pt idx="6221">
                  <c:v>1.3799300000000001</c:v>
                </c:pt>
                <c:pt idx="6222">
                  <c:v>1.3786799999999999</c:v>
                </c:pt>
                <c:pt idx="6223">
                  <c:v>1.37252</c:v>
                </c:pt>
                <c:pt idx="6224">
                  <c:v>1.3656600000000001</c:v>
                </c:pt>
                <c:pt idx="6225">
                  <c:v>1.3563000000000001</c:v>
                </c:pt>
                <c:pt idx="6226">
                  <c:v>1.34782</c:v>
                </c:pt>
                <c:pt idx="6227">
                  <c:v>1.34124</c:v>
                </c:pt>
                <c:pt idx="6228">
                  <c:v>1.33081</c:v>
                </c:pt>
                <c:pt idx="6229">
                  <c:v>1.329</c:v>
                </c:pt>
                <c:pt idx="6230">
                  <c:v>1.3274900000000001</c:v>
                </c:pt>
                <c:pt idx="6231">
                  <c:v>1.3201700000000001</c:v>
                </c:pt>
                <c:pt idx="6232">
                  <c:v>1.3123800000000001</c:v>
                </c:pt>
                <c:pt idx="6233">
                  <c:v>1.30579</c:v>
                </c:pt>
                <c:pt idx="6234">
                  <c:v>1.3032300000000001</c:v>
                </c:pt>
                <c:pt idx="6235">
                  <c:v>1.3023400000000001</c:v>
                </c:pt>
                <c:pt idx="6236">
                  <c:v>1.2983499999999999</c:v>
                </c:pt>
                <c:pt idx="6237">
                  <c:v>1.29393</c:v>
                </c:pt>
                <c:pt idx="6238">
                  <c:v>1.2982899999999999</c:v>
                </c:pt>
                <c:pt idx="6239">
                  <c:v>1.3</c:v>
                </c:pt>
                <c:pt idx="6240">
                  <c:v>1.3003100000000001</c:v>
                </c:pt>
                <c:pt idx="6241">
                  <c:v>1.29619</c:v>
                </c:pt>
                <c:pt idx="6242">
                  <c:v>1.2839</c:v>
                </c:pt>
                <c:pt idx="6243">
                  <c:v>1.2860199999999999</c:v>
                </c:pt>
                <c:pt idx="6244">
                  <c:v>1.2880199999999999</c:v>
                </c:pt>
                <c:pt idx="6245">
                  <c:v>1.28121</c:v>
                </c:pt>
                <c:pt idx="6246">
                  <c:v>1.27458</c:v>
                </c:pt>
                <c:pt idx="6247">
                  <c:v>1.2741800000000001</c:v>
                </c:pt>
                <c:pt idx="6248">
                  <c:v>1.26837</c:v>
                </c:pt>
                <c:pt idx="6249">
                  <c:v>1.2662</c:v>
                </c:pt>
                <c:pt idx="6250">
                  <c:v>1.27535</c:v>
                </c:pt>
                <c:pt idx="6251">
                  <c:v>1.2776000000000001</c:v>
                </c:pt>
                <c:pt idx="6252">
                  <c:v>1.27386</c:v>
                </c:pt>
                <c:pt idx="6253">
                  <c:v>1.26952</c:v>
                </c:pt>
                <c:pt idx="6254">
                  <c:v>1.2646599999999999</c:v>
                </c:pt>
                <c:pt idx="6255">
                  <c:v>1.26433</c:v>
                </c:pt>
                <c:pt idx="6256">
                  <c:v>1.2657799999999999</c:v>
                </c:pt>
                <c:pt idx="6257">
                  <c:v>1.26881</c:v>
                </c:pt>
                <c:pt idx="6258">
                  <c:v>1.2769699999999999</c:v>
                </c:pt>
                <c:pt idx="6259">
                  <c:v>1.2831300000000001</c:v>
                </c:pt>
                <c:pt idx="6260">
                  <c:v>1.2890299999999999</c:v>
                </c:pt>
                <c:pt idx="6261">
                  <c:v>1.28887</c:v>
                </c:pt>
                <c:pt idx="6262">
                  <c:v>1.28783</c:v>
                </c:pt>
                <c:pt idx="6263">
                  <c:v>1.2865500000000001</c:v>
                </c:pt>
                <c:pt idx="6264">
                  <c:v>1.2850900000000001</c:v>
                </c:pt>
                <c:pt idx="6265">
                  <c:v>1.2851600000000001</c:v>
                </c:pt>
                <c:pt idx="6266">
                  <c:v>1.28783</c:v>
                </c:pt>
                <c:pt idx="6267">
                  <c:v>1.2895099999999999</c:v>
                </c:pt>
                <c:pt idx="6268">
                  <c:v>1.2965500000000001</c:v>
                </c:pt>
                <c:pt idx="6269">
                  <c:v>1.3008900000000001</c:v>
                </c:pt>
                <c:pt idx="6270">
                  <c:v>1.3002899999999999</c:v>
                </c:pt>
                <c:pt idx="6271">
                  <c:v>1.30857</c:v>
                </c:pt>
                <c:pt idx="6272">
                  <c:v>1.3248</c:v>
                </c:pt>
                <c:pt idx="6273">
                  <c:v>1.3272299999999999</c:v>
                </c:pt>
                <c:pt idx="6274">
                  <c:v>1.3150200000000001</c:v>
                </c:pt>
                <c:pt idx="6275">
                  <c:v>1.3179099999999999</c:v>
                </c:pt>
                <c:pt idx="6276">
                  <c:v>1.3278799999999999</c:v>
                </c:pt>
                <c:pt idx="6277">
                  <c:v>1.33019</c:v>
                </c:pt>
                <c:pt idx="6278">
                  <c:v>1.32867</c:v>
                </c:pt>
                <c:pt idx="6279">
                  <c:v>1.3418699999999999</c:v>
                </c:pt>
                <c:pt idx="6280">
                  <c:v>1.35666</c:v>
                </c:pt>
                <c:pt idx="6281">
                  <c:v>1.36392</c:v>
                </c:pt>
                <c:pt idx="6282">
                  <c:v>1.3732200000000001</c:v>
                </c:pt>
                <c:pt idx="6283">
                  <c:v>1.3885400000000001</c:v>
                </c:pt>
                <c:pt idx="6284">
                  <c:v>1.39991</c:v>
                </c:pt>
                <c:pt idx="6285">
                  <c:v>1.41421</c:v>
                </c:pt>
                <c:pt idx="6286">
                  <c:v>1.43469</c:v>
                </c:pt>
                <c:pt idx="6287">
                  <c:v>1.4439200000000001</c:v>
                </c:pt>
                <c:pt idx="6288">
                  <c:v>1.45289</c:v>
                </c:pt>
                <c:pt idx="6289">
                  <c:v>1.47357</c:v>
                </c:pt>
                <c:pt idx="6290">
                  <c:v>1.50664</c:v>
                </c:pt>
                <c:pt idx="6291">
                  <c:v>1.5275099999999999</c:v>
                </c:pt>
                <c:pt idx="6292">
                  <c:v>1.5437799999999999</c:v>
                </c:pt>
                <c:pt idx="6293">
                  <c:v>1.5679700000000001</c:v>
                </c:pt>
                <c:pt idx="6294">
                  <c:v>1.5888899999999999</c:v>
                </c:pt>
                <c:pt idx="6295">
                  <c:v>1.6117699999999999</c:v>
                </c:pt>
                <c:pt idx="6296">
                  <c:v>1.6426400000000001</c:v>
                </c:pt>
                <c:pt idx="6297">
                  <c:v>1.66151</c:v>
                </c:pt>
                <c:pt idx="6298">
                  <c:v>1.67777</c:v>
                </c:pt>
                <c:pt idx="6299">
                  <c:v>1.6973</c:v>
                </c:pt>
                <c:pt idx="6300">
                  <c:v>1.71177</c:v>
                </c:pt>
                <c:pt idx="6301">
                  <c:v>1.72543</c:v>
                </c:pt>
                <c:pt idx="6302">
                  <c:v>1.7420500000000001</c:v>
                </c:pt>
                <c:pt idx="6303">
                  <c:v>1.75604</c:v>
                </c:pt>
                <c:pt idx="6304">
                  <c:v>1.7635700000000001</c:v>
                </c:pt>
                <c:pt idx="6305">
                  <c:v>1.7677799999999999</c:v>
                </c:pt>
                <c:pt idx="6306">
                  <c:v>1.77529</c:v>
                </c:pt>
                <c:pt idx="6307">
                  <c:v>1.78945</c:v>
                </c:pt>
                <c:pt idx="6308">
                  <c:v>1.798</c:v>
                </c:pt>
                <c:pt idx="6309">
                  <c:v>1.7920400000000001</c:v>
                </c:pt>
                <c:pt idx="6310">
                  <c:v>1.7857099999999999</c:v>
                </c:pt>
                <c:pt idx="6311">
                  <c:v>1.7747900000000001</c:v>
                </c:pt>
                <c:pt idx="6312">
                  <c:v>1.7733399999999999</c:v>
                </c:pt>
                <c:pt idx="6313">
                  <c:v>1.7741199999999999</c:v>
                </c:pt>
                <c:pt idx="6314">
                  <c:v>1.7672600000000001</c:v>
                </c:pt>
                <c:pt idx="6315">
                  <c:v>1.75732</c:v>
                </c:pt>
                <c:pt idx="6316">
                  <c:v>1.74481</c:v>
                </c:pt>
                <c:pt idx="6317">
                  <c:v>1.7263500000000001</c:v>
                </c:pt>
                <c:pt idx="6318">
                  <c:v>1.70228</c:v>
                </c:pt>
                <c:pt idx="6319">
                  <c:v>1.68276</c:v>
                </c:pt>
                <c:pt idx="6320">
                  <c:v>1.6601699999999999</c:v>
                </c:pt>
                <c:pt idx="6321">
                  <c:v>1.64577</c:v>
                </c:pt>
                <c:pt idx="6322">
                  <c:v>1.6318999999999999</c:v>
                </c:pt>
                <c:pt idx="6323">
                  <c:v>1.61313</c:v>
                </c:pt>
                <c:pt idx="6324">
                  <c:v>1.6010500000000001</c:v>
                </c:pt>
                <c:pt idx="6325">
                  <c:v>1.58226</c:v>
                </c:pt>
                <c:pt idx="6326">
                  <c:v>1.56284</c:v>
                </c:pt>
                <c:pt idx="6327">
                  <c:v>1.5508599999999999</c:v>
                </c:pt>
                <c:pt idx="6328">
                  <c:v>1.5361499999999999</c:v>
                </c:pt>
                <c:pt idx="6329">
                  <c:v>1.51898</c:v>
                </c:pt>
                <c:pt idx="6330">
                  <c:v>1.50075</c:v>
                </c:pt>
                <c:pt idx="6331">
                  <c:v>1.48797</c:v>
                </c:pt>
                <c:pt idx="6332">
                  <c:v>1.47929</c:v>
                </c:pt>
                <c:pt idx="6333">
                  <c:v>1.46671</c:v>
                </c:pt>
                <c:pt idx="6334">
                  <c:v>1.45452</c:v>
                </c:pt>
                <c:pt idx="6335">
                  <c:v>1.44329</c:v>
                </c:pt>
                <c:pt idx="6336">
                  <c:v>1.43476</c:v>
                </c:pt>
                <c:pt idx="6337">
                  <c:v>1.42523</c:v>
                </c:pt>
                <c:pt idx="6338">
                  <c:v>1.4149499999999999</c:v>
                </c:pt>
                <c:pt idx="6339">
                  <c:v>1.4028700000000001</c:v>
                </c:pt>
                <c:pt idx="6340">
                  <c:v>1.3942000000000001</c:v>
                </c:pt>
                <c:pt idx="6341">
                  <c:v>1.3968799999999999</c:v>
                </c:pt>
                <c:pt idx="6342">
                  <c:v>1.3962600000000001</c:v>
                </c:pt>
                <c:pt idx="6343">
                  <c:v>1.3868100000000001</c:v>
                </c:pt>
                <c:pt idx="6344">
                  <c:v>1.3818299999999999</c:v>
                </c:pt>
                <c:pt idx="6345">
                  <c:v>1.37365</c:v>
                </c:pt>
                <c:pt idx="6346">
                  <c:v>1.3686400000000001</c:v>
                </c:pt>
                <c:pt idx="6347">
                  <c:v>1.37361</c:v>
                </c:pt>
                <c:pt idx="6348">
                  <c:v>1.3666499999999999</c:v>
                </c:pt>
                <c:pt idx="6349">
                  <c:v>1.3560399999999999</c:v>
                </c:pt>
                <c:pt idx="6350">
                  <c:v>1.3571500000000001</c:v>
                </c:pt>
                <c:pt idx="6351">
                  <c:v>1.3566499999999999</c:v>
                </c:pt>
                <c:pt idx="6352">
                  <c:v>1.3545700000000001</c:v>
                </c:pt>
                <c:pt idx="6353">
                  <c:v>1.3652500000000001</c:v>
                </c:pt>
                <c:pt idx="6354">
                  <c:v>1.3732</c:v>
                </c:pt>
                <c:pt idx="6355">
                  <c:v>1.3759600000000001</c:v>
                </c:pt>
                <c:pt idx="6356">
                  <c:v>1.38022</c:v>
                </c:pt>
                <c:pt idx="6357">
                  <c:v>1.3807700000000001</c:v>
                </c:pt>
                <c:pt idx="6358">
                  <c:v>1.3879300000000001</c:v>
                </c:pt>
                <c:pt idx="6359">
                  <c:v>1.3893800000000001</c:v>
                </c:pt>
                <c:pt idx="6360">
                  <c:v>1.38758</c:v>
                </c:pt>
                <c:pt idx="6361">
                  <c:v>1.3925399999999999</c:v>
                </c:pt>
                <c:pt idx="6362">
                  <c:v>1.39856</c:v>
                </c:pt>
                <c:pt idx="6363">
                  <c:v>1.3990400000000001</c:v>
                </c:pt>
                <c:pt idx="6364">
                  <c:v>1.4032899999999999</c:v>
                </c:pt>
                <c:pt idx="6365">
                  <c:v>1.40666</c:v>
                </c:pt>
                <c:pt idx="6366">
                  <c:v>1.4085099999999999</c:v>
                </c:pt>
                <c:pt idx="6367">
                  <c:v>1.4116899999999999</c:v>
                </c:pt>
                <c:pt idx="6368">
                  <c:v>1.42164</c:v>
                </c:pt>
                <c:pt idx="6369">
                  <c:v>1.4319900000000001</c:v>
                </c:pt>
                <c:pt idx="6370">
                  <c:v>1.4390099999999999</c:v>
                </c:pt>
                <c:pt idx="6371">
                  <c:v>1.4470099999999999</c:v>
                </c:pt>
                <c:pt idx="6372">
                  <c:v>1.4471499999999999</c:v>
                </c:pt>
                <c:pt idx="6373">
                  <c:v>1.44475</c:v>
                </c:pt>
                <c:pt idx="6374">
                  <c:v>1.4427099999999999</c:v>
                </c:pt>
                <c:pt idx="6375">
                  <c:v>1.4472700000000001</c:v>
                </c:pt>
                <c:pt idx="6376">
                  <c:v>1.4509700000000001</c:v>
                </c:pt>
                <c:pt idx="6377">
                  <c:v>1.44973</c:v>
                </c:pt>
                <c:pt idx="6378">
                  <c:v>1.4513199999999999</c:v>
                </c:pt>
                <c:pt idx="6379">
                  <c:v>1.45675</c:v>
                </c:pt>
                <c:pt idx="6380">
                  <c:v>1.4523200000000001</c:v>
                </c:pt>
                <c:pt idx="6381">
                  <c:v>1.4473400000000001</c:v>
                </c:pt>
                <c:pt idx="6382">
                  <c:v>1.44557</c:v>
                </c:pt>
                <c:pt idx="6383">
                  <c:v>1.44523</c:v>
                </c:pt>
                <c:pt idx="6384">
                  <c:v>1.4416899999999999</c:v>
                </c:pt>
                <c:pt idx="6385">
                  <c:v>1.4338299999999999</c:v>
                </c:pt>
                <c:pt idx="6386">
                  <c:v>1.43519</c:v>
                </c:pt>
                <c:pt idx="6387">
                  <c:v>1.43791</c:v>
                </c:pt>
                <c:pt idx="6388">
                  <c:v>1.4374400000000001</c:v>
                </c:pt>
                <c:pt idx="6389">
                  <c:v>1.4324399999999999</c:v>
                </c:pt>
                <c:pt idx="6390">
                  <c:v>1.43161</c:v>
                </c:pt>
                <c:pt idx="6391">
                  <c:v>1.4250100000000001</c:v>
                </c:pt>
                <c:pt idx="6392">
                  <c:v>1.4186399999999999</c:v>
                </c:pt>
                <c:pt idx="6393">
                  <c:v>1.41167</c:v>
                </c:pt>
                <c:pt idx="6394">
                  <c:v>1.40065</c:v>
                </c:pt>
                <c:pt idx="6395">
                  <c:v>1.3894500000000001</c:v>
                </c:pt>
                <c:pt idx="6396">
                  <c:v>1.3881399999999999</c:v>
                </c:pt>
                <c:pt idx="6397">
                  <c:v>1.3933899999999999</c:v>
                </c:pt>
                <c:pt idx="6398">
                  <c:v>1.3921699999999999</c:v>
                </c:pt>
                <c:pt idx="6399">
                  <c:v>1.3869899999999999</c:v>
                </c:pt>
                <c:pt idx="6400">
                  <c:v>1.38089</c:v>
                </c:pt>
                <c:pt idx="6401">
                  <c:v>1.3733200000000001</c:v>
                </c:pt>
                <c:pt idx="6402">
                  <c:v>1.3727199999999999</c:v>
                </c:pt>
                <c:pt idx="6403">
                  <c:v>1.3782000000000001</c:v>
                </c:pt>
                <c:pt idx="6404">
                  <c:v>1.3788</c:v>
                </c:pt>
                <c:pt idx="6405">
                  <c:v>1.37199</c:v>
                </c:pt>
                <c:pt idx="6406">
                  <c:v>1.3649100000000001</c:v>
                </c:pt>
                <c:pt idx="6407">
                  <c:v>1.35989</c:v>
                </c:pt>
                <c:pt idx="6408">
                  <c:v>1.3555200000000001</c:v>
                </c:pt>
                <c:pt idx="6409">
                  <c:v>1.3545199999999999</c:v>
                </c:pt>
                <c:pt idx="6410">
                  <c:v>1.3483799999999999</c:v>
                </c:pt>
                <c:pt idx="6411">
                  <c:v>1.3503400000000001</c:v>
                </c:pt>
                <c:pt idx="6412">
                  <c:v>1.35287</c:v>
                </c:pt>
                <c:pt idx="6413">
                  <c:v>1.3523499999999999</c:v>
                </c:pt>
                <c:pt idx="6414">
                  <c:v>1.3549100000000001</c:v>
                </c:pt>
                <c:pt idx="6415">
                  <c:v>1.3582799999999999</c:v>
                </c:pt>
                <c:pt idx="6416">
                  <c:v>1.3595600000000001</c:v>
                </c:pt>
                <c:pt idx="6417">
                  <c:v>1.3501799999999999</c:v>
                </c:pt>
                <c:pt idx="6418">
                  <c:v>1.35101</c:v>
                </c:pt>
                <c:pt idx="6419">
                  <c:v>1.35493</c:v>
                </c:pt>
                <c:pt idx="6420">
                  <c:v>1.3526800000000001</c:v>
                </c:pt>
                <c:pt idx="6421">
                  <c:v>1.3534999999999999</c:v>
                </c:pt>
                <c:pt idx="6422">
                  <c:v>1.3634900000000001</c:v>
                </c:pt>
                <c:pt idx="6423">
                  <c:v>1.3608800000000001</c:v>
                </c:pt>
                <c:pt idx="6424">
                  <c:v>1.36581</c:v>
                </c:pt>
                <c:pt idx="6425">
                  <c:v>1.36317</c:v>
                </c:pt>
                <c:pt idx="6426">
                  <c:v>1.3616299999999999</c:v>
                </c:pt>
                <c:pt idx="6427">
                  <c:v>1.3736600000000001</c:v>
                </c:pt>
                <c:pt idx="6428">
                  <c:v>1.38056</c:v>
                </c:pt>
                <c:pt idx="6429">
                  <c:v>1.38317</c:v>
                </c:pt>
                <c:pt idx="6430">
                  <c:v>1.38761</c:v>
                </c:pt>
                <c:pt idx="6431">
                  <c:v>1.3903000000000001</c:v>
                </c:pt>
                <c:pt idx="6432">
                  <c:v>1.39635</c:v>
                </c:pt>
                <c:pt idx="6433">
                  <c:v>1.4051400000000001</c:v>
                </c:pt>
                <c:pt idx="6434">
                  <c:v>1.41951</c:v>
                </c:pt>
                <c:pt idx="6435">
                  <c:v>1.44197</c:v>
                </c:pt>
                <c:pt idx="6436">
                  <c:v>1.4480900000000001</c:v>
                </c:pt>
                <c:pt idx="6437">
                  <c:v>1.4537199999999999</c:v>
                </c:pt>
                <c:pt idx="6438">
                  <c:v>1.4675</c:v>
                </c:pt>
                <c:pt idx="6439">
                  <c:v>1.4782599999999999</c:v>
                </c:pt>
                <c:pt idx="6440">
                  <c:v>1.4878800000000001</c:v>
                </c:pt>
                <c:pt idx="6441">
                  <c:v>1.5079400000000001</c:v>
                </c:pt>
                <c:pt idx="6442">
                  <c:v>1.53508</c:v>
                </c:pt>
                <c:pt idx="6443">
                  <c:v>1.55454</c:v>
                </c:pt>
                <c:pt idx="6444">
                  <c:v>1.5766</c:v>
                </c:pt>
                <c:pt idx="6445">
                  <c:v>1.5993599999999999</c:v>
                </c:pt>
                <c:pt idx="6446">
                  <c:v>1.6156200000000001</c:v>
                </c:pt>
                <c:pt idx="6447">
                  <c:v>1.63554</c:v>
                </c:pt>
                <c:pt idx="6448">
                  <c:v>1.6606099999999999</c:v>
                </c:pt>
                <c:pt idx="6449">
                  <c:v>1.6903300000000001</c:v>
                </c:pt>
                <c:pt idx="6450">
                  <c:v>1.72485</c:v>
                </c:pt>
                <c:pt idx="6451">
                  <c:v>1.7560500000000001</c:v>
                </c:pt>
                <c:pt idx="6452">
                  <c:v>1.7846200000000001</c:v>
                </c:pt>
                <c:pt idx="6453">
                  <c:v>1.81105</c:v>
                </c:pt>
                <c:pt idx="6454">
                  <c:v>1.8441099999999999</c:v>
                </c:pt>
                <c:pt idx="6455">
                  <c:v>1.8712200000000001</c:v>
                </c:pt>
                <c:pt idx="6456">
                  <c:v>1.8973100000000001</c:v>
                </c:pt>
                <c:pt idx="6457">
                  <c:v>1.92025</c:v>
                </c:pt>
                <c:pt idx="6458">
                  <c:v>1.94146</c:v>
                </c:pt>
                <c:pt idx="6459">
                  <c:v>1.9641500000000001</c:v>
                </c:pt>
                <c:pt idx="6460">
                  <c:v>1.98384</c:v>
                </c:pt>
                <c:pt idx="6461">
                  <c:v>1.99621</c:v>
                </c:pt>
                <c:pt idx="6462">
                  <c:v>2.0087600000000001</c:v>
                </c:pt>
                <c:pt idx="6463">
                  <c:v>2.0241400000000001</c:v>
                </c:pt>
                <c:pt idx="6464">
                  <c:v>2.0377800000000001</c:v>
                </c:pt>
                <c:pt idx="6465">
                  <c:v>2.0434899999999998</c:v>
                </c:pt>
                <c:pt idx="6466">
                  <c:v>2.0426700000000002</c:v>
                </c:pt>
                <c:pt idx="6467">
                  <c:v>2.04453</c:v>
                </c:pt>
                <c:pt idx="6468">
                  <c:v>2.0479500000000002</c:v>
                </c:pt>
                <c:pt idx="6469">
                  <c:v>2.0448599999999999</c:v>
                </c:pt>
                <c:pt idx="6470">
                  <c:v>2.0384699999999998</c:v>
                </c:pt>
                <c:pt idx="6471">
                  <c:v>2.0348099999999998</c:v>
                </c:pt>
                <c:pt idx="6472">
                  <c:v>2.0213999999999999</c:v>
                </c:pt>
                <c:pt idx="6473">
                  <c:v>2.0051299999999999</c:v>
                </c:pt>
                <c:pt idx="6474">
                  <c:v>1.9834400000000001</c:v>
                </c:pt>
                <c:pt idx="6475">
                  <c:v>1.9624900000000001</c:v>
                </c:pt>
                <c:pt idx="6476">
                  <c:v>1.9446000000000001</c:v>
                </c:pt>
                <c:pt idx="6477">
                  <c:v>1.9332199999999999</c:v>
                </c:pt>
                <c:pt idx="6478">
                  <c:v>1.90987</c:v>
                </c:pt>
                <c:pt idx="6479">
                  <c:v>1.8843099999999999</c:v>
                </c:pt>
                <c:pt idx="6480">
                  <c:v>1.85999</c:v>
                </c:pt>
                <c:pt idx="6481">
                  <c:v>1.8291500000000001</c:v>
                </c:pt>
                <c:pt idx="6482">
                  <c:v>1.8017099999999999</c:v>
                </c:pt>
                <c:pt idx="6483">
                  <c:v>1.7817700000000001</c:v>
                </c:pt>
                <c:pt idx="6484">
                  <c:v>1.7680499999999999</c:v>
                </c:pt>
                <c:pt idx="6485">
                  <c:v>1.7507600000000001</c:v>
                </c:pt>
                <c:pt idx="6486">
                  <c:v>1.7304999999999999</c:v>
                </c:pt>
                <c:pt idx="6487">
                  <c:v>1.7126399999999999</c:v>
                </c:pt>
                <c:pt idx="6488">
                  <c:v>1.6889700000000001</c:v>
                </c:pt>
                <c:pt idx="6489">
                  <c:v>1.6662399999999999</c:v>
                </c:pt>
                <c:pt idx="6490">
                  <c:v>1.6433899999999999</c:v>
                </c:pt>
                <c:pt idx="6491">
                  <c:v>1.63127</c:v>
                </c:pt>
                <c:pt idx="6492">
                  <c:v>1.61805</c:v>
                </c:pt>
                <c:pt idx="6493">
                  <c:v>1.59768</c:v>
                </c:pt>
                <c:pt idx="6494">
                  <c:v>1.5753900000000001</c:v>
                </c:pt>
                <c:pt idx="6495">
                  <c:v>1.56073</c:v>
                </c:pt>
                <c:pt idx="6496">
                  <c:v>1.5464500000000001</c:v>
                </c:pt>
                <c:pt idx="6497">
                  <c:v>1.53271</c:v>
                </c:pt>
                <c:pt idx="6498">
                  <c:v>1.52251</c:v>
                </c:pt>
                <c:pt idx="6499">
                  <c:v>1.5029999999999999</c:v>
                </c:pt>
                <c:pt idx="6500">
                  <c:v>1.48458</c:v>
                </c:pt>
                <c:pt idx="6501">
                  <c:v>1.4746900000000001</c:v>
                </c:pt>
                <c:pt idx="6502">
                  <c:v>1.46655</c:v>
                </c:pt>
                <c:pt idx="6503">
                  <c:v>1.46417</c:v>
                </c:pt>
                <c:pt idx="6504">
                  <c:v>1.46688</c:v>
                </c:pt>
                <c:pt idx="6505">
                  <c:v>1.4598800000000001</c:v>
                </c:pt>
                <c:pt idx="6506">
                  <c:v>1.4436500000000001</c:v>
                </c:pt>
                <c:pt idx="6507">
                  <c:v>1.43268</c:v>
                </c:pt>
                <c:pt idx="6508">
                  <c:v>1.42652</c:v>
                </c:pt>
                <c:pt idx="6509">
                  <c:v>1.4230100000000001</c:v>
                </c:pt>
                <c:pt idx="6510">
                  <c:v>1.42201</c:v>
                </c:pt>
                <c:pt idx="6511">
                  <c:v>1.41229</c:v>
                </c:pt>
                <c:pt idx="6512">
                  <c:v>1.4123399999999999</c:v>
                </c:pt>
                <c:pt idx="6513">
                  <c:v>1.41523</c:v>
                </c:pt>
                <c:pt idx="6514">
                  <c:v>1.4097900000000001</c:v>
                </c:pt>
                <c:pt idx="6515">
                  <c:v>1.4023600000000001</c:v>
                </c:pt>
                <c:pt idx="6516">
                  <c:v>1.39689</c:v>
                </c:pt>
                <c:pt idx="6517">
                  <c:v>1.3967700000000001</c:v>
                </c:pt>
                <c:pt idx="6518">
                  <c:v>1.3940999999999999</c:v>
                </c:pt>
                <c:pt idx="6519">
                  <c:v>1.3968400000000001</c:v>
                </c:pt>
                <c:pt idx="6520">
                  <c:v>1.3966499999999999</c:v>
                </c:pt>
                <c:pt idx="6521">
                  <c:v>1.3881699999999999</c:v>
                </c:pt>
                <c:pt idx="6522">
                  <c:v>1.3796200000000001</c:v>
                </c:pt>
                <c:pt idx="6523">
                  <c:v>1.3757200000000001</c:v>
                </c:pt>
                <c:pt idx="6524">
                  <c:v>1.3838299999999999</c:v>
                </c:pt>
                <c:pt idx="6525">
                  <c:v>1.39011</c:v>
                </c:pt>
                <c:pt idx="6526">
                  <c:v>1.39747</c:v>
                </c:pt>
                <c:pt idx="6527">
                  <c:v>1.3975599999999999</c:v>
                </c:pt>
                <c:pt idx="6528">
                  <c:v>1.3955299999999999</c:v>
                </c:pt>
                <c:pt idx="6529">
                  <c:v>1.3969100000000001</c:v>
                </c:pt>
                <c:pt idx="6530">
                  <c:v>1.3983399999999999</c:v>
                </c:pt>
                <c:pt idx="6531">
                  <c:v>1.3973899999999999</c:v>
                </c:pt>
                <c:pt idx="6532">
                  <c:v>1.3933599999999999</c:v>
                </c:pt>
                <c:pt idx="6533">
                  <c:v>1.3981399999999999</c:v>
                </c:pt>
                <c:pt idx="6534">
                  <c:v>1.4053800000000001</c:v>
                </c:pt>
                <c:pt idx="6535">
                  <c:v>1.4092800000000001</c:v>
                </c:pt>
                <c:pt idx="6536">
                  <c:v>1.4048700000000001</c:v>
                </c:pt>
                <c:pt idx="6537">
                  <c:v>1.4051800000000001</c:v>
                </c:pt>
                <c:pt idx="6538">
                  <c:v>1.40219</c:v>
                </c:pt>
                <c:pt idx="6539">
                  <c:v>1.39551</c:v>
                </c:pt>
                <c:pt idx="6540">
                  <c:v>1.39713</c:v>
                </c:pt>
                <c:pt idx="6541">
                  <c:v>1.3993</c:v>
                </c:pt>
                <c:pt idx="6542">
                  <c:v>1.3974299999999999</c:v>
                </c:pt>
                <c:pt idx="6543">
                  <c:v>1.4029400000000001</c:v>
                </c:pt>
                <c:pt idx="6544">
                  <c:v>1.4082399999999999</c:v>
                </c:pt>
                <c:pt idx="6545">
                  <c:v>1.40544</c:v>
                </c:pt>
                <c:pt idx="6546">
                  <c:v>1.4059900000000001</c:v>
                </c:pt>
                <c:pt idx="6547">
                  <c:v>1.41367</c:v>
                </c:pt>
                <c:pt idx="6548">
                  <c:v>1.41388</c:v>
                </c:pt>
                <c:pt idx="6549">
                  <c:v>1.4182699999999999</c:v>
                </c:pt>
                <c:pt idx="6550">
                  <c:v>1.42014</c:v>
                </c:pt>
                <c:pt idx="6551">
                  <c:v>1.41913</c:v>
                </c:pt>
                <c:pt idx="6552">
                  <c:v>1.4251499999999999</c:v>
                </c:pt>
                <c:pt idx="6553">
                  <c:v>1.4227300000000001</c:v>
                </c:pt>
                <c:pt idx="6554">
                  <c:v>1.4181900000000001</c:v>
                </c:pt>
                <c:pt idx="6555">
                  <c:v>1.4192</c:v>
                </c:pt>
                <c:pt idx="6556">
                  <c:v>1.4197200000000001</c:v>
                </c:pt>
                <c:pt idx="6557">
                  <c:v>1.4185300000000001</c:v>
                </c:pt>
                <c:pt idx="6558">
                  <c:v>1.4129100000000001</c:v>
                </c:pt>
                <c:pt idx="6559">
                  <c:v>1.4113500000000001</c:v>
                </c:pt>
                <c:pt idx="6560">
                  <c:v>1.41323</c:v>
                </c:pt>
                <c:pt idx="6561">
                  <c:v>1.4157299999999999</c:v>
                </c:pt>
                <c:pt idx="6562">
                  <c:v>1.4206099999999999</c:v>
                </c:pt>
                <c:pt idx="6563">
                  <c:v>1.41174</c:v>
                </c:pt>
                <c:pt idx="6564">
                  <c:v>1.4028700000000001</c:v>
                </c:pt>
                <c:pt idx="6565">
                  <c:v>1.4063399999999999</c:v>
                </c:pt>
                <c:pt idx="6566">
                  <c:v>1.4115899999999999</c:v>
                </c:pt>
                <c:pt idx="6567">
                  <c:v>1.4052800000000001</c:v>
                </c:pt>
                <c:pt idx="6568">
                  <c:v>1.40049</c:v>
                </c:pt>
                <c:pt idx="6569">
                  <c:v>1.3991899999999999</c:v>
                </c:pt>
                <c:pt idx="6570">
                  <c:v>1.3979900000000001</c:v>
                </c:pt>
                <c:pt idx="6571">
                  <c:v>1.3997599999999999</c:v>
                </c:pt>
                <c:pt idx="6572">
                  <c:v>1.40134</c:v>
                </c:pt>
                <c:pt idx="6573">
                  <c:v>1.4029100000000001</c:v>
                </c:pt>
                <c:pt idx="6574">
                  <c:v>1.4021699999999999</c:v>
                </c:pt>
                <c:pt idx="6575">
                  <c:v>1.40448</c:v>
                </c:pt>
                <c:pt idx="6576">
                  <c:v>1.40442</c:v>
                </c:pt>
                <c:pt idx="6577">
                  <c:v>1.40239</c:v>
                </c:pt>
                <c:pt idx="6578">
                  <c:v>1.40428</c:v>
                </c:pt>
                <c:pt idx="6579">
                  <c:v>1.41655</c:v>
                </c:pt>
                <c:pt idx="6580">
                  <c:v>1.41259</c:v>
                </c:pt>
                <c:pt idx="6581">
                  <c:v>1.40985</c:v>
                </c:pt>
                <c:pt idx="6582">
                  <c:v>1.4198599999999999</c:v>
                </c:pt>
                <c:pt idx="6583">
                  <c:v>1.4267700000000001</c:v>
                </c:pt>
                <c:pt idx="6584">
                  <c:v>1.4266000000000001</c:v>
                </c:pt>
                <c:pt idx="6585">
                  <c:v>1.4247399999999999</c:v>
                </c:pt>
                <c:pt idx="6586">
                  <c:v>1.4264699999999999</c:v>
                </c:pt>
                <c:pt idx="6587">
                  <c:v>1.4351700000000001</c:v>
                </c:pt>
                <c:pt idx="6588">
                  <c:v>1.44726</c:v>
                </c:pt>
                <c:pt idx="6589">
                  <c:v>1.4574800000000001</c:v>
                </c:pt>
                <c:pt idx="6590">
                  <c:v>1.45967</c:v>
                </c:pt>
                <c:pt idx="6591">
                  <c:v>1.45533</c:v>
                </c:pt>
                <c:pt idx="6592">
                  <c:v>1.4535499999999999</c:v>
                </c:pt>
                <c:pt idx="6593">
                  <c:v>1.4562299999999999</c:v>
                </c:pt>
                <c:pt idx="6594">
                  <c:v>1.45489</c:v>
                </c:pt>
                <c:pt idx="6595">
                  <c:v>1.44858</c:v>
                </c:pt>
                <c:pt idx="6596">
                  <c:v>1.44255</c:v>
                </c:pt>
                <c:pt idx="6597">
                  <c:v>1.4428099999999999</c:v>
                </c:pt>
                <c:pt idx="6598">
                  <c:v>1.4528000000000001</c:v>
                </c:pt>
                <c:pt idx="6599">
                  <c:v>1.4655100000000001</c:v>
                </c:pt>
                <c:pt idx="6600">
                  <c:v>1.4621299999999999</c:v>
                </c:pt>
                <c:pt idx="6601">
                  <c:v>1.4598100000000001</c:v>
                </c:pt>
                <c:pt idx="6602">
                  <c:v>1.4633799999999999</c:v>
                </c:pt>
                <c:pt idx="6603">
                  <c:v>1.46685</c:v>
                </c:pt>
                <c:pt idx="6604">
                  <c:v>1.4667699999999999</c:v>
                </c:pt>
                <c:pt idx="6605">
                  <c:v>1.4659199999999999</c:v>
                </c:pt>
                <c:pt idx="6606">
                  <c:v>1.4675499999999999</c:v>
                </c:pt>
                <c:pt idx="6607">
                  <c:v>1.4698800000000001</c:v>
                </c:pt>
                <c:pt idx="6608">
                  <c:v>1.4729000000000001</c:v>
                </c:pt>
                <c:pt idx="6609">
                  <c:v>1.4772099999999999</c:v>
                </c:pt>
                <c:pt idx="6610">
                  <c:v>1.4751399999999999</c:v>
                </c:pt>
                <c:pt idx="6611">
                  <c:v>1.48387</c:v>
                </c:pt>
                <c:pt idx="6612">
                  <c:v>1.4905299999999999</c:v>
                </c:pt>
                <c:pt idx="6613">
                  <c:v>1.4873499999999999</c:v>
                </c:pt>
                <c:pt idx="6614">
                  <c:v>1.49163</c:v>
                </c:pt>
                <c:pt idx="6615">
                  <c:v>1.4957100000000001</c:v>
                </c:pt>
                <c:pt idx="6616">
                  <c:v>1.49112</c:v>
                </c:pt>
                <c:pt idx="6617">
                  <c:v>1.49451</c:v>
                </c:pt>
                <c:pt idx="6618">
                  <c:v>1.5063800000000001</c:v>
                </c:pt>
                <c:pt idx="6619">
                  <c:v>1.51614</c:v>
                </c:pt>
                <c:pt idx="6620">
                  <c:v>1.51285</c:v>
                </c:pt>
                <c:pt idx="6621">
                  <c:v>1.51448</c:v>
                </c:pt>
                <c:pt idx="6622">
                  <c:v>1.5163800000000001</c:v>
                </c:pt>
                <c:pt idx="6623">
                  <c:v>1.5154300000000001</c:v>
                </c:pt>
                <c:pt idx="6624">
                  <c:v>1.51796</c:v>
                </c:pt>
                <c:pt idx="6625">
                  <c:v>1.50715</c:v>
                </c:pt>
                <c:pt idx="6626">
                  <c:v>1.49915</c:v>
                </c:pt>
                <c:pt idx="6627">
                  <c:v>1.5096700000000001</c:v>
                </c:pt>
                <c:pt idx="6628">
                  <c:v>1.5186999999999999</c:v>
                </c:pt>
                <c:pt idx="6629">
                  <c:v>1.5221</c:v>
                </c:pt>
                <c:pt idx="6630">
                  <c:v>1.5213000000000001</c:v>
                </c:pt>
                <c:pt idx="6631">
                  <c:v>1.51929</c:v>
                </c:pt>
                <c:pt idx="6632">
                  <c:v>1.51346</c:v>
                </c:pt>
                <c:pt idx="6633">
                  <c:v>1.51922</c:v>
                </c:pt>
                <c:pt idx="6634">
                  <c:v>1.5293399999999999</c:v>
                </c:pt>
                <c:pt idx="6635">
                  <c:v>1.52796</c:v>
                </c:pt>
                <c:pt idx="6636">
                  <c:v>1.53101</c:v>
                </c:pt>
                <c:pt idx="6637">
                  <c:v>1.53427</c:v>
                </c:pt>
                <c:pt idx="6638">
                  <c:v>1.5301499999999999</c:v>
                </c:pt>
                <c:pt idx="6639">
                  <c:v>1.5344899999999999</c:v>
                </c:pt>
                <c:pt idx="6640">
                  <c:v>1.5225299999999999</c:v>
                </c:pt>
                <c:pt idx="6641">
                  <c:v>1.5148999999999999</c:v>
                </c:pt>
                <c:pt idx="6642">
                  <c:v>1.5146299999999999</c:v>
                </c:pt>
                <c:pt idx="6643">
                  <c:v>1.51346</c:v>
                </c:pt>
                <c:pt idx="6644">
                  <c:v>1.5256799999999999</c:v>
                </c:pt>
                <c:pt idx="6645">
                  <c:v>1.5316099999999999</c:v>
                </c:pt>
                <c:pt idx="6646">
                  <c:v>1.52386</c:v>
                </c:pt>
                <c:pt idx="6647">
                  <c:v>1.5228200000000001</c:v>
                </c:pt>
                <c:pt idx="6648">
                  <c:v>1.5290999999999999</c:v>
                </c:pt>
                <c:pt idx="6649">
                  <c:v>1.5349900000000001</c:v>
                </c:pt>
                <c:pt idx="6650">
                  <c:v>1.5318499999999999</c:v>
                </c:pt>
                <c:pt idx="6651">
                  <c:v>1.52915</c:v>
                </c:pt>
                <c:pt idx="6652">
                  <c:v>1.5258</c:v>
                </c:pt>
                <c:pt idx="6653">
                  <c:v>1.5234700000000001</c:v>
                </c:pt>
                <c:pt idx="6654">
                  <c:v>1.52589</c:v>
                </c:pt>
                <c:pt idx="6655">
                  <c:v>1.5299199999999999</c:v>
                </c:pt>
                <c:pt idx="6656">
                  <c:v>1.5243199999999999</c:v>
                </c:pt>
                <c:pt idx="6657">
                  <c:v>1.5259400000000001</c:v>
                </c:pt>
                <c:pt idx="6658">
                  <c:v>1.53179</c:v>
                </c:pt>
                <c:pt idx="6659">
                  <c:v>1.52674</c:v>
                </c:pt>
                <c:pt idx="6660">
                  <c:v>1.5326599999999999</c:v>
                </c:pt>
                <c:pt idx="6661">
                  <c:v>1.5421</c:v>
                </c:pt>
                <c:pt idx="6662">
                  <c:v>1.5373300000000001</c:v>
                </c:pt>
                <c:pt idx="6663">
                  <c:v>1.53325</c:v>
                </c:pt>
                <c:pt idx="6664">
                  <c:v>1.5339100000000001</c:v>
                </c:pt>
                <c:pt idx="6665">
                  <c:v>1.5288999999999999</c:v>
                </c:pt>
                <c:pt idx="6666">
                  <c:v>1.53392</c:v>
                </c:pt>
                <c:pt idx="6667">
                  <c:v>1.5355099999999999</c:v>
                </c:pt>
                <c:pt idx="6668">
                  <c:v>1.52213</c:v>
                </c:pt>
                <c:pt idx="6669">
                  <c:v>1.5158100000000001</c:v>
                </c:pt>
                <c:pt idx="6670">
                  <c:v>1.51695</c:v>
                </c:pt>
                <c:pt idx="6671">
                  <c:v>1.5206299999999999</c:v>
                </c:pt>
                <c:pt idx="6672">
                  <c:v>1.5163599999999999</c:v>
                </c:pt>
                <c:pt idx="6673">
                  <c:v>1.5167999999999999</c:v>
                </c:pt>
                <c:pt idx="6674">
                  <c:v>1.50688</c:v>
                </c:pt>
                <c:pt idx="6675">
                  <c:v>1.50458</c:v>
                </c:pt>
                <c:pt idx="6676">
                  <c:v>1.50709</c:v>
                </c:pt>
                <c:pt idx="6677">
                  <c:v>1.5134099999999999</c:v>
                </c:pt>
                <c:pt idx="6678">
                  <c:v>1.5117799999999999</c:v>
                </c:pt>
                <c:pt idx="6679">
                  <c:v>1.5080100000000001</c:v>
                </c:pt>
                <c:pt idx="6680">
                  <c:v>1.4988999999999999</c:v>
                </c:pt>
                <c:pt idx="6681">
                  <c:v>1.4923500000000001</c:v>
                </c:pt>
                <c:pt idx="6682">
                  <c:v>1.4962800000000001</c:v>
                </c:pt>
                <c:pt idx="6683">
                  <c:v>1.4892399999999999</c:v>
                </c:pt>
                <c:pt idx="6684">
                  <c:v>1.48262</c:v>
                </c:pt>
                <c:pt idx="6685">
                  <c:v>1.47879</c:v>
                </c:pt>
                <c:pt idx="6686">
                  <c:v>1.4746600000000001</c:v>
                </c:pt>
                <c:pt idx="6687">
                  <c:v>1.46888</c:v>
                </c:pt>
                <c:pt idx="6688">
                  <c:v>1.46563</c:v>
                </c:pt>
                <c:pt idx="6689">
                  <c:v>1.46526</c:v>
                </c:pt>
                <c:pt idx="6690">
                  <c:v>1.46444</c:v>
                </c:pt>
                <c:pt idx="6691">
                  <c:v>1.46496</c:v>
                </c:pt>
                <c:pt idx="6692">
                  <c:v>1.46149</c:v>
                </c:pt>
                <c:pt idx="6693">
                  <c:v>1.46147</c:v>
                </c:pt>
                <c:pt idx="6694">
                  <c:v>1.46241</c:v>
                </c:pt>
                <c:pt idx="6695">
                  <c:v>1.46079</c:v>
                </c:pt>
                <c:pt idx="6696">
                  <c:v>1.46041</c:v>
                </c:pt>
                <c:pt idx="6697">
                  <c:v>1.4504600000000001</c:v>
                </c:pt>
                <c:pt idx="6698">
                  <c:v>1.4532700000000001</c:v>
                </c:pt>
                <c:pt idx="6699">
                  <c:v>1.4525300000000001</c:v>
                </c:pt>
                <c:pt idx="6700">
                  <c:v>1.4577199999999999</c:v>
                </c:pt>
                <c:pt idx="6701">
                  <c:v>1.4585900000000001</c:v>
                </c:pt>
                <c:pt idx="6702">
                  <c:v>1.4556800000000001</c:v>
                </c:pt>
                <c:pt idx="6703">
                  <c:v>1.4528300000000001</c:v>
                </c:pt>
                <c:pt idx="6704">
                  <c:v>1.4541599999999999</c:v>
                </c:pt>
                <c:pt idx="6705">
                  <c:v>1.4551700000000001</c:v>
                </c:pt>
                <c:pt idx="6706">
                  <c:v>1.45377</c:v>
                </c:pt>
                <c:pt idx="6707">
                  <c:v>1.4524699999999999</c:v>
                </c:pt>
                <c:pt idx="6708">
                  <c:v>1.4589799999999999</c:v>
                </c:pt>
                <c:pt idx="6709">
                  <c:v>1.4574199999999999</c:v>
                </c:pt>
                <c:pt idx="6710">
                  <c:v>1.46451</c:v>
                </c:pt>
                <c:pt idx="6711">
                  <c:v>1.46858</c:v>
                </c:pt>
                <c:pt idx="6712">
                  <c:v>1.47187</c:v>
                </c:pt>
                <c:pt idx="6713">
                  <c:v>1.4660500000000001</c:v>
                </c:pt>
                <c:pt idx="6714">
                  <c:v>1.46377</c:v>
                </c:pt>
                <c:pt idx="6715">
                  <c:v>1.47428</c:v>
                </c:pt>
                <c:pt idx="6716">
                  <c:v>1.46909</c:v>
                </c:pt>
                <c:pt idx="6717">
                  <c:v>1.47349</c:v>
                </c:pt>
                <c:pt idx="6718">
                  <c:v>1.48153</c:v>
                </c:pt>
                <c:pt idx="6719">
                  <c:v>1.4901899999999999</c:v>
                </c:pt>
                <c:pt idx="6720">
                  <c:v>1.4909300000000001</c:v>
                </c:pt>
                <c:pt idx="6721">
                  <c:v>1.49241</c:v>
                </c:pt>
                <c:pt idx="6722">
                  <c:v>1.5096499999999999</c:v>
                </c:pt>
                <c:pt idx="6723">
                  <c:v>1.51407</c:v>
                </c:pt>
                <c:pt idx="6724">
                  <c:v>1.5202599999999999</c:v>
                </c:pt>
                <c:pt idx="6725">
                  <c:v>1.5305</c:v>
                </c:pt>
                <c:pt idx="6726">
                  <c:v>1.5406599999999999</c:v>
                </c:pt>
                <c:pt idx="6727">
                  <c:v>1.5443100000000001</c:v>
                </c:pt>
                <c:pt idx="6728">
                  <c:v>1.5462100000000001</c:v>
                </c:pt>
                <c:pt idx="6729">
                  <c:v>1.55765</c:v>
                </c:pt>
                <c:pt idx="6730">
                  <c:v>1.56795</c:v>
                </c:pt>
                <c:pt idx="6731">
                  <c:v>1.57308</c:v>
                </c:pt>
                <c:pt idx="6732">
                  <c:v>1.5783799999999999</c:v>
                </c:pt>
                <c:pt idx="6733">
                  <c:v>1.5835600000000001</c:v>
                </c:pt>
                <c:pt idx="6734">
                  <c:v>1.5908599999999999</c:v>
                </c:pt>
                <c:pt idx="6735">
                  <c:v>1.6014999999999999</c:v>
                </c:pt>
                <c:pt idx="6736">
                  <c:v>1.61554</c:v>
                </c:pt>
                <c:pt idx="6737">
                  <c:v>1.62903</c:v>
                </c:pt>
                <c:pt idx="6738">
                  <c:v>1.63354</c:v>
                </c:pt>
                <c:pt idx="6739">
                  <c:v>1.63401</c:v>
                </c:pt>
                <c:pt idx="6740">
                  <c:v>1.64069</c:v>
                </c:pt>
                <c:pt idx="6741">
                  <c:v>1.6523000000000001</c:v>
                </c:pt>
                <c:pt idx="6742">
                  <c:v>1.65926</c:v>
                </c:pt>
                <c:pt idx="6743">
                  <c:v>1.67028</c:v>
                </c:pt>
                <c:pt idx="6744">
                  <c:v>1.67682</c:v>
                </c:pt>
                <c:pt idx="6745">
                  <c:v>1.6821299999999999</c:v>
                </c:pt>
                <c:pt idx="6746">
                  <c:v>1.68635</c:v>
                </c:pt>
                <c:pt idx="6747">
                  <c:v>1.70225</c:v>
                </c:pt>
                <c:pt idx="6748">
                  <c:v>1.7078899999999999</c:v>
                </c:pt>
                <c:pt idx="6749">
                  <c:v>1.71587</c:v>
                </c:pt>
                <c:pt idx="6750">
                  <c:v>1.72177</c:v>
                </c:pt>
                <c:pt idx="6751">
                  <c:v>1.73299</c:v>
                </c:pt>
                <c:pt idx="6752">
                  <c:v>1.7494499999999999</c:v>
                </c:pt>
                <c:pt idx="6753">
                  <c:v>1.76722</c:v>
                </c:pt>
                <c:pt idx="6754">
                  <c:v>1.7721199999999999</c:v>
                </c:pt>
                <c:pt idx="6755">
                  <c:v>1.7937799999999999</c:v>
                </c:pt>
                <c:pt idx="6756">
                  <c:v>1.80491</c:v>
                </c:pt>
                <c:pt idx="6757">
                  <c:v>1.8137399999999999</c:v>
                </c:pt>
                <c:pt idx="6758">
                  <c:v>1.8323400000000001</c:v>
                </c:pt>
                <c:pt idx="6759">
                  <c:v>1.84449</c:v>
                </c:pt>
                <c:pt idx="6760">
                  <c:v>1.8664400000000001</c:v>
                </c:pt>
                <c:pt idx="6761">
                  <c:v>1.88347</c:v>
                </c:pt>
                <c:pt idx="6762">
                  <c:v>1.89571</c:v>
                </c:pt>
                <c:pt idx="6763">
                  <c:v>1.9052100000000001</c:v>
                </c:pt>
                <c:pt idx="6764">
                  <c:v>1.9156899999999999</c:v>
                </c:pt>
                <c:pt idx="6765">
                  <c:v>1.92309</c:v>
                </c:pt>
                <c:pt idx="6766">
                  <c:v>1.9386399999999999</c:v>
                </c:pt>
                <c:pt idx="6767">
                  <c:v>1.96173</c:v>
                </c:pt>
                <c:pt idx="6768">
                  <c:v>1.97509</c:v>
                </c:pt>
                <c:pt idx="6769">
                  <c:v>1.9779199999999999</c:v>
                </c:pt>
                <c:pt idx="6770">
                  <c:v>1.9961800000000001</c:v>
                </c:pt>
                <c:pt idx="6771">
                  <c:v>2.0088200000000001</c:v>
                </c:pt>
                <c:pt idx="6772">
                  <c:v>2.01762</c:v>
                </c:pt>
                <c:pt idx="6773">
                  <c:v>2.02074</c:v>
                </c:pt>
                <c:pt idx="6774">
                  <c:v>2.0185599999999999</c:v>
                </c:pt>
                <c:pt idx="6775">
                  <c:v>2.0234100000000002</c:v>
                </c:pt>
                <c:pt idx="6776">
                  <c:v>2.0281699999999998</c:v>
                </c:pt>
                <c:pt idx="6777">
                  <c:v>2.0271300000000001</c:v>
                </c:pt>
                <c:pt idx="6778">
                  <c:v>2.0262099999999998</c:v>
                </c:pt>
                <c:pt idx="6779">
                  <c:v>2.0260600000000002</c:v>
                </c:pt>
                <c:pt idx="6780">
                  <c:v>2.0253899999999998</c:v>
                </c:pt>
                <c:pt idx="6781">
                  <c:v>2.0185399999999998</c:v>
                </c:pt>
                <c:pt idx="6782">
                  <c:v>2.0084399999999998</c:v>
                </c:pt>
                <c:pt idx="6783">
                  <c:v>2.0039600000000002</c:v>
                </c:pt>
                <c:pt idx="6784">
                  <c:v>2.00203</c:v>
                </c:pt>
                <c:pt idx="6785">
                  <c:v>1.99682</c:v>
                </c:pt>
                <c:pt idx="6786">
                  <c:v>1.98461</c:v>
                </c:pt>
                <c:pt idx="6787">
                  <c:v>1.97248</c:v>
                </c:pt>
                <c:pt idx="6788">
                  <c:v>1.96105</c:v>
                </c:pt>
                <c:pt idx="6789">
                  <c:v>1.9501599999999999</c:v>
                </c:pt>
                <c:pt idx="6790">
                  <c:v>1.9349700000000001</c:v>
                </c:pt>
                <c:pt idx="6791">
                  <c:v>1.92045</c:v>
                </c:pt>
                <c:pt idx="6792">
                  <c:v>1.9038200000000001</c:v>
                </c:pt>
                <c:pt idx="6793">
                  <c:v>1.8883099999999999</c:v>
                </c:pt>
                <c:pt idx="6794">
                  <c:v>1.8747400000000001</c:v>
                </c:pt>
                <c:pt idx="6795">
                  <c:v>1.8530800000000001</c:v>
                </c:pt>
                <c:pt idx="6796">
                  <c:v>1.83867</c:v>
                </c:pt>
                <c:pt idx="6797">
                  <c:v>1.82182</c:v>
                </c:pt>
                <c:pt idx="6798">
                  <c:v>1.8113300000000001</c:v>
                </c:pt>
                <c:pt idx="6799">
                  <c:v>1.7941800000000001</c:v>
                </c:pt>
                <c:pt idx="6800">
                  <c:v>1.7712300000000001</c:v>
                </c:pt>
                <c:pt idx="6801">
                  <c:v>1.7524999999999999</c:v>
                </c:pt>
                <c:pt idx="6802">
                  <c:v>1.7455499999999999</c:v>
                </c:pt>
                <c:pt idx="6803">
                  <c:v>1.7390300000000001</c:v>
                </c:pt>
                <c:pt idx="6804">
                  <c:v>1.7198899999999999</c:v>
                </c:pt>
                <c:pt idx="6805">
                  <c:v>1.7078800000000001</c:v>
                </c:pt>
                <c:pt idx="6806">
                  <c:v>1.6877500000000001</c:v>
                </c:pt>
                <c:pt idx="6807">
                  <c:v>1.6717299999999999</c:v>
                </c:pt>
                <c:pt idx="6808">
                  <c:v>1.65483</c:v>
                </c:pt>
                <c:pt idx="6809">
                  <c:v>1.6475200000000001</c:v>
                </c:pt>
                <c:pt idx="6810">
                  <c:v>1.6378900000000001</c:v>
                </c:pt>
                <c:pt idx="6811">
                  <c:v>1.6243099999999999</c:v>
                </c:pt>
                <c:pt idx="6812">
                  <c:v>1.60683</c:v>
                </c:pt>
                <c:pt idx="6813">
                  <c:v>1.6085100000000001</c:v>
                </c:pt>
                <c:pt idx="6814">
                  <c:v>1.60775</c:v>
                </c:pt>
                <c:pt idx="6815">
                  <c:v>1.60761</c:v>
                </c:pt>
                <c:pt idx="6816">
                  <c:v>1.59965</c:v>
                </c:pt>
                <c:pt idx="6817">
                  <c:v>1.59118</c:v>
                </c:pt>
                <c:pt idx="6818">
                  <c:v>1.58169</c:v>
                </c:pt>
                <c:pt idx="6819">
                  <c:v>1.5781499999999999</c:v>
                </c:pt>
                <c:pt idx="6820">
                  <c:v>1.5782799999999999</c:v>
                </c:pt>
                <c:pt idx="6821">
                  <c:v>1.5741700000000001</c:v>
                </c:pt>
                <c:pt idx="6822">
                  <c:v>1.5716600000000001</c:v>
                </c:pt>
                <c:pt idx="6823">
                  <c:v>1.56514</c:v>
                </c:pt>
                <c:pt idx="6824">
                  <c:v>1.56734</c:v>
                </c:pt>
                <c:pt idx="6825">
                  <c:v>1.57639</c:v>
                </c:pt>
                <c:pt idx="6826">
                  <c:v>1.5732900000000001</c:v>
                </c:pt>
                <c:pt idx="6827">
                  <c:v>1.5746800000000001</c:v>
                </c:pt>
                <c:pt idx="6828">
                  <c:v>1.5577700000000001</c:v>
                </c:pt>
                <c:pt idx="6829">
                  <c:v>1.55057</c:v>
                </c:pt>
                <c:pt idx="6830">
                  <c:v>1.56115</c:v>
                </c:pt>
                <c:pt idx="6831">
                  <c:v>1.5746</c:v>
                </c:pt>
                <c:pt idx="6832">
                  <c:v>1.57612</c:v>
                </c:pt>
                <c:pt idx="6833">
                  <c:v>1.56488</c:v>
                </c:pt>
                <c:pt idx="6834">
                  <c:v>1.55305</c:v>
                </c:pt>
                <c:pt idx="6835">
                  <c:v>1.5504</c:v>
                </c:pt>
                <c:pt idx="6836">
                  <c:v>1.5587899999999999</c:v>
                </c:pt>
                <c:pt idx="6837">
                  <c:v>1.5628500000000001</c:v>
                </c:pt>
                <c:pt idx="6838">
                  <c:v>1.55511</c:v>
                </c:pt>
                <c:pt idx="6839">
                  <c:v>1.5563100000000001</c:v>
                </c:pt>
                <c:pt idx="6840">
                  <c:v>1.5585800000000001</c:v>
                </c:pt>
                <c:pt idx="6841">
                  <c:v>1.55589</c:v>
                </c:pt>
                <c:pt idx="6842">
                  <c:v>1.5493699999999999</c:v>
                </c:pt>
                <c:pt idx="6843">
                  <c:v>1.54918</c:v>
                </c:pt>
                <c:pt idx="6844">
                  <c:v>1.5512699999999999</c:v>
                </c:pt>
                <c:pt idx="6845">
                  <c:v>1.5424100000000001</c:v>
                </c:pt>
                <c:pt idx="6846">
                  <c:v>1.5407999999999999</c:v>
                </c:pt>
                <c:pt idx="6847">
                  <c:v>1.54121</c:v>
                </c:pt>
                <c:pt idx="6848">
                  <c:v>1.5420799999999999</c:v>
                </c:pt>
                <c:pt idx="6849">
                  <c:v>1.5467900000000001</c:v>
                </c:pt>
                <c:pt idx="6850">
                  <c:v>1.5470900000000001</c:v>
                </c:pt>
                <c:pt idx="6851">
                  <c:v>1.5421400000000001</c:v>
                </c:pt>
                <c:pt idx="6852">
                  <c:v>1.54636</c:v>
                </c:pt>
                <c:pt idx="6853">
                  <c:v>1.5465599999999999</c:v>
                </c:pt>
                <c:pt idx="6854">
                  <c:v>1.5529299999999999</c:v>
                </c:pt>
                <c:pt idx="6855">
                  <c:v>1.5558099999999999</c:v>
                </c:pt>
                <c:pt idx="6856">
                  <c:v>1.5558399999999999</c:v>
                </c:pt>
                <c:pt idx="6857">
                  <c:v>1.5456099999999999</c:v>
                </c:pt>
                <c:pt idx="6858">
                  <c:v>1.5415700000000001</c:v>
                </c:pt>
                <c:pt idx="6859">
                  <c:v>1.54118</c:v>
                </c:pt>
                <c:pt idx="6860">
                  <c:v>1.5486800000000001</c:v>
                </c:pt>
                <c:pt idx="6861">
                  <c:v>1.5559499999999999</c:v>
                </c:pt>
                <c:pt idx="6862">
                  <c:v>1.54589</c:v>
                </c:pt>
                <c:pt idx="6863">
                  <c:v>1.5488</c:v>
                </c:pt>
                <c:pt idx="6864">
                  <c:v>1.5522499999999999</c:v>
                </c:pt>
                <c:pt idx="6865">
                  <c:v>1.5558000000000001</c:v>
                </c:pt>
                <c:pt idx="6866">
                  <c:v>1.5588</c:v>
                </c:pt>
                <c:pt idx="6867">
                  <c:v>1.55569</c:v>
                </c:pt>
                <c:pt idx="6868">
                  <c:v>1.56</c:v>
                </c:pt>
                <c:pt idx="6869">
                  <c:v>1.56551</c:v>
                </c:pt>
                <c:pt idx="6870">
                  <c:v>1.56087</c:v>
                </c:pt>
                <c:pt idx="6871">
                  <c:v>1.5549200000000001</c:v>
                </c:pt>
                <c:pt idx="6872">
                  <c:v>1.54756</c:v>
                </c:pt>
                <c:pt idx="6873">
                  <c:v>1.55592</c:v>
                </c:pt>
                <c:pt idx="6874">
                  <c:v>1.5637700000000001</c:v>
                </c:pt>
                <c:pt idx="6875">
                  <c:v>1.5588900000000001</c:v>
                </c:pt>
                <c:pt idx="6876">
                  <c:v>1.5580700000000001</c:v>
                </c:pt>
                <c:pt idx="6877">
                  <c:v>1.55701</c:v>
                </c:pt>
                <c:pt idx="6878">
                  <c:v>1.5592699999999999</c:v>
                </c:pt>
                <c:pt idx="6879">
                  <c:v>1.5561100000000001</c:v>
                </c:pt>
                <c:pt idx="6880">
                  <c:v>1.5519000000000001</c:v>
                </c:pt>
                <c:pt idx="6881">
                  <c:v>1.5628</c:v>
                </c:pt>
                <c:pt idx="6882">
                  <c:v>1.56162</c:v>
                </c:pt>
                <c:pt idx="6883">
                  <c:v>1.56026</c:v>
                </c:pt>
                <c:pt idx="6884">
                  <c:v>1.55501</c:v>
                </c:pt>
                <c:pt idx="6885">
                  <c:v>1.55806</c:v>
                </c:pt>
                <c:pt idx="6886">
                  <c:v>1.5497799999999999</c:v>
                </c:pt>
                <c:pt idx="6887">
                  <c:v>1.5505800000000001</c:v>
                </c:pt>
                <c:pt idx="6888">
                  <c:v>1.55609</c:v>
                </c:pt>
                <c:pt idx="6889">
                  <c:v>1.5516399999999999</c:v>
                </c:pt>
                <c:pt idx="6890">
                  <c:v>1.55148</c:v>
                </c:pt>
                <c:pt idx="6891">
                  <c:v>1.55091</c:v>
                </c:pt>
                <c:pt idx="6892">
                  <c:v>1.55342</c:v>
                </c:pt>
                <c:pt idx="6893">
                  <c:v>1.5533600000000001</c:v>
                </c:pt>
                <c:pt idx="6894">
                  <c:v>1.54192</c:v>
                </c:pt>
                <c:pt idx="6895">
                  <c:v>1.5397099999999999</c:v>
                </c:pt>
                <c:pt idx="6896">
                  <c:v>1.54826</c:v>
                </c:pt>
                <c:pt idx="6897">
                  <c:v>1.55783</c:v>
                </c:pt>
                <c:pt idx="6898">
                  <c:v>1.55061</c:v>
                </c:pt>
                <c:pt idx="6899">
                  <c:v>1.5560400000000001</c:v>
                </c:pt>
                <c:pt idx="6900">
                  <c:v>1.55568</c:v>
                </c:pt>
                <c:pt idx="6901">
                  <c:v>1.55196</c:v>
                </c:pt>
                <c:pt idx="6902">
                  <c:v>1.5420199999999999</c:v>
                </c:pt>
                <c:pt idx="6903">
                  <c:v>1.5322199999999999</c:v>
                </c:pt>
                <c:pt idx="6904">
                  <c:v>1.5258100000000001</c:v>
                </c:pt>
                <c:pt idx="6905">
                  <c:v>1.5235700000000001</c:v>
                </c:pt>
                <c:pt idx="6906">
                  <c:v>1.5212699999999999</c:v>
                </c:pt>
                <c:pt idx="6907">
                  <c:v>1.51545</c:v>
                </c:pt>
                <c:pt idx="6908">
                  <c:v>1.514</c:v>
                </c:pt>
                <c:pt idx="6909">
                  <c:v>1.5145200000000001</c:v>
                </c:pt>
                <c:pt idx="6910">
                  <c:v>1.5193300000000001</c:v>
                </c:pt>
                <c:pt idx="6911">
                  <c:v>1.5147600000000001</c:v>
                </c:pt>
                <c:pt idx="6912">
                  <c:v>1.5157700000000001</c:v>
                </c:pt>
                <c:pt idx="6913">
                  <c:v>1.5145299999999999</c:v>
                </c:pt>
                <c:pt idx="6914">
                  <c:v>1.5182800000000001</c:v>
                </c:pt>
                <c:pt idx="6915">
                  <c:v>1.51953</c:v>
                </c:pt>
                <c:pt idx="6916">
                  <c:v>1.5168299999999999</c:v>
                </c:pt>
                <c:pt idx="6917">
                  <c:v>1.51067</c:v>
                </c:pt>
                <c:pt idx="6918">
                  <c:v>1.51047</c:v>
                </c:pt>
                <c:pt idx="6919">
                  <c:v>1.5041599999999999</c:v>
                </c:pt>
                <c:pt idx="6920">
                  <c:v>1.5028900000000001</c:v>
                </c:pt>
                <c:pt idx="6921">
                  <c:v>1.5035499999999999</c:v>
                </c:pt>
                <c:pt idx="6922">
                  <c:v>1.4998199999999999</c:v>
                </c:pt>
                <c:pt idx="6923">
                  <c:v>1.50682</c:v>
                </c:pt>
                <c:pt idx="6924">
                  <c:v>1.4937199999999999</c:v>
                </c:pt>
                <c:pt idx="6925">
                  <c:v>1.4933700000000001</c:v>
                </c:pt>
                <c:pt idx="6926">
                  <c:v>1.5007299999999999</c:v>
                </c:pt>
                <c:pt idx="6927">
                  <c:v>1.5079800000000001</c:v>
                </c:pt>
                <c:pt idx="6928">
                  <c:v>1.5181199999999999</c:v>
                </c:pt>
                <c:pt idx="6929">
                  <c:v>1.5264899999999999</c:v>
                </c:pt>
                <c:pt idx="6930">
                  <c:v>1.5239</c:v>
                </c:pt>
                <c:pt idx="6931">
                  <c:v>1.52885</c:v>
                </c:pt>
                <c:pt idx="6932">
                  <c:v>1.5266999999999999</c:v>
                </c:pt>
                <c:pt idx="6933">
                  <c:v>1.52423</c:v>
                </c:pt>
                <c:pt idx="6934">
                  <c:v>1.5274399999999999</c:v>
                </c:pt>
                <c:pt idx="6935">
                  <c:v>1.53084</c:v>
                </c:pt>
                <c:pt idx="6936">
                  <c:v>1.5390999999999999</c:v>
                </c:pt>
                <c:pt idx="6937">
                  <c:v>1.54864</c:v>
                </c:pt>
                <c:pt idx="6938">
                  <c:v>1.55924</c:v>
                </c:pt>
                <c:pt idx="6939">
                  <c:v>1.55711</c:v>
                </c:pt>
                <c:pt idx="6940">
                  <c:v>1.5572699999999999</c:v>
                </c:pt>
                <c:pt idx="6941">
                  <c:v>1.5627500000000001</c:v>
                </c:pt>
                <c:pt idx="6942">
                  <c:v>1.5740099999999999</c:v>
                </c:pt>
                <c:pt idx="6943">
                  <c:v>1.5834999999999999</c:v>
                </c:pt>
                <c:pt idx="6944">
                  <c:v>1.5890299999999999</c:v>
                </c:pt>
                <c:pt idx="6945">
                  <c:v>1.59144</c:v>
                </c:pt>
                <c:pt idx="6946">
                  <c:v>1.58927</c:v>
                </c:pt>
                <c:pt idx="6947">
                  <c:v>1.5944499999999999</c:v>
                </c:pt>
                <c:pt idx="6948">
                  <c:v>1.6040399999999999</c:v>
                </c:pt>
                <c:pt idx="6949">
                  <c:v>1.6088800000000001</c:v>
                </c:pt>
                <c:pt idx="6950">
                  <c:v>1.6109</c:v>
                </c:pt>
                <c:pt idx="6951">
                  <c:v>1.6141399999999999</c:v>
                </c:pt>
                <c:pt idx="6952">
                  <c:v>1.61659</c:v>
                </c:pt>
                <c:pt idx="6953">
                  <c:v>1.61683</c:v>
                </c:pt>
                <c:pt idx="6954">
                  <c:v>1.62069</c:v>
                </c:pt>
                <c:pt idx="6955">
                  <c:v>1.62144</c:v>
                </c:pt>
                <c:pt idx="6956">
                  <c:v>1.6211599999999999</c:v>
                </c:pt>
                <c:pt idx="6957">
                  <c:v>1.6170599999999999</c:v>
                </c:pt>
                <c:pt idx="6958">
                  <c:v>1.6277699999999999</c:v>
                </c:pt>
                <c:pt idx="6959">
                  <c:v>1.62666</c:v>
                </c:pt>
                <c:pt idx="6960">
                  <c:v>1.6222099999999999</c:v>
                </c:pt>
                <c:pt idx="6961">
                  <c:v>1.61269</c:v>
                </c:pt>
                <c:pt idx="6962">
                  <c:v>1.6129100000000001</c:v>
                </c:pt>
                <c:pt idx="6963">
                  <c:v>1.6073900000000001</c:v>
                </c:pt>
                <c:pt idx="6964">
                  <c:v>1.61337</c:v>
                </c:pt>
                <c:pt idx="6965">
                  <c:v>1.6170199999999999</c:v>
                </c:pt>
                <c:pt idx="6966">
                  <c:v>1.6159300000000001</c:v>
                </c:pt>
                <c:pt idx="6967">
                  <c:v>1.6151800000000001</c:v>
                </c:pt>
                <c:pt idx="6968">
                  <c:v>1.6110100000000001</c:v>
                </c:pt>
                <c:pt idx="6969">
                  <c:v>1.59918</c:v>
                </c:pt>
                <c:pt idx="6970">
                  <c:v>1.59171</c:v>
                </c:pt>
                <c:pt idx="6971">
                  <c:v>1.59283</c:v>
                </c:pt>
                <c:pt idx="6972">
                  <c:v>1.5955600000000001</c:v>
                </c:pt>
                <c:pt idx="6973">
                  <c:v>1.59718</c:v>
                </c:pt>
                <c:pt idx="6974">
                  <c:v>1.59765</c:v>
                </c:pt>
                <c:pt idx="6975">
                  <c:v>1.59429</c:v>
                </c:pt>
                <c:pt idx="6976">
                  <c:v>1.58795</c:v>
                </c:pt>
                <c:pt idx="6977">
                  <c:v>1.58077</c:v>
                </c:pt>
                <c:pt idx="6978">
                  <c:v>1.5841400000000001</c:v>
                </c:pt>
                <c:pt idx="6979">
                  <c:v>1.5849599999999999</c:v>
                </c:pt>
                <c:pt idx="6980">
                  <c:v>1.57422</c:v>
                </c:pt>
                <c:pt idx="6981">
                  <c:v>1.57274</c:v>
                </c:pt>
                <c:pt idx="6982">
                  <c:v>1.5640000000000001</c:v>
                </c:pt>
                <c:pt idx="6983">
                  <c:v>1.5645199999999999</c:v>
                </c:pt>
                <c:pt idx="6984">
                  <c:v>1.5700700000000001</c:v>
                </c:pt>
                <c:pt idx="6985">
                  <c:v>1.5704100000000001</c:v>
                </c:pt>
                <c:pt idx="6986">
                  <c:v>1.5708299999999999</c:v>
                </c:pt>
                <c:pt idx="6987">
                  <c:v>1.5662</c:v>
                </c:pt>
                <c:pt idx="6988">
                  <c:v>1.5616000000000001</c:v>
                </c:pt>
                <c:pt idx="6989">
                  <c:v>1.5553600000000001</c:v>
                </c:pt>
                <c:pt idx="6990">
                  <c:v>1.5616099999999999</c:v>
                </c:pt>
                <c:pt idx="6991">
                  <c:v>1.56488</c:v>
                </c:pt>
                <c:pt idx="6992">
                  <c:v>1.56375</c:v>
                </c:pt>
                <c:pt idx="6993">
                  <c:v>1.5572999999999999</c:v>
                </c:pt>
                <c:pt idx="6994">
                  <c:v>1.55914</c:v>
                </c:pt>
                <c:pt idx="6995">
                  <c:v>1.5666800000000001</c:v>
                </c:pt>
                <c:pt idx="6996">
                  <c:v>1.5690599999999999</c:v>
                </c:pt>
                <c:pt idx="6997">
                  <c:v>1.5734600000000001</c:v>
                </c:pt>
                <c:pt idx="6998">
                  <c:v>1.57091</c:v>
                </c:pt>
                <c:pt idx="6999">
                  <c:v>1.5661099999999999</c:v>
                </c:pt>
                <c:pt idx="7000">
                  <c:v>1.55884</c:v>
                </c:pt>
                <c:pt idx="7001">
                  <c:v>1.56517</c:v>
                </c:pt>
                <c:pt idx="7002">
                  <c:v>1.5654300000000001</c:v>
                </c:pt>
                <c:pt idx="7003">
                  <c:v>1.5625</c:v>
                </c:pt>
                <c:pt idx="7004">
                  <c:v>1.5641799999999999</c:v>
                </c:pt>
                <c:pt idx="7005">
                  <c:v>1.55765</c:v>
                </c:pt>
                <c:pt idx="7006">
                  <c:v>1.56131</c:v>
                </c:pt>
                <c:pt idx="7007">
                  <c:v>1.55776</c:v>
                </c:pt>
                <c:pt idx="7008">
                  <c:v>1.55277</c:v>
                </c:pt>
                <c:pt idx="7009">
                  <c:v>1.5586800000000001</c:v>
                </c:pt>
                <c:pt idx="7010">
                  <c:v>1.5546</c:v>
                </c:pt>
                <c:pt idx="7011">
                  <c:v>1.5587500000000001</c:v>
                </c:pt>
                <c:pt idx="7012">
                  <c:v>1.55528</c:v>
                </c:pt>
                <c:pt idx="7013">
                  <c:v>1.55139</c:v>
                </c:pt>
                <c:pt idx="7014">
                  <c:v>1.5637099999999999</c:v>
                </c:pt>
                <c:pt idx="7015">
                  <c:v>1.56589</c:v>
                </c:pt>
                <c:pt idx="7016">
                  <c:v>1.55972</c:v>
                </c:pt>
                <c:pt idx="7017">
                  <c:v>1.5592699999999999</c:v>
                </c:pt>
                <c:pt idx="7018">
                  <c:v>1.5589200000000001</c:v>
                </c:pt>
                <c:pt idx="7019">
                  <c:v>1.55504</c:v>
                </c:pt>
                <c:pt idx="7020">
                  <c:v>1.5481</c:v>
                </c:pt>
                <c:pt idx="7021">
                  <c:v>1.5470600000000001</c:v>
                </c:pt>
                <c:pt idx="7022">
                  <c:v>1.5366299999999999</c:v>
                </c:pt>
                <c:pt idx="7023">
                  <c:v>1.5374000000000001</c:v>
                </c:pt>
                <c:pt idx="7024">
                  <c:v>1.5386299999999999</c:v>
                </c:pt>
                <c:pt idx="7025">
                  <c:v>1.5326</c:v>
                </c:pt>
                <c:pt idx="7026">
                  <c:v>1.5345599999999999</c:v>
                </c:pt>
                <c:pt idx="7027">
                  <c:v>1.5226500000000001</c:v>
                </c:pt>
                <c:pt idx="7028">
                  <c:v>1.5099899999999999</c:v>
                </c:pt>
                <c:pt idx="7029">
                  <c:v>1.5063200000000001</c:v>
                </c:pt>
                <c:pt idx="7030">
                  <c:v>1.5003200000000001</c:v>
                </c:pt>
                <c:pt idx="7031">
                  <c:v>1.49804</c:v>
                </c:pt>
                <c:pt idx="7032">
                  <c:v>1.49762</c:v>
                </c:pt>
                <c:pt idx="7033">
                  <c:v>1.50088</c:v>
                </c:pt>
                <c:pt idx="7034">
                  <c:v>1.49641</c:v>
                </c:pt>
                <c:pt idx="7035">
                  <c:v>1.4992700000000001</c:v>
                </c:pt>
                <c:pt idx="7036">
                  <c:v>1.5042</c:v>
                </c:pt>
                <c:pt idx="7037">
                  <c:v>1.5038800000000001</c:v>
                </c:pt>
                <c:pt idx="7038">
                  <c:v>1.5055700000000001</c:v>
                </c:pt>
                <c:pt idx="7039">
                  <c:v>1.4999400000000001</c:v>
                </c:pt>
                <c:pt idx="7040">
                  <c:v>1.4947699999999999</c:v>
                </c:pt>
                <c:pt idx="7041">
                  <c:v>1.4996</c:v>
                </c:pt>
                <c:pt idx="7042">
                  <c:v>1.4978800000000001</c:v>
                </c:pt>
                <c:pt idx="7043">
                  <c:v>1.50359</c:v>
                </c:pt>
                <c:pt idx="7044">
                  <c:v>1.5065500000000001</c:v>
                </c:pt>
                <c:pt idx="7045">
                  <c:v>1.50187</c:v>
                </c:pt>
                <c:pt idx="7046">
                  <c:v>1.5076499999999999</c:v>
                </c:pt>
                <c:pt idx="7047">
                  <c:v>1.51102</c:v>
                </c:pt>
                <c:pt idx="7048">
                  <c:v>1.5119400000000001</c:v>
                </c:pt>
                <c:pt idx="7049">
                  <c:v>1.5183</c:v>
                </c:pt>
                <c:pt idx="7050">
                  <c:v>1.5166900000000001</c:v>
                </c:pt>
                <c:pt idx="7051">
                  <c:v>1.51</c:v>
                </c:pt>
                <c:pt idx="7052">
                  <c:v>1.51017</c:v>
                </c:pt>
                <c:pt idx="7053">
                  <c:v>1.5180199999999999</c:v>
                </c:pt>
                <c:pt idx="7054">
                  <c:v>1.5132699999999999</c:v>
                </c:pt>
                <c:pt idx="7055">
                  <c:v>1.51674</c:v>
                </c:pt>
                <c:pt idx="7056">
                  <c:v>1.52593</c:v>
                </c:pt>
                <c:pt idx="7057">
                  <c:v>1.5214700000000001</c:v>
                </c:pt>
                <c:pt idx="7058">
                  <c:v>1.5185900000000001</c:v>
                </c:pt>
                <c:pt idx="7059">
                  <c:v>1.52136</c:v>
                </c:pt>
                <c:pt idx="7060">
                  <c:v>1.5205</c:v>
                </c:pt>
                <c:pt idx="7061">
                  <c:v>1.52325</c:v>
                </c:pt>
                <c:pt idx="7062">
                  <c:v>1.5251300000000001</c:v>
                </c:pt>
                <c:pt idx="7063">
                  <c:v>1.52484</c:v>
                </c:pt>
                <c:pt idx="7064">
                  <c:v>1.51406</c:v>
                </c:pt>
                <c:pt idx="7065">
                  <c:v>1.5128200000000001</c:v>
                </c:pt>
                <c:pt idx="7066">
                  <c:v>1.5240199999999999</c:v>
                </c:pt>
                <c:pt idx="7067">
                  <c:v>1.5237499999999999</c:v>
                </c:pt>
                <c:pt idx="7068">
                  <c:v>1.5229900000000001</c:v>
                </c:pt>
                <c:pt idx="7069">
                  <c:v>1.5212300000000001</c:v>
                </c:pt>
                <c:pt idx="7070">
                  <c:v>1.51952</c:v>
                </c:pt>
                <c:pt idx="7071">
                  <c:v>1.5242899999999999</c:v>
                </c:pt>
                <c:pt idx="7072">
                  <c:v>1.52234</c:v>
                </c:pt>
                <c:pt idx="7073">
                  <c:v>1.5141500000000001</c:v>
                </c:pt>
                <c:pt idx="7074">
                  <c:v>1.51325</c:v>
                </c:pt>
                <c:pt idx="7075">
                  <c:v>1.51624</c:v>
                </c:pt>
                <c:pt idx="7076">
                  <c:v>1.5143899999999999</c:v>
                </c:pt>
                <c:pt idx="7077">
                  <c:v>1.5114300000000001</c:v>
                </c:pt>
                <c:pt idx="7078">
                  <c:v>1.5147900000000001</c:v>
                </c:pt>
                <c:pt idx="7079">
                  <c:v>1.5140499999999999</c:v>
                </c:pt>
                <c:pt idx="7080">
                  <c:v>1.51132</c:v>
                </c:pt>
                <c:pt idx="7081">
                  <c:v>1.50705</c:v>
                </c:pt>
                <c:pt idx="7082">
                  <c:v>1.5037799999999999</c:v>
                </c:pt>
                <c:pt idx="7083">
                  <c:v>1.5028600000000001</c:v>
                </c:pt>
                <c:pt idx="7084">
                  <c:v>1.5153799999999999</c:v>
                </c:pt>
                <c:pt idx="7085">
                  <c:v>1.5186299999999999</c:v>
                </c:pt>
                <c:pt idx="7086">
                  <c:v>1.52572</c:v>
                </c:pt>
                <c:pt idx="7087">
                  <c:v>1.5236700000000001</c:v>
                </c:pt>
                <c:pt idx="7088">
                  <c:v>1.5215799999999999</c:v>
                </c:pt>
                <c:pt idx="7089">
                  <c:v>1.51712</c:v>
                </c:pt>
                <c:pt idx="7090">
                  <c:v>1.52108</c:v>
                </c:pt>
                <c:pt idx="7091">
                  <c:v>1.5251999999999999</c:v>
                </c:pt>
                <c:pt idx="7092">
                  <c:v>1.5234700000000001</c:v>
                </c:pt>
                <c:pt idx="7093">
                  <c:v>1.5198499999999999</c:v>
                </c:pt>
                <c:pt idx="7094">
                  <c:v>1.5179800000000001</c:v>
                </c:pt>
                <c:pt idx="7095">
                  <c:v>1.5232000000000001</c:v>
                </c:pt>
                <c:pt idx="7096">
                  <c:v>1.5283500000000001</c:v>
                </c:pt>
                <c:pt idx="7097">
                  <c:v>1.54121</c:v>
                </c:pt>
                <c:pt idx="7098">
                  <c:v>1.5414699999999999</c:v>
                </c:pt>
                <c:pt idx="7099">
                  <c:v>1.5474000000000001</c:v>
                </c:pt>
                <c:pt idx="7100">
                  <c:v>1.5526899999999999</c:v>
                </c:pt>
                <c:pt idx="7101">
                  <c:v>1.5632699999999999</c:v>
                </c:pt>
                <c:pt idx="7102">
                  <c:v>1.5721700000000001</c:v>
                </c:pt>
                <c:pt idx="7103">
                  <c:v>1.57385</c:v>
                </c:pt>
                <c:pt idx="7104">
                  <c:v>1.5861099999999999</c:v>
                </c:pt>
                <c:pt idx="7105">
                  <c:v>1.5940300000000001</c:v>
                </c:pt>
                <c:pt idx="7106">
                  <c:v>1.59301</c:v>
                </c:pt>
                <c:pt idx="7107">
                  <c:v>1.6021000000000001</c:v>
                </c:pt>
                <c:pt idx="7108">
                  <c:v>1.60802</c:v>
                </c:pt>
                <c:pt idx="7109">
                  <c:v>1.61791</c:v>
                </c:pt>
                <c:pt idx="7110">
                  <c:v>1.6255299999999999</c:v>
                </c:pt>
                <c:pt idx="7111">
                  <c:v>1.6305700000000001</c:v>
                </c:pt>
                <c:pt idx="7112">
                  <c:v>1.63202</c:v>
                </c:pt>
                <c:pt idx="7113">
                  <c:v>1.6389100000000001</c:v>
                </c:pt>
                <c:pt idx="7114">
                  <c:v>1.6445000000000001</c:v>
                </c:pt>
                <c:pt idx="7115">
                  <c:v>1.6460399999999999</c:v>
                </c:pt>
                <c:pt idx="7116">
                  <c:v>1.64805</c:v>
                </c:pt>
                <c:pt idx="7117">
                  <c:v>1.66595</c:v>
                </c:pt>
                <c:pt idx="7118">
                  <c:v>1.67404</c:v>
                </c:pt>
                <c:pt idx="7119">
                  <c:v>1.6790400000000001</c:v>
                </c:pt>
                <c:pt idx="7120">
                  <c:v>1.68913</c:v>
                </c:pt>
                <c:pt idx="7121">
                  <c:v>1.69255</c:v>
                </c:pt>
                <c:pt idx="7122">
                  <c:v>1.7054800000000001</c:v>
                </c:pt>
                <c:pt idx="7123">
                  <c:v>1.71088</c:v>
                </c:pt>
                <c:pt idx="7124">
                  <c:v>1.7094199999999999</c:v>
                </c:pt>
                <c:pt idx="7125">
                  <c:v>1.71485</c:v>
                </c:pt>
                <c:pt idx="7126">
                  <c:v>1.7180599999999999</c:v>
                </c:pt>
                <c:pt idx="7127">
                  <c:v>1.7214799999999999</c:v>
                </c:pt>
                <c:pt idx="7128">
                  <c:v>1.7292700000000001</c:v>
                </c:pt>
                <c:pt idx="7129">
                  <c:v>1.73614</c:v>
                </c:pt>
                <c:pt idx="7130">
                  <c:v>1.73512</c:v>
                </c:pt>
                <c:pt idx="7131">
                  <c:v>1.74013</c:v>
                </c:pt>
                <c:pt idx="7132">
                  <c:v>1.7499400000000001</c:v>
                </c:pt>
                <c:pt idx="7133">
                  <c:v>1.75804</c:v>
                </c:pt>
                <c:pt idx="7134">
                  <c:v>1.76234</c:v>
                </c:pt>
                <c:pt idx="7135">
                  <c:v>1.76007</c:v>
                </c:pt>
                <c:pt idx="7136">
                  <c:v>1.7584500000000001</c:v>
                </c:pt>
                <c:pt idx="7137">
                  <c:v>1.76007</c:v>
                </c:pt>
                <c:pt idx="7138">
                  <c:v>1.75973</c:v>
                </c:pt>
                <c:pt idx="7139">
                  <c:v>1.7679400000000001</c:v>
                </c:pt>
                <c:pt idx="7140">
                  <c:v>1.7672000000000001</c:v>
                </c:pt>
                <c:pt idx="7141">
                  <c:v>1.7580100000000001</c:v>
                </c:pt>
                <c:pt idx="7142">
                  <c:v>1.7571699999999999</c:v>
                </c:pt>
                <c:pt idx="7143">
                  <c:v>1.7513700000000001</c:v>
                </c:pt>
                <c:pt idx="7144">
                  <c:v>1.7436199999999999</c:v>
                </c:pt>
                <c:pt idx="7145">
                  <c:v>1.7415</c:v>
                </c:pt>
                <c:pt idx="7146">
                  <c:v>1.7369699999999999</c:v>
                </c:pt>
                <c:pt idx="7147">
                  <c:v>1.7343900000000001</c:v>
                </c:pt>
                <c:pt idx="7148">
                  <c:v>1.73411</c:v>
                </c:pt>
                <c:pt idx="7149">
                  <c:v>1.7236899999999999</c:v>
                </c:pt>
                <c:pt idx="7150">
                  <c:v>1.7130000000000001</c:v>
                </c:pt>
                <c:pt idx="7151">
                  <c:v>1.70164</c:v>
                </c:pt>
                <c:pt idx="7152">
                  <c:v>1.6931700000000001</c:v>
                </c:pt>
                <c:pt idx="7153">
                  <c:v>1.69058</c:v>
                </c:pt>
                <c:pt idx="7154">
                  <c:v>1.6811700000000001</c:v>
                </c:pt>
                <c:pt idx="7155">
                  <c:v>1.66554</c:v>
                </c:pt>
                <c:pt idx="7156">
                  <c:v>1.6545099999999999</c:v>
                </c:pt>
                <c:pt idx="7157">
                  <c:v>1.6447000000000001</c:v>
                </c:pt>
                <c:pt idx="7158">
                  <c:v>1.6446700000000001</c:v>
                </c:pt>
                <c:pt idx="7159">
                  <c:v>1.6229499999999999</c:v>
                </c:pt>
                <c:pt idx="7160">
                  <c:v>1.6147800000000001</c:v>
                </c:pt>
                <c:pt idx="7161">
                  <c:v>1.6192800000000001</c:v>
                </c:pt>
                <c:pt idx="7162">
                  <c:v>1.6145400000000001</c:v>
                </c:pt>
                <c:pt idx="7163">
                  <c:v>1.6065</c:v>
                </c:pt>
                <c:pt idx="7164">
                  <c:v>1.60158</c:v>
                </c:pt>
                <c:pt idx="7165">
                  <c:v>1.5917600000000001</c:v>
                </c:pt>
                <c:pt idx="7166">
                  <c:v>1.5874699999999999</c:v>
                </c:pt>
                <c:pt idx="7167">
                  <c:v>1.5850500000000001</c:v>
                </c:pt>
                <c:pt idx="7168">
                  <c:v>1.5729200000000001</c:v>
                </c:pt>
                <c:pt idx="7169">
                  <c:v>1.5645500000000001</c:v>
                </c:pt>
                <c:pt idx="7170">
                  <c:v>1.56671</c:v>
                </c:pt>
                <c:pt idx="7171">
                  <c:v>1.5692200000000001</c:v>
                </c:pt>
                <c:pt idx="7172">
                  <c:v>1.5693699999999999</c:v>
                </c:pt>
                <c:pt idx="7173">
                  <c:v>1.5663899999999999</c:v>
                </c:pt>
                <c:pt idx="7174">
                  <c:v>1.5578099999999999</c:v>
                </c:pt>
                <c:pt idx="7175">
                  <c:v>1.5528599999999999</c:v>
                </c:pt>
                <c:pt idx="7176">
                  <c:v>1.5519099999999999</c:v>
                </c:pt>
                <c:pt idx="7177">
                  <c:v>1.54345</c:v>
                </c:pt>
                <c:pt idx="7178">
                  <c:v>1.53854</c:v>
                </c:pt>
                <c:pt idx="7179">
                  <c:v>1.53576</c:v>
                </c:pt>
                <c:pt idx="7180">
                  <c:v>1.5303599999999999</c:v>
                </c:pt>
                <c:pt idx="7181">
                  <c:v>1.53457</c:v>
                </c:pt>
                <c:pt idx="7182">
                  <c:v>1.52566</c:v>
                </c:pt>
                <c:pt idx="7183">
                  <c:v>1.5279</c:v>
                </c:pt>
                <c:pt idx="7184">
                  <c:v>1.53355</c:v>
                </c:pt>
                <c:pt idx="7185">
                  <c:v>1.5303800000000001</c:v>
                </c:pt>
                <c:pt idx="7186">
                  <c:v>1.53328</c:v>
                </c:pt>
                <c:pt idx="7187">
                  <c:v>1.5412699999999999</c:v>
                </c:pt>
                <c:pt idx="7188">
                  <c:v>1.5394399999999999</c:v>
                </c:pt>
                <c:pt idx="7189">
                  <c:v>1.53783</c:v>
                </c:pt>
                <c:pt idx="7190">
                  <c:v>1.53607</c:v>
                </c:pt>
                <c:pt idx="7191">
                  <c:v>1.54071</c:v>
                </c:pt>
                <c:pt idx="7192">
                  <c:v>1.54105</c:v>
                </c:pt>
                <c:pt idx="7193">
                  <c:v>1.5356099999999999</c:v>
                </c:pt>
                <c:pt idx="7194">
                  <c:v>1.5327599999999999</c:v>
                </c:pt>
                <c:pt idx="7195">
                  <c:v>1.54217</c:v>
                </c:pt>
                <c:pt idx="7196">
                  <c:v>1.5448</c:v>
                </c:pt>
                <c:pt idx="7197">
                  <c:v>1.5478799999999999</c:v>
                </c:pt>
                <c:pt idx="7198">
                  <c:v>1.5527899999999999</c:v>
                </c:pt>
                <c:pt idx="7199">
                  <c:v>1.5532300000000001</c:v>
                </c:pt>
                <c:pt idx="7200">
                  <c:v>1.5676699999999999</c:v>
                </c:pt>
                <c:pt idx="7201">
                  <c:v>1.5616000000000001</c:v>
                </c:pt>
                <c:pt idx="7202">
                  <c:v>1.55325</c:v>
                </c:pt>
                <c:pt idx="7203">
                  <c:v>1.55467</c:v>
                </c:pt>
                <c:pt idx="7204">
                  <c:v>1.5562</c:v>
                </c:pt>
                <c:pt idx="7205">
                  <c:v>1.55084</c:v>
                </c:pt>
                <c:pt idx="7206">
                  <c:v>1.55358</c:v>
                </c:pt>
                <c:pt idx="7207">
                  <c:v>1.5544199999999999</c:v>
                </c:pt>
                <c:pt idx="7208">
                  <c:v>1.5638399999999999</c:v>
                </c:pt>
                <c:pt idx="7209">
                  <c:v>1.5661799999999999</c:v>
                </c:pt>
                <c:pt idx="7210">
                  <c:v>1.5584100000000001</c:v>
                </c:pt>
                <c:pt idx="7211">
                  <c:v>1.55772</c:v>
                </c:pt>
                <c:pt idx="7212">
                  <c:v>1.5609599999999999</c:v>
                </c:pt>
                <c:pt idx="7213">
                  <c:v>1.5651200000000001</c:v>
                </c:pt>
                <c:pt idx="7214">
                  <c:v>1.5592699999999999</c:v>
                </c:pt>
                <c:pt idx="7215">
                  <c:v>1.5669500000000001</c:v>
                </c:pt>
                <c:pt idx="7216">
                  <c:v>1.56379</c:v>
                </c:pt>
                <c:pt idx="7217">
                  <c:v>1.56399</c:v>
                </c:pt>
                <c:pt idx="7218">
                  <c:v>1.5688500000000001</c:v>
                </c:pt>
                <c:pt idx="7219">
                  <c:v>1.56657</c:v>
                </c:pt>
                <c:pt idx="7220">
                  <c:v>1.56531</c:v>
                </c:pt>
                <c:pt idx="7221">
                  <c:v>1.55972</c:v>
                </c:pt>
                <c:pt idx="7222">
                  <c:v>1.5605500000000001</c:v>
                </c:pt>
                <c:pt idx="7223">
                  <c:v>1.56901</c:v>
                </c:pt>
                <c:pt idx="7224">
                  <c:v>1.57291</c:v>
                </c:pt>
                <c:pt idx="7225">
                  <c:v>1.57341</c:v>
                </c:pt>
                <c:pt idx="7226">
                  <c:v>1.56463</c:v>
                </c:pt>
                <c:pt idx="7227">
                  <c:v>1.5641499999999999</c:v>
                </c:pt>
                <c:pt idx="7228">
                  <c:v>1.5635399999999999</c:v>
                </c:pt>
                <c:pt idx="7229">
                  <c:v>1.5627800000000001</c:v>
                </c:pt>
                <c:pt idx="7230">
                  <c:v>1.56277</c:v>
                </c:pt>
                <c:pt idx="7231">
                  <c:v>1.56549</c:v>
                </c:pt>
                <c:pt idx="7232">
                  <c:v>1.56399</c:v>
                </c:pt>
                <c:pt idx="7233">
                  <c:v>1.5660099999999999</c:v>
                </c:pt>
                <c:pt idx="7234">
                  <c:v>1.5707899999999999</c:v>
                </c:pt>
                <c:pt idx="7235">
                  <c:v>1.5737000000000001</c:v>
                </c:pt>
                <c:pt idx="7236">
                  <c:v>1.5727899999999999</c:v>
                </c:pt>
                <c:pt idx="7237">
                  <c:v>1.5687899999999999</c:v>
                </c:pt>
                <c:pt idx="7238">
                  <c:v>1.5657099999999999</c:v>
                </c:pt>
                <c:pt idx="7239">
                  <c:v>1.5658799999999999</c:v>
                </c:pt>
                <c:pt idx="7240">
                  <c:v>1.57291</c:v>
                </c:pt>
                <c:pt idx="7241">
                  <c:v>1.58379</c:v>
                </c:pt>
                <c:pt idx="7242">
                  <c:v>1.5868800000000001</c:v>
                </c:pt>
                <c:pt idx="7243">
                  <c:v>1.5927800000000001</c:v>
                </c:pt>
                <c:pt idx="7244">
                  <c:v>1.59843</c:v>
                </c:pt>
                <c:pt idx="7245">
                  <c:v>1.6023400000000001</c:v>
                </c:pt>
                <c:pt idx="7246">
                  <c:v>1.59962</c:v>
                </c:pt>
                <c:pt idx="7247">
                  <c:v>1.61493</c:v>
                </c:pt>
                <c:pt idx="7248">
                  <c:v>1.62609</c:v>
                </c:pt>
                <c:pt idx="7249">
                  <c:v>1.6285400000000001</c:v>
                </c:pt>
                <c:pt idx="7250">
                  <c:v>1.6204700000000001</c:v>
                </c:pt>
                <c:pt idx="7251">
                  <c:v>1.6163400000000001</c:v>
                </c:pt>
                <c:pt idx="7252">
                  <c:v>1.6208499999999999</c:v>
                </c:pt>
                <c:pt idx="7253">
                  <c:v>1.62792</c:v>
                </c:pt>
                <c:pt idx="7254">
                  <c:v>1.62866</c:v>
                </c:pt>
                <c:pt idx="7255">
                  <c:v>1.6252200000000001</c:v>
                </c:pt>
                <c:pt idx="7256">
                  <c:v>1.6290199999999999</c:v>
                </c:pt>
                <c:pt idx="7257">
                  <c:v>1.6311199999999999</c:v>
                </c:pt>
                <c:pt idx="7258">
                  <c:v>1.63002</c:v>
                </c:pt>
                <c:pt idx="7259">
                  <c:v>1.62748</c:v>
                </c:pt>
                <c:pt idx="7260">
                  <c:v>1.6311100000000001</c:v>
                </c:pt>
                <c:pt idx="7261">
                  <c:v>1.63002</c:v>
                </c:pt>
                <c:pt idx="7262">
                  <c:v>1.64029</c:v>
                </c:pt>
                <c:pt idx="7263">
                  <c:v>1.6475900000000001</c:v>
                </c:pt>
                <c:pt idx="7264">
                  <c:v>1.65785</c:v>
                </c:pt>
                <c:pt idx="7265">
                  <c:v>1.6629499999999999</c:v>
                </c:pt>
                <c:pt idx="7266">
                  <c:v>1.6714199999999999</c:v>
                </c:pt>
                <c:pt idx="7267">
                  <c:v>1.66665</c:v>
                </c:pt>
                <c:pt idx="7268">
                  <c:v>1.6670799999999999</c:v>
                </c:pt>
                <c:pt idx="7269">
                  <c:v>1.6634599999999999</c:v>
                </c:pt>
                <c:pt idx="7270">
                  <c:v>1.66753</c:v>
                </c:pt>
                <c:pt idx="7271">
                  <c:v>1.6741999999999999</c:v>
                </c:pt>
                <c:pt idx="7272">
                  <c:v>1.67865</c:v>
                </c:pt>
                <c:pt idx="7273">
                  <c:v>1.6722600000000001</c:v>
                </c:pt>
                <c:pt idx="7274">
                  <c:v>1.6708799999999999</c:v>
                </c:pt>
                <c:pt idx="7275">
                  <c:v>1.6825699999999999</c:v>
                </c:pt>
                <c:pt idx="7276">
                  <c:v>1.69089</c:v>
                </c:pt>
                <c:pt idx="7277">
                  <c:v>1.69937</c:v>
                </c:pt>
                <c:pt idx="7278">
                  <c:v>1.69665</c:v>
                </c:pt>
                <c:pt idx="7279">
                  <c:v>1.6796</c:v>
                </c:pt>
                <c:pt idx="7280">
                  <c:v>1.6708499999999999</c:v>
                </c:pt>
                <c:pt idx="7281">
                  <c:v>1.6668799999999999</c:v>
                </c:pt>
                <c:pt idx="7282">
                  <c:v>1.67618</c:v>
                </c:pt>
                <c:pt idx="7283">
                  <c:v>1.6778999999999999</c:v>
                </c:pt>
                <c:pt idx="7284">
                  <c:v>1.66533</c:v>
                </c:pt>
                <c:pt idx="7285">
                  <c:v>1.6652899999999999</c:v>
                </c:pt>
                <c:pt idx="7286">
                  <c:v>1.66151</c:v>
                </c:pt>
                <c:pt idx="7287">
                  <c:v>1.6570499999999999</c:v>
                </c:pt>
                <c:pt idx="7288">
                  <c:v>1.65737</c:v>
                </c:pt>
                <c:pt idx="7289">
                  <c:v>1.6579999999999999</c:v>
                </c:pt>
                <c:pt idx="7290">
                  <c:v>1.6504000000000001</c:v>
                </c:pt>
                <c:pt idx="7291">
                  <c:v>1.6478200000000001</c:v>
                </c:pt>
                <c:pt idx="7292">
                  <c:v>1.64164</c:v>
                </c:pt>
                <c:pt idx="7293">
                  <c:v>1.6389199999999999</c:v>
                </c:pt>
                <c:pt idx="7294">
                  <c:v>1.63541</c:v>
                </c:pt>
                <c:pt idx="7295">
                  <c:v>1.6301600000000001</c:v>
                </c:pt>
                <c:pt idx="7296">
                  <c:v>1.6383700000000001</c:v>
                </c:pt>
                <c:pt idx="7297">
                  <c:v>1.6333599999999999</c:v>
                </c:pt>
                <c:pt idx="7298">
                  <c:v>1.62463</c:v>
                </c:pt>
                <c:pt idx="7299">
                  <c:v>1.62239</c:v>
                </c:pt>
                <c:pt idx="7300">
                  <c:v>1.61747</c:v>
                </c:pt>
                <c:pt idx="7301">
                  <c:v>1.6107</c:v>
                </c:pt>
                <c:pt idx="7302">
                  <c:v>1.6061799999999999</c:v>
                </c:pt>
                <c:pt idx="7303">
                  <c:v>1.59944</c:v>
                </c:pt>
                <c:pt idx="7304">
                  <c:v>1.5992</c:v>
                </c:pt>
                <c:pt idx="7305">
                  <c:v>1.5957699999999999</c:v>
                </c:pt>
                <c:pt idx="7306">
                  <c:v>1.59318</c:v>
                </c:pt>
                <c:pt idx="7307">
                  <c:v>1.5936900000000001</c:v>
                </c:pt>
                <c:pt idx="7308">
                  <c:v>1.5936600000000001</c:v>
                </c:pt>
                <c:pt idx="7309">
                  <c:v>1.5844</c:v>
                </c:pt>
                <c:pt idx="7310">
                  <c:v>1.5849599999999999</c:v>
                </c:pt>
                <c:pt idx="7311">
                  <c:v>1.5853900000000001</c:v>
                </c:pt>
                <c:pt idx="7312">
                  <c:v>1.5907199999999999</c:v>
                </c:pt>
                <c:pt idx="7313">
                  <c:v>1.58497</c:v>
                </c:pt>
                <c:pt idx="7314">
                  <c:v>1.5817000000000001</c:v>
                </c:pt>
                <c:pt idx="7315">
                  <c:v>1.58385</c:v>
                </c:pt>
                <c:pt idx="7316">
                  <c:v>1.57847</c:v>
                </c:pt>
                <c:pt idx="7317">
                  <c:v>1.5804199999999999</c:v>
                </c:pt>
                <c:pt idx="7318">
                  <c:v>1.5922099999999999</c:v>
                </c:pt>
                <c:pt idx="7319">
                  <c:v>1.5985499999999999</c:v>
                </c:pt>
                <c:pt idx="7320">
                  <c:v>1.5942700000000001</c:v>
                </c:pt>
                <c:pt idx="7321">
                  <c:v>1.5884100000000001</c:v>
                </c:pt>
                <c:pt idx="7322">
                  <c:v>1.5961099999999999</c:v>
                </c:pt>
                <c:pt idx="7323">
                  <c:v>1.5959300000000001</c:v>
                </c:pt>
                <c:pt idx="7324">
                  <c:v>1.5884100000000001</c:v>
                </c:pt>
                <c:pt idx="7325">
                  <c:v>1.5802400000000001</c:v>
                </c:pt>
                <c:pt idx="7326">
                  <c:v>1.5818700000000001</c:v>
                </c:pt>
                <c:pt idx="7327">
                  <c:v>1.5831299999999999</c:v>
                </c:pt>
                <c:pt idx="7328">
                  <c:v>1.58457</c:v>
                </c:pt>
                <c:pt idx="7329">
                  <c:v>1.58992</c:v>
                </c:pt>
                <c:pt idx="7330">
                  <c:v>1.59202</c:v>
                </c:pt>
                <c:pt idx="7331">
                  <c:v>1.59317</c:v>
                </c:pt>
                <c:pt idx="7332">
                  <c:v>1.5911900000000001</c:v>
                </c:pt>
                <c:pt idx="7333">
                  <c:v>1.59029</c:v>
                </c:pt>
                <c:pt idx="7334">
                  <c:v>1.58599</c:v>
                </c:pt>
                <c:pt idx="7335">
                  <c:v>1.5887100000000001</c:v>
                </c:pt>
                <c:pt idx="7336">
                  <c:v>1.5954299999999999</c:v>
                </c:pt>
                <c:pt idx="7337">
                  <c:v>1.5985199999999999</c:v>
                </c:pt>
                <c:pt idx="7338">
                  <c:v>1.59945</c:v>
                </c:pt>
                <c:pt idx="7339">
                  <c:v>1.6006499999999999</c:v>
                </c:pt>
                <c:pt idx="7340">
                  <c:v>1.6032200000000001</c:v>
                </c:pt>
                <c:pt idx="7341">
                  <c:v>1.6172200000000001</c:v>
                </c:pt>
                <c:pt idx="7342">
                  <c:v>1.60768</c:v>
                </c:pt>
                <c:pt idx="7343">
                  <c:v>1.6110899999999999</c:v>
                </c:pt>
                <c:pt idx="7344">
                  <c:v>1.6180099999999999</c:v>
                </c:pt>
                <c:pt idx="7345">
                  <c:v>1.6192599999999999</c:v>
                </c:pt>
                <c:pt idx="7346">
                  <c:v>1.6228400000000001</c:v>
                </c:pt>
                <c:pt idx="7347">
                  <c:v>1.6153999999999999</c:v>
                </c:pt>
                <c:pt idx="7348">
                  <c:v>1.6133200000000001</c:v>
                </c:pt>
                <c:pt idx="7349">
                  <c:v>1.6169199999999999</c:v>
                </c:pt>
                <c:pt idx="7350">
                  <c:v>1.62195</c:v>
                </c:pt>
                <c:pt idx="7351">
                  <c:v>1.61564</c:v>
                </c:pt>
                <c:pt idx="7352">
                  <c:v>1.6158999999999999</c:v>
                </c:pt>
                <c:pt idx="7353">
                  <c:v>1.6167400000000001</c:v>
                </c:pt>
                <c:pt idx="7354">
                  <c:v>1.61175</c:v>
                </c:pt>
                <c:pt idx="7355">
                  <c:v>1.61527</c:v>
                </c:pt>
                <c:pt idx="7356">
                  <c:v>1.6243099999999999</c:v>
                </c:pt>
                <c:pt idx="7357">
                  <c:v>1.6138600000000001</c:v>
                </c:pt>
                <c:pt idx="7358">
                  <c:v>1.6102799999999999</c:v>
                </c:pt>
                <c:pt idx="7359">
                  <c:v>1.60866</c:v>
                </c:pt>
                <c:pt idx="7360">
                  <c:v>1.6082000000000001</c:v>
                </c:pt>
                <c:pt idx="7361">
                  <c:v>1.6126199999999999</c:v>
                </c:pt>
                <c:pt idx="7362">
                  <c:v>1.609</c:v>
                </c:pt>
                <c:pt idx="7363">
                  <c:v>1.6056299999999999</c:v>
                </c:pt>
                <c:pt idx="7364">
                  <c:v>1.60792</c:v>
                </c:pt>
                <c:pt idx="7365">
                  <c:v>1.6075699999999999</c:v>
                </c:pt>
                <c:pt idx="7366">
                  <c:v>1.6107499999999999</c:v>
                </c:pt>
                <c:pt idx="7367">
                  <c:v>1.61436</c:v>
                </c:pt>
                <c:pt idx="7368">
                  <c:v>1.60599</c:v>
                </c:pt>
                <c:pt idx="7369">
                  <c:v>1.6025499999999999</c:v>
                </c:pt>
                <c:pt idx="7370">
                  <c:v>1.6075600000000001</c:v>
                </c:pt>
                <c:pt idx="7371">
                  <c:v>1.6083799999999999</c:v>
                </c:pt>
                <c:pt idx="7372">
                  <c:v>1.61206</c:v>
                </c:pt>
                <c:pt idx="7373">
                  <c:v>1.6212800000000001</c:v>
                </c:pt>
                <c:pt idx="7374">
                  <c:v>1.6192</c:v>
                </c:pt>
                <c:pt idx="7375">
                  <c:v>1.61205</c:v>
                </c:pt>
                <c:pt idx="7376">
                  <c:v>1.6056699999999999</c:v>
                </c:pt>
                <c:pt idx="7377">
                  <c:v>1.6006100000000001</c:v>
                </c:pt>
                <c:pt idx="7378">
                  <c:v>1.60606</c:v>
                </c:pt>
                <c:pt idx="7379">
                  <c:v>1.6051299999999999</c:v>
                </c:pt>
                <c:pt idx="7380">
                  <c:v>1.6065100000000001</c:v>
                </c:pt>
                <c:pt idx="7381">
                  <c:v>1.60423</c:v>
                </c:pt>
                <c:pt idx="7382">
                  <c:v>1.6119399999999999</c:v>
                </c:pt>
                <c:pt idx="7383">
                  <c:v>1.61067</c:v>
                </c:pt>
                <c:pt idx="7384">
                  <c:v>1.6141300000000001</c:v>
                </c:pt>
                <c:pt idx="7385">
                  <c:v>1.6197900000000001</c:v>
                </c:pt>
                <c:pt idx="7386">
                  <c:v>1.6177900000000001</c:v>
                </c:pt>
                <c:pt idx="7387">
                  <c:v>1.6245099999999999</c:v>
                </c:pt>
                <c:pt idx="7388">
                  <c:v>1.6274200000000001</c:v>
                </c:pt>
                <c:pt idx="7389">
                  <c:v>1.6300300000000001</c:v>
                </c:pt>
                <c:pt idx="7390">
                  <c:v>1.6279699999999999</c:v>
                </c:pt>
                <c:pt idx="7391">
                  <c:v>1.6276600000000001</c:v>
                </c:pt>
                <c:pt idx="7392">
                  <c:v>1.62799</c:v>
                </c:pt>
                <c:pt idx="7393">
                  <c:v>1.6294500000000001</c:v>
                </c:pt>
                <c:pt idx="7394">
                  <c:v>1.6210100000000001</c:v>
                </c:pt>
                <c:pt idx="7395">
                  <c:v>1.6167400000000001</c:v>
                </c:pt>
                <c:pt idx="7396">
                  <c:v>1.62263</c:v>
                </c:pt>
                <c:pt idx="7397">
                  <c:v>1.62791</c:v>
                </c:pt>
                <c:pt idx="7398">
                  <c:v>1.63697</c:v>
                </c:pt>
                <c:pt idx="7399">
                  <c:v>1.6353899999999999</c:v>
                </c:pt>
                <c:pt idx="7400">
                  <c:v>1.6208899999999999</c:v>
                </c:pt>
                <c:pt idx="7401">
                  <c:v>1.61775</c:v>
                </c:pt>
                <c:pt idx="7402">
                  <c:v>1.62079</c:v>
                </c:pt>
                <c:pt idx="7403">
                  <c:v>1.6210500000000001</c:v>
                </c:pt>
                <c:pt idx="7404">
                  <c:v>1.6257600000000001</c:v>
                </c:pt>
                <c:pt idx="7405">
                  <c:v>1.6314</c:v>
                </c:pt>
                <c:pt idx="7406">
                  <c:v>1.6309800000000001</c:v>
                </c:pt>
                <c:pt idx="7407">
                  <c:v>1.63391</c:v>
                </c:pt>
                <c:pt idx="7408">
                  <c:v>1.6351500000000001</c:v>
                </c:pt>
                <c:pt idx="7409">
                  <c:v>1.62981</c:v>
                </c:pt>
                <c:pt idx="7410">
                  <c:v>1.6306</c:v>
                </c:pt>
                <c:pt idx="7411">
                  <c:v>1.6329100000000001</c:v>
                </c:pt>
                <c:pt idx="7412">
                  <c:v>1.6373599999999999</c:v>
                </c:pt>
                <c:pt idx="7413">
                  <c:v>1.64314</c:v>
                </c:pt>
                <c:pt idx="7414">
                  <c:v>1.64113</c:v>
                </c:pt>
                <c:pt idx="7415">
                  <c:v>1.63401</c:v>
                </c:pt>
                <c:pt idx="7416">
                  <c:v>1.6331899999999999</c:v>
                </c:pt>
                <c:pt idx="7417">
                  <c:v>1.63412</c:v>
                </c:pt>
                <c:pt idx="7418">
                  <c:v>1.6325700000000001</c:v>
                </c:pt>
                <c:pt idx="7419">
                  <c:v>1.63964</c:v>
                </c:pt>
                <c:pt idx="7420">
                  <c:v>1.6359999999999999</c:v>
                </c:pt>
                <c:pt idx="7421">
                  <c:v>1.6326499999999999</c:v>
                </c:pt>
                <c:pt idx="7422">
                  <c:v>1.6414599999999999</c:v>
                </c:pt>
                <c:pt idx="7423">
                  <c:v>1.65863</c:v>
                </c:pt>
                <c:pt idx="7424">
                  <c:v>1.65977</c:v>
                </c:pt>
                <c:pt idx="7425">
                  <c:v>1.65313</c:v>
                </c:pt>
                <c:pt idx="7426">
                  <c:v>1.6426499999999999</c:v>
                </c:pt>
                <c:pt idx="7427">
                  <c:v>1.64947</c:v>
                </c:pt>
                <c:pt idx="7428">
                  <c:v>1.6511</c:v>
                </c:pt>
                <c:pt idx="7429">
                  <c:v>1.6476200000000001</c:v>
                </c:pt>
                <c:pt idx="7430">
                  <c:v>1.64706</c:v>
                </c:pt>
                <c:pt idx="7431">
                  <c:v>1.64985</c:v>
                </c:pt>
                <c:pt idx="7432">
                  <c:v>1.6529199999999999</c:v>
                </c:pt>
                <c:pt idx="7433">
                  <c:v>1.6470800000000001</c:v>
                </c:pt>
                <c:pt idx="7434">
                  <c:v>1.6401300000000001</c:v>
                </c:pt>
                <c:pt idx="7435">
                  <c:v>1.6410800000000001</c:v>
                </c:pt>
                <c:pt idx="7436">
                  <c:v>1.6404000000000001</c:v>
                </c:pt>
                <c:pt idx="7437">
                  <c:v>1.6397699999999999</c:v>
                </c:pt>
                <c:pt idx="7438">
                  <c:v>1.6345400000000001</c:v>
                </c:pt>
                <c:pt idx="7439">
                  <c:v>1.63497</c:v>
                </c:pt>
                <c:pt idx="7440">
                  <c:v>1.6438200000000001</c:v>
                </c:pt>
                <c:pt idx="7441">
                  <c:v>1.6472100000000001</c:v>
                </c:pt>
                <c:pt idx="7442">
                  <c:v>1.6517200000000001</c:v>
                </c:pt>
                <c:pt idx="7443">
                  <c:v>1.64883</c:v>
                </c:pt>
                <c:pt idx="7444">
                  <c:v>1.64401</c:v>
                </c:pt>
                <c:pt idx="7445">
                  <c:v>1.6467499999999999</c:v>
                </c:pt>
                <c:pt idx="7446">
                  <c:v>1.65123</c:v>
                </c:pt>
                <c:pt idx="7447">
                  <c:v>1.65137</c:v>
                </c:pt>
                <c:pt idx="7448">
                  <c:v>1.65276</c:v>
                </c:pt>
                <c:pt idx="7449">
                  <c:v>1.6477900000000001</c:v>
                </c:pt>
                <c:pt idx="7450">
                  <c:v>1.64625</c:v>
                </c:pt>
                <c:pt idx="7451">
                  <c:v>1.65157</c:v>
                </c:pt>
                <c:pt idx="7452">
                  <c:v>1.65398</c:v>
                </c:pt>
                <c:pt idx="7453">
                  <c:v>1.6487799999999999</c:v>
                </c:pt>
                <c:pt idx="7454">
                  <c:v>1.6518200000000001</c:v>
                </c:pt>
                <c:pt idx="7455">
                  <c:v>1.6480399999999999</c:v>
                </c:pt>
                <c:pt idx="7456">
                  <c:v>1.64449</c:v>
                </c:pt>
                <c:pt idx="7457">
                  <c:v>1.65188</c:v>
                </c:pt>
                <c:pt idx="7458">
                  <c:v>1.6540600000000001</c:v>
                </c:pt>
                <c:pt idx="7459">
                  <c:v>1.6544700000000001</c:v>
                </c:pt>
                <c:pt idx="7460">
                  <c:v>1.64924</c:v>
                </c:pt>
                <c:pt idx="7461">
                  <c:v>1.6462000000000001</c:v>
                </c:pt>
                <c:pt idx="7462">
                  <c:v>1.6451800000000001</c:v>
                </c:pt>
                <c:pt idx="7463">
                  <c:v>1.6457900000000001</c:v>
                </c:pt>
                <c:pt idx="7464">
                  <c:v>1.6409199999999999</c:v>
                </c:pt>
                <c:pt idx="7465">
                  <c:v>1.6453500000000001</c:v>
                </c:pt>
                <c:pt idx="7466">
                  <c:v>1.64493</c:v>
                </c:pt>
                <c:pt idx="7467">
                  <c:v>1.63632</c:v>
                </c:pt>
                <c:pt idx="7468">
                  <c:v>1.6413199999999999</c:v>
                </c:pt>
                <c:pt idx="7469">
                  <c:v>1.64276</c:v>
                </c:pt>
                <c:pt idx="7470">
                  <c:v>1.6366499999999999</c:v>
                </c:pt>
                <c:pt idx="7471">
                  <c:v>1.63826</c:v>
                </c:pt>
                <c:pt idx="7472">
                  <c:v>1.64551</c:v>
                </c:pt>
                <c:pt idx="7473">
                  <c:v>1.6456599999999999</c:v>
                </c:pt>
                <c:pt idx="7474">
                  <c:v>1.64788</c:v>
                </c:pt>
                <c:pt idx="7475">
                  <c:v>1.64537</c:v>
                </c:pt>
                <c:pt idx="7476">
                  <c:v>1.6343700000000001</c:v>
                </c:pt>
                <c:pt idx="7477">
                  <c:v>1.6381699999999999</c:v>
                </c:pt>
                <c:pt idx="7478">
                  <c:v>1.6424799999999999</c:v>
                </c:pt>
                <c:pt idx="7479">
                  <c:v>1.6372899999999999</c:v>
                </c:pt>
                <c:pt idx="7480">
                  <c:v>1.63846</c:v>
                </c:pt>
                <c:pt idx="7481">
                  <c:v>1.6337299999999999</c:v>
                </c:pt>
                <c:pt idx="7482">
                  <c:v>1.62775</c:v>
                </c:pt>
                <c:pt idx="7483">
                  <c:v>1.6205700000000001</c:v>
                </c:pt>
                <c:pt idx="7484">
                  <c:v>1.61703</c:v>
                </c:pt>
                <c:pt idx="7485">
                  <c:v>1.6164700000000001</c:v>
                </c:pt>
                <c:pt idx="7486">
                  <c:v>1.61615</c:v>
                </c:pt>
                <c:pt idx="7487">
                  <c:v>1.6125100000000001</c:v>
                </c:pt>
                <c:pt idx="7488">
                  <c:v>1.61036</c:v>
                </c:pt>
                <c:pt idx="7489">
                  <c:v>1.61117</c:v>
                </c:pt>
                <c:pt idx="7490">
                  <c:v>1.6125400000000001</c:v>
                </c:pt>
                <c:pt idx="7491">
                  <c:v>1.6115200000000001</c:v>
                </c:pt>
                <c:pt idx="7492">
                  <c:v>1.6131899999999999</c:v>
                </c:pt>
                <c:pt idx="7493">
                  <c:v>1.6172</c:v>
                </c:pt>
                <c:pt idx="7494">
                  <c:v>1.61408</c:v>
                </c:pt>
                <c:pt idx="7495">
                  <c:v>1.61361</c:v>
                </c:pt>
                <c:pt idx="7496">
                  <c:v>1.61151</c:v>
                </c:pt>
                <c:pt idx="7497">
                  <c:v>1.6169199999999999</c:v>
                </c:pt>
                <c:pt idx="7498">
                  <c:v>1.6202000000000001</c:v>
                </c:pt>
                <c:pt idx="7499">
                  <c:v>1.6203700000000001</c:v>
                </c:pt>
                <c:pt idx="7500">
                  <c:v>1.62581</c:v>
                </c:pt>
                <c:pt idx="7501">
                  <c:v>1.6358699999999999</c:v>
                </c:pt>
                <c:pt idx="7502">
                  <c:v>1.6345799999999999</c:v>
                </c:pt>
                <c:pt idx="7503">
                  <c:v>1.6246499999999999</c:v>
                </c:pt>
                <c:pt idx="7504">
                  <c:v>1.61955</c:v>
                </c:pt>
                <c:pt idx="7505">
                  <c:v>1.6254200000000001</c:v>
                </c:pt>
                <c:pt idx="7506">
                  <c:v>1.6304700000000001</c:v>
                </c:pt>
                <c:pt idx="7507">
                  <c:v>1.6333299999999999</c:v>
                </c:pt>
                <c:pt idx="7508">
                  <c:v>1.6312800000000001</c:v>
                </c:pt>
                <c:pt idx="7509">
                  <c:v>1.6426000000000001</c:v>
                </c:pt>
                <c:pt idx="7510">
                  <c:v>1.65151</c:v>
                </c:pt>
                <c:pt idx="7511">
                  <c:v>1.6470899999999999</c:v>
                </c:pt>
                <c:pt idx="7512">
                  <c:v>1.64083</c:v>
                </c:pt>
                <c:pt idx="7513">
                  <c:v>1.62738</c:v>
                </c:pt>
                <c:pt idx="7514">
                  <c:v>1.6306099999999999</c:v>
                </c:pt>
                <c:pt idx="7515">
                  <c:v>1.64219</c:v>
                </c:pt>
                <c:pt idx="7516">
                  <c:v>1.65249</c:v>
                </c:pt>
                <c:pt idx="7517">
                  <c:v>1.6618999999999999</c:v>
                </c:pt>
                <c:pt idx="7518">
                  <c:v>1.6657500000000001</c:v>
                </c:pt>
                <c:pt idx="7519">
                  <c:v>1.6721299999999999</c:v>
                </c:pt>
                <c:pt idx="7520">
                  <c:v>1.6774100000000001</c:v>
                </c:pt>
                <c:pt idx="7521">
                  <c:v>1.6786000000000001</c:v>
                </c:pt>
                <c:pt idx="7522">
                  <c:v>1.6771400000000001</c:v>
                </c:pt>
                <c:pt idx="7523">
                  <c:v>1.6766799999999999</c:v>
                </c:pt>
                <c:pt idx="7524">
                  <c:v>1.67788</c:v>
                </c:pt>
                <c:pt idx="7525">
                  <c:v>1.6894199999999999</c:v>
                </c:pt>
                <c:pt idx="7526">
                  <c:v>1.6952100000000001</c:v>
                </c:pt>
                <c:pt idx="7527">
                  <c:v>1.6897599999999999</c:v>
                </c:pt>
                <c:pt idx="7528">
                  <c:v>1.6865600000000001</c:v>
                </c:pt>
                <c:pt idx="7529">
                  <c:v>1.69102</c:v>
                </c:pt>
                <c:pt idx="7530">
                  <c:v>1.69862</c:v>
                </c:pt>
                <c:pt idx="7531">
                  <c:v>1.7014499999999999</c:v>
                </c:pt>
                <c:pt idx="7532">
                  <c:v>1.7017899999999999</c:v>
                </c:pt>
                <c:pt idx="7533">
                  <c:v>1.69733</c:v>
                </c:pt>
                <c:pt idx="7534">
                  <c:v>1.6942999999999999</c:v>
                </c:pt>
                <c:pt idx="7535">
                  <c:v>1.7024699999999999</c:v>
                </c:pt>
                <c:pt idx="7536">
                  <c:v>1.7101500000000001</c:v>
                </c:pt>
                <c:pt idx="7537">
                  <c:v>1.7090099999999999</c:v>
                </c:pt>
                <c:pt idx="7538">
                  <c:v>1.7002999999999999</c:v>
                </c:pt>
                <c:pt idx="7539">
                  <c:v>1.70418</c:v>
                </c:pt>
                <c:pt idx="7540">
                  <c:v>1.6920599999999999</c:v>
                </c:pt>
                <c:pt idx="7541">
                  <c:v>1.6842299999999999</c:v>
                </c:pt>
                <c:pt idx="7542">
                  <c:v>1.6901999999999999</c:v>
                </c:pt>
                <c:pt idx="7543">
                  <c:v>1.6910400000000001</c:v>
                </c:pt>
                <c:pt idx="7544">
                  <c:v>1.68919</c:v>
                </c:pt>
                <c:pt idx="7545">
                  <c:v>1.6855899999999999</c:v>
                </c:pt>
                <c:pt idx="7546">
                  <c:v>1.67916</c:v>
                </c:pt>
                <c:pt idx="7547">
                  <c:v>1.67631</c:v>
                </c:pt>
                <c:pt idx="7548">
                  <c:v>1.6781900000000001</c:v>
                </c:pt>
                <c:pt idx="7549">
                  <c:v>1.6832100000000001</c:v>
                </c:pt>
                <c:pt idx="7550">
                  <c:v>1.6769499999999999</c:v>
                </c:pt>
                <c:pt idx="7551">
                  <c:v>1.67279</c:v>
                </c:pt>
                <c:pt idx="7552">
                  <c:v>1.6692400000000001</c:v>
                </c:pt>
                <c:pt idx="7553">
                  <c:v>1.6701299999999999</c:v>
                </c:pt>
                <c:pt idx="7554">
                  <c:v>1.67398</c:v>
                </c:pt>
                <c:pt idx="7555">
                  <c:v>1.66882</c:v>
                </c:pt>
                <c:pt idx="7556">
                  <c:v>1.6712199999999999</c:v>
                </c:pt>
                <c:pt idx="7557">
                  <c:v>1.6684699999999999</c:v>
                </c:pt>
                <c:pt idx="7558">
                  <c:v>1.66401</c:v>
                </c:pt>
                <c:pt idx="7559">
                  <c:v>1.6646099999999999</c:v>
                </c:pt>
                <c:pt idx="7560">
                  <c:v>1.6612899999999999</c:v>
                </c:pt>
                <c:pt idx="7561">
                  <c:v>1.6632899999999999</c:v>
                </c:pt>
                <c:pt idx="7562">
                  <c:v>1.6642999999999999</c:v>
                </c:pt>
                <c:pt idx="7563">
                  <c:v>1.66553</c:v>
                </c:pt>
                <c:pt idx="7564">
                  <c:v>1.6656500000000001</c:v>
                </c:pt>
                <c:pt idx="7565">
                  <c:v>1.6659200000000001</c:v>
                </c:pt>
                <c:pt idx="7566">
                  <c:v>1.6637999999999999</c:v>
                </c:pt>
                <c:pt idx="7567">
                  <c:v>1.6665000000000001</c:v>
                </c:pt>
                <c:pt idx="7568">
                  <c:v>1.67208</c:v>
                </c:pt>
                <c:pt idx="7569">
                  <c:v>1.6736800000000001</c:v>
                </c:pt>
                <c:pt idx="7570">
                  <c:v>1.6665300000000001</c:v>
                </c:pt>
                <c:pt idx="7571">
                  <c:v>1.66842</c:v>
                </c:pt>
                <c:pt idx="7572">
                  <c:v>1.6692100000000001</c:v>
                </c:pt>
                <c:pt idx="7573">
                  <c:v>1.6754500000000001</c:v>
                </c:pt>
                <c:pt idx="7574">
                  <c:v>1.6690700000000001</c:v>
                </c:pt>
                <c:pt idx="7575">
                  <c:v>1.6694100000000001</c:v>
                </c:pt>
                <c:pt idx="7576">
                  <c:v>1.6778500000000001</c:v>
                </c:pt>
                <c:pt idx="7577">
                  <c:v>1.6921299999999999</c:v>
                </c:pt>
                <c:pt idx="7578">
                  <c:v>1.6995499999999999</c:v>
                </c:pt>
                <c:pt idx="7579">
                  <c:v>1.6917899999999999</c:v>
                </c:pt>
                <c:pt idx="7580">
                  <c:v>1.69296</c:v>
                </c:pt>
                <c:pt idx="7581">
                  <c:v>1.69922</c:v>
                </c:pt>
                <c:pt idx="7582">
                  <c:v>1.7058800000000001</c:v>
                </c:pt>
                <c:pt idx="7583">
                  <c:v>1.69845</c:v>
                </c:pt>
                <c:pt idx="7584">
                  <c:v>1.6888099999999999</c:v>
                </c:pt>
                <c:pt idx="7585">
                  <c:v>1.69045</c:v>
                </c:pt>
                <c:pt idx="7586">
                  <c:v>1.6919900000000001</c:v>
                </c:pt>
                <c:pt idx="7587">
                  <c:v>1.68981</c:v>
                </c:pt>
                <c:pt idx="7588">
                  <c:v>1.6914</c:v>
                </c:pt>
                <c:pt idx="7589">
                  <c:v>1.6898299999999999</c:v>
                </c:pt>
                <c:pt idx="7590">
                  <c:v>1.68181</c:v>
                </c:pt>
                <c:pt idx="7591">
                  <c:v>1.67804</c:v>
                </c:pt>
                <c:pt idx="7592">
                  <c:v>1.67814</c:v>
                </c:pt>
                <c:pt idx="7593">
                  <c:v>1.6752499999999999</c:v>
                </c:pt>
                <c:pt idx="7594">
                  <c:v>1.6637500000000001</c:v>
                </c:pt>
                <c:pt idx="7595">
                  <c:v>1.6549700000000001</c:v>
                </c:pt>
                <c:pt idx="7596">
                  <c:v>1.6586099999999999</c:v>
                </c:pt>
                <c:pt idx="7597">
                  <c:v>1.65456</c:v>
                </c:pt>
                <c:pt idx="7598">
                  <c:v>1.64933</c:v>
                </c:pt>
                <c:pt idx="7599">
                  <c:v>1.65107</c:v>
                </c:pt>
                <c:pt idx="7600">
                  <c:v>1.6528499999999999</c:v>
                </c:pt>
                <c:pt idx="7601">
                  <c:v>1.6432899999999999</c:v>
                </c:pt>
                <c:pt idx="7602">
                  <c:v>1.6326400000000001</c:v>
                </c:pt>
                <c:pt idx="7603">
                  <c:v>1.6288</c:v>
                </c:pt>
                <c:pt idx="7604">
                  <c:v>1.6221000000000001</c:v>
                </c:pt>
                <c:pt idx="7605">
                  <c:v>1.6188499999999999</c:v>
                </c:pt>
                <c:pt idx="7606">
                  <c:v>1.6168800000000001</c:v>
                </c:pt>
                <c:pt idx="7607">
                  <c:v>1.6202099999999999</c:v>
                </c:pt>
                <c:pt idx="7608">
                  <c:v>1.6127499999999999</c:v>
                </c:pt>
                <c:pt idx="7609">
                  <c:v>1.61233</c:v>
                </c:pt>
                <c:pt idx="7610">
                  <c:v>1.6157699999999999</c:v>
                </c:pt>
                <c:pt idx="7611">
                  <c:v>1.6181399999999999</c:v>
                </c:pt>
                <c:pt idx="7612">
                  <c:v>1.61181</c:v>
                </c:pt>
                <c:pt idx="7613">
                  <c:v>1.61721</c:v>
                </c:pt>
                <c:pt idx="7614">
                  <c:v>1.6240000000000001</c:v>
                </c:pt>
                <c:pt idx="7615">
                  <c:v>1.6308100000000001</c:v>
                </c:pt>
                <c:pt idx="7616">
                  <c:v>1.63826</c:v>
                </c:pt>
                <c:pt idx="7617">
                  <c:v>1.6510499999999999</c:v>
                </c:pt>
                <c:pt idx="7618">
                  <c:v>1.6652199999999999</c:v>
                </c:pt>
                <c:pt idx="7619">
                  <c:v>1.6780299999999999</c:v>
                </c:pt>
                <c:pt idx="7620">
                  <c:v>1.6868399999999999</c:v>
                </c:pt>
                <c:pt idx="7621">
                  <c:v>1.70811</c:v>
                </c:pt>
                <c:pt idx="7622">
                  <c:v>1.74057</c:v>
                </c:pt>
                <c:pt idx="7623">
                  <c:v>1.7782899999999999</c:v>
                </c:pt>
                <c:pt idx="7624">
                  <c:v>1.81345</c:v>
                </c:pt>
                <c:pt idx="7625">
                  <c:v>1.8507199999999999</c:v>
                </c:pt>
                <c:pt idx="7626">
                  <c:v>1.8855299999999999</c:v>
                </c:pt>
                <c:pt idx="7627">
                  <c:v>1.93181</c:v>
                </c:pt>
                <c:pt idx="7628">
                  <c:v>1.99119</c:v>
                </c:pt>
                <c:pt idx="7629">
                  <c:v>2.0561400000000001</c:v>
                </c:pt>
                <c:pt idx="7630">
                  <c:v>2.1242000000000001</c:v>
                </c:pt>
                <c:pt idx="7631">
                  <c:v>2.1952199999999999</c:v>
                </c:pt>
                <c:pt idx="7632">
                  <c:v>2.2732299999999999</c:v>
                </c:pt>
                <c:pt idx="7633">
                  <c:v>2.3613400000000002</c:v>
                </c:pt>
                <c:pt idx="7634">
                  <c:v>2.45113</c:v>
                </c:pt>
                <c:pt idx="7635">
                  <c:v>2.54033</c:v>
                </c:pt>
                <c:pt idx="7636">
                  <c:v>2.6380400000000002</c:v>
                </c:pt>
                <c:pt idx="7637">
                  <c:v>2.7435200000000002</c:v>
                </c:pt>
                <c:pt idx="7638">
                  <c:v>2.84307</c:v>
                </c:pt>
                <c:pt idx="7639">
                  <c:v>2.9515699999999998</c:v>
                </c:pt>
                <c:pt idx="7640">
                  <c:v>3.06915</c:v>
                </c:pt>
                <c:pt idx="7641">
                  <c:v>3.1861799999999998</c:v>
                </c:pt>
                <c:pt idx="7642">
                  <c:v>3.2889300000000001</c:v>
                </c:pt>
                <c:pt idx="7643">
                  <c:v>3.3871600000000002</c:v>
                </c:pt>
                <c:pt idx="7644">
                  <c:v>3.48482</c:v>
                </c:pt>
                <c:pt idx="7645">
                  <c:v>3.5873200000000001</c:v>
                </c:pt>
                <c:pt idx="7646">
                  <c:v>3.6808200000000002</c:v>
                </c:pt>
                <c:pt idx="7647">
                  <c:v>3.7667600000000001</c:v>
                </c:pt>
                <c:pt idx="7648">
                  <c:v>3.8410199999999999</c:v>
                </c:pt>
                <c:pt idx="7649">
                  <c:v>3.9094899999999999</c:v>
                </c:pt>
                <c:pt idx="7650">
                  <c:v>3.9673500000000002</c:v>
                </c:pt>
                <c:pt idx="7651">
                  <c:v>4.0202999999999998</c:v>
                </c:pt>
                <c:pt idx="7652">
                  <c:v>4.05905</c:v>
                </c:pt>
                <c:pt idx="7653">
                  <c:v>4.0838200000000002</c:v>
                </c:pt>
                <c:pt idx="7654">
                  <c:v>4.1020899999999996</c:v>
                </c:pt>
                <c:pt idx="7655">
                  <c:v>4.0978000000000003</c:v>
                </c:pt>
                <c:pt idx="7656">
                  <c:v>4.0883099999999999</c:v>
                </c:pt>
                <c:pt idx="7657">
                  <c:v>4.07003</c:v>
                </c:pt>
                <c:pt idx="7658">
                  <c:v>4.0426900000000003</c:v>
                </c:pt>
                <c:pt idx="7659">
                  <c:v>4.0107600000000003</c:v>
                </c:pt>
                <c:pt idx="7660">
                  <c:v>3.9679199999999999</c:v>
                </c:pt>
                <c:pt idx="7661">
                  <c:v>3.9170699999999998</c:v>
                </c:pt>
                <c:pt idx="7662">
                  <c:v>3.8550599999999999</c:v>
                </c:pt>
                <c:pt idx="7663">
                  <c:v>3.78471</c:v>
                </c:pt>
                <c:pt idx="7664">
                  <c:v>3.71001</c:v>
                </c:pt>
                <c:pt idx="7665">
                  <c:v>3.62961</c:v>
                </c:pt>
                <c:pt idx="7666">
                  <c:v>3.5489000000000002</c:v>
                </c:pt>
                <c:pt idx="7667">
                  <c:v>3.4675400000000001</c:v>
                </c:pt>
                <c:pt idx="7668">
                  <c:v>3.38374</c:v>
                </c:pt>
                <c:pt idx="7669">
                  <c:v>3.29556</c:v>
                </c:pt>
                <c:pt idx="7670">
                  <c:v>3.2113499999999999</c:v>
                </c:pt>
                <c:pt idx="7671">
                  <c:v>3.1329899999999999</c:v>
                </c:pt>
                <c:pt idx="7672">
                  <c:v>3.05945</c:v>
                </c:pt>
                <c:pt idx="7673">
                  <c:v>2.9874200000000002</c:v>
                </c:pt>
                <c:pt idx="7674">
                  <c:v>2.9103599999999998</c:v>
                </c:pt>
                <c:pt idx="7675">
                  <c:v>2.8342000000000001</c:v>
                </c:pt>
                <c:pt idx="7676">
                  <c:v>2.7640899999999999</c:v>
                </c:pt>
                <c:pt idx="7677">
                  <c:v>2.6976499999999999</c:v>
                </c:pt>
                <c:pt idx="7678">
                  <c:v>2.63815</c:v>
                </c:pt>
                <c:pt idx="7679">
                  <c:v>2.5893999999999999</c:v>
                </c:pt>
                <c:pt idx="7680">
                  <c:v>2.5313099999999999</c:v>
                </c:pt>
                <c:pt idx="7681">
                  <c:v>2.4869500000000002</c:v>
                </c:pt>
                <c:pt idx="7682">
                  <c:v>2.4521199999999999</c:v>
                </c:pt>
                <c:pt idx="7683">
                  <c:v>2.4138999999999999</c:v>
                </c:pt>
                <c:pt idx="7684">
                  <c:v>2.3830399999999998</c:v>
                </c:pt>
                <c:pt idx="7685">
                  <c:v>2.3636699999999999</c:v>
                </c:pt>
                <c:pt idx="7686">
                  <c:v>2.34226</c:v>
                </c:pt>
                <c:pt idx="7687">
                  <c:v>2.3220499999999999</c:v>
                </c:pt>
                <c:pt idx="7688">
                  <c:v>2.3022800000000001</c:v>
                </c:pt>
                <c:pt idx="7689">
                  <c:v>2.2835999999999999</c:v>
                </c:pt>
                <c:pt idx="7690">
                  <c:v>2.27597</c:v>
                </c:pt>
                <c:pt idx="7691">
                  <c:v>2.2663000000000002</c:v>
                </c:pt>
                <c:pt idx="7692">
                  <c:v>2.2636500000000002</c:v>
                </c:pt>
                <c:pt idx="7693">
                  <c:v>2.26057</c:v>
                </c:pt>
                <c:pt idx="7694">
                  <c:v>2.2540100000000001</c:v>
                </c:pt>
                <c:pt idx="7695">
                  <c:v>2.2543099999999998</c:v>
                </c:pt>
                <c:pt idx="7696">
                  <c:v>2.2571500000000002</c:v>
                </c:pt>
                <c:pt idx="7697">
                  <c:v>2.2670699999999999</c:v>
                </c:pt>
                <c:pt idx="7698">
                  <c:v>2.2744499999999999</c:v>
                </c:pt>
                <c:pt idx="7699">
                  <c:v>2.2734800000000002</c:v>
                </c:pt>
                <c:pt idx="7700">
                  <c:v>2.2747999999999999</c:v>
                </c:pt>
                <c:pt idx="7701">
                  <c:v>2.2770899999999998</c:v>
                </c:pt>
                <c:pt idx="7702">
                  <c:v>2.2904900000000001</c:v>
                </c:pt>
                <c:pt idx="7703">
                  <c:v>2.2970299999999999</c:v>
                </c:pt>
                <c:pt idx="7704">
                  <c:v>2.3053599999999999</c:v>
                </c:pt>
                <c:pt idx="7705">
                  <c:v>2.3267600000000002</c:v>
                </c:pt>
                <c:pt idx="7706">
                  <c:v>2.3397800000000002</c:v>
                </c:pt>
                <c:pt idx="7707">
                  <c:v>2.3538899999999998</c:v>
                </c:pt>
                <c:pt idx="7708">
                  <c:v>2.3631500000000001</c:v>
                </c:pt>
                <c:pt idx="7709">
                  <c:v>2.3721199999999998</c:v>
                </c:pt>
                <c:pt idx="7710">
                  <c:v>2.38659</c:v>
                </c:pt>
                <c:pt idx="7711">
                  <c:v>2.39073</c:v>
                </c:pt>
                <c:pt idx="7712">
                  <c:v>2.39567</c:v>
                </c:pt>
                <c:pt idx="7713">
                  <c:v>2.3991099999999999</c:v>
                </c:pt>
                <c:pt idx="7714">
                  <c:v>2.40401</c:v>
                </c:pt>
                <c:pt idx="7715">
                  <c:v>2.40246</c:v>
                </c:pt>
                <c:pt idx="7716">
                  <c:v>2.4029099999999999</c:v>
                </c:pt>
                <c:pt idx="7717">
                  <c:v>2.4050799999999999</c:v>
                </c:pt>
                <c:pt idx="7718">
                  <c:v>2.4079799999999998</c:v>
                </c:pt>
                <c:pt idx="7719">
                  <c:v>2.4093599999999999</c:v>
                </c:pt>
                <c:pt idx="7720">
                  <c:v>2.4195600000000002</c:v>
                </c:pt>
                <c:pt idx="7721">
                  <c:v>2.4181599999999999</c:v>
                </c:pt>
                <c:pt idx="7722">
                  <c:v>2.4138500000000001</c:v>
                </c:pt>
                <c:pt idx="7723">
                  <c:v>2.4070399999999998</c:v>
                </c:pt>
                <c:pt idx="7724">
                  <c:v>2.3984100000000002</c:v>
                </c:pt>
                <c:pt idx="7725">
                  <c:v>2.3933599999999999</c:v>
                </c:pt>
                <c:pt idx="7726">
                  <c:v>2.3816999999999999</c:v>
                </c:pt>
                <c:pt idx="7727">
                  <c:v>2.3720699999999999</c:v>
                </c:pt>
                <c:pt idx="7728">
                  <c:v>2.37215</c:v>
                </c:pt>
                <c:pt idx="7729">
                  <c:v>2.3677100000000002</c:v>
                </c:pt>
                <c:pt idx="7730">
                  <c:v>2.3567999999999998</c:v>
                </c:pt>
                <c:pt idx="7731">
                  <c:v>2.3357000000000001</c:v>
                </c:pt>
                <c:pt idx="7732">
                  <c:v>2.3191199999999998</c:v>
                </c:pt>
                <c:pt idx="7733">
                  <c:v>2.30002</c:v>
                </c:pt>
                <c:pt idx="7734">
                  <c:v>2.2823500000000001</c:v>
                </c:pt>
                <c:pt idx="7735">
                  <c:v>2.2678400000000001</c:v>
                </c:pt>
                <c:pt idx="7736">
                  <c:v>2.2489300000000001</c:v>
                </c:pt>
                <c:pt idx="7737">
                  <c:v>2.23583</c:v>
                </c:pt>
                <c:pt idx="7738">
                  <c:v>2.21604</c:v>
                </c:pt>
                <c:pt idx="7739">
                  <c:v>2.1902200000000001</c:v>
                </c:pt>
                <c:pt idx="7740">
                  <c:v>2.16866</c:v>
                </c:pt>
                <c:pt idx="7741">
                  <c:v>2.1460599999999999</c:v>
                </c:pt>
                <c:pt idx="7742">
                  <c:v>2.13062</c:v>
                </c:pt>
                <c:pt idx="7743">
                  <c:v>2.1087400000000001</c:v>
                </c:pt>
                <c:pt idx="7744">
                  <c:v>2.0818500000000002</c:v>
                </c:pt>
                <c:pt idx="7745">
                  <c:v>2.0638299999999998</c:v>
                </c:pt>
                <c:pt idx="7746">
                  <c:v>2.0484900000000001</c:v>
                </c:pt>
                <c:pt idx="7747">
                  <c:v>2.0263</c:v>
                </c:pt>
                <c:pt idx="7748">
                  <c:v>2.00745</c:v>
                </c:pt>
                <c:pt idx="7749">
                  <c:v>1.9897800000000001</c:v>
                </c:pt>
                <c:pt idx="7750">
                  <c:v>1.97237</c:v>
                </c:pt>
                <c:pt idx="7751">
                  <c:v>1.9569799999999999</c:v>
                </c:pt>
                <c:pt idx="7752">
                  <c:v>1.9399900000000001</c:v>
                </c:pt>
                <c:pt idx="7753">
                  <c:v>1.9222600000000001</c:v>
                </c:pt>
                <c:pt idx="7754">
                  <c:v>1.90307</c:v>
                </c:pt>
                <c:pt idx="7755">
                  <c:v>1.88975</c:v>
                </c:pt>
                <c:pt idx="7756">
                  <c:v>1.8801000000000001</c:v>
                </c:pt>
                <c:pt idx="7757">
                  <c:v>1.86676</c:v>
                </c:pt>
                <c:pt idx="7758">
                  <c:v>1.8463099999999999</c:v>
                </c:pt>
                <c:pt idx="7759">
                  <c:v>1.82863</c:v>
                </c:pt>
                <c:pt idx="7760">
                  <c:v>1.81335</c:v>
                </c:pt>
                <c:pt idx="7761">
                  <c:v>1.8025199999999999</c:v>
                </c:pt>
                <c:pt idx="7762">
                  <c:v>1.8005599999999999</c:v>
                </c:pt>
                <c:pt idx="7763">
                  <c:v>1.8022199999999999</c:v>
                </c:pt>
                <c:pt idx="7764">
                  <c:v>1.7940199999999999</c:v>
                </c:pt>
                <c:pt idx="7765">
                  <c:v>1.7787599999999999</c:v>
                </c:pt>
                <c:pt idx="7766">
                  <c:v>1.76542</c:v>
                </c:pt>
                <c:pt idx="7767">
                  <c:v>1.7595000000000001</c:v>
                </c:pt>
                <c:pt idx="7768">
                  <c:v>1.75848</c:v>
                </c:pt>
                <c:pt idx="7769">
                  <c:v>1.76444</c:v>
                </c:pt>
                <c:pt idx="7770">
                  <c:v>1.76075</c:v>
                </c:pt>
                <c:pt idx="7771">
                  <c:v>1.75139</c:v>
                </c:pt>
                <c:pt idx="7772">
                  <c:v>1.7455799999999999</c:v>
                </c:pt>
                <c:pt idx="7773">
                  <c:v>1.7383200000000001</c:v>
                </c:pt>
                <c:pt idx="7774">
                  <c:v>1.73414</c:v>
                </c:pt>
                <c:pt idx="7775">
                  <c:v>1.73258</c:v>
                </c:pt>
                <c:pt idx="7776">
                  <c:v>1.7300599999999999</c:v>
                </c:pt>
                <c:pt idx="7777">
                  <c:v>1.7282299999999999</c:v>
                </c:pt>
                <c:pt idx="7778">
                  <c:v>1.7258899999999999</c:v>
                </c:pt>
                <c:pt idx="7779">
                  <c:v>1.7289699999999999</c:v>
                </c:pt>
                <c:pt idx="7780">
                  <c:v>1.7345600000000001</c:v>
                </c:pt>
                <c:pt idx="7781">
                  <c:v>1.73586</c:v>
                </c:pt>
                <c:pt idx="7782">
                  <c:v>1.7331700000000001</c:v>
                </c:pt>
                <c:pt idx="7783">
                  <c:v>1.7310000000000001</c:v>
                </c:pt>
                <c:pt idx="7784">
                  <c:v>1.7319</c:v>
                </c:pt>
                <c:pt idx="7785">
                  <c:v>1.7295799999999999</c:v>
                </c:pt>
                <c:pt idx="7786">
                  <c:v>1.7248300000000001</c:v>
                </c:pt>
                <c:pt idx="7787">
                  <c:v>1.72912</c:v>
                </c:pt>
                <c:pt idx="7788">
                  <c:v>1.73837</c:v>
                </c:pt>
                <c:pt idx="7789">
                  <c:v>1.73587</c:v>
                </c:pt>
                <c:pt idx="7790">
                  <c:v>1.7378</c:v>
                </c:pt>
                <c:pt idx="7791">
                  <c:v>1.74186</c:v>
                </c:pt>
                <c:pt idx="7792">
                  <c:v>1.7396100000000001</c:v>
                </c:pt>
                <c:pt idx="7793">
                  <c:v>1.7460199999999999</c:v>
                </c:pt>
                <c:pt idx="7794">
                  <c:v>1.74875</c:v>
                </c:pt>
                <c:pt idx="7795">
                  <c:v>1.74292</c:v>
                </c:pt>
                <c:pt idx="7796">
                  <c:v>1.74058</c:v>
                </c:pt>
                <c:pt idx="7797">
                  <c:v>1.7481899999999999</c:v>
                </c:pt>
                <c:pt idx="7798">
                  <c:v>1.7524</c:v>
                </c:pt>
                <c:pt idx="7799">
                  <c:v>1.75129</c:v>
                </c:pt>
                <c:pt idx="7800">
                  <c:v>1.7516499999999999</c:v>
                </c:pt>
                <c:pt idx="7801">
                  <c:v>1.76102</c:v>
                </c:pt>
                <c:pt idx="7802">
                  <c:v>1.77214</c:v>
                </c:pt>
                <c:pt idx="7803">
                  <c:v>1.7743</c:v>
                </c:pt>
                <c:pt idx="7804">
                  <c:v>1.7849600000000001</c:v>
                </c:pt>
                <c:pt idx="7805">
                  <c:v>1.8013699999999999</c:v>
                </c:pt>
                <c:pt idx="7806">
                  <c:v>1.8207800000000001</c:v>
                </c:pt>
                <c:pt idx="7807">
                  <c:v>1.8469500000000001</c:v>
                </c:pt>
                <c:pt idx="7808">
                  <c:v>1.8752899999999999</c:v>
                </c:pt>
                <c:pt idx="7809">
                  <c:v>1.8949100000000001</c:v>
                </c:pt>
                <c:pt idx="7810">
                  <c:v>1.92441</c:v>
                </c:pt>
                <c:pt idx="7811">
                  <c:v>1.97315</c:v>
                </c:pt>
                <c:pt idx="7812">
                  <c:v>2.0185300000000002</c:v>
                </c:pt>
                <c:pt idx="7813">
                  <c:v>2.0704199999999999</c:v>
                </c:pt>
                <c:pt idx="7814">
                  <c:v>2.13226</c:v>
                </c:pt>
                <c:pt idx="7815">
                  <c:v>2.20275</c:v>
                </c:pt>
                <c:pt idx="7816">
                  <c:v>2.2750900000000001</c:v>
                </c:pt>
                <c:pt idx="7817">
                  <c:v>2.3599399999999999</c:v>
                </c:pt>
                <c:pt idx="7818">
                  <c:v>2.4598300000000002</c:v>
                </c:pt>
                <c:pt idx="7819">
                  <c:v>2.56271</c:v>
                </c:pt>
                <c:pt idx="7820">
                  <c:v>2.6817600000000001</c:v>
                </c:pt>
                <c:pt idx="7821">
                  <c:v>2.8149199999999999</c:v>
                </c:pt>
                <c:pt idx="7822">
                  <c:v>2.9580500000000001</c:v>
                </c:pt>
                <c:pt idx="7823">
                  <c:v>3.10859</c:v>
                </c:pt>
                <c:pt idx="7824">
                  <c:v>3.2597999999999998</c:v>
                </c:pt>
                <c:pt idx="7825">
                  <c:v>3.41248</c:v>
                </c:pt>
                <c:pt idx="7826">
                  <c:v>3.5759500000000002</c:v>
                </c:pt>
                <c:pt idx="7827">
                  <c:v>3.7489300000000001</c:v>
                </c:pt>
                <c:pt idx="7828">
                  <c:v>3.9280499999999998</c:v>
                </c:pt>
                <c:pt idx="7829">
                  <c:v>4.1144299999999996</c:v>
                </c:pt>
                <c:pt idx="7830">
                  <c:v>4.2962199999999999</c:v>
                </c:pt>
                <c:pt idx="7831">
                  <c:v>4.4706900000000003</c:v>
                </c:pt>
                <c:pt idx="7832">
                  <c:v>4.6416000000000004</c:v>
                </c:pt>
                <c:pt idx="7833">
                  <c:v>4.8059200000000004</c:v>
                </c:pt>
                <c:pt idx="7834">
                  <c:v>4.9709700000000003</c:v>
                </c:pt>
                <c:pt idx="7835">
                  <c:v>5.1330999999999998</c:v>
                </c:pt>
                <c:pt idx="7836">
                  <c:v>5.2744799999999996</c:v>
                </c:pt>
                <c:pt idx="7837">
                  <c:v>5.4032099999999996</c:v>
                </c:pt>
                <c:pt idx="7838">
                  <c:v>5.5211100000000002</c:v>
                </c:pt>
                <c:pt idx="7839">
                  <c:v>5.62195</c:v>
                </c:pt>
                <c:pt idx="7840">
                  <c:v>5.7058200000000001</c:v>
                </c:pt>
                <c:pt idx="7841">
                  <c:v>5.7712500000000002</c:v>
                </c:pt>
                <c:pt idx="7842">
                  <c:v>5.8286499999999997</c:v>
                </c:pt>
                <c:pt idx="7843">
                  <c:v>5.8711700000000002</c:v>
                </c:pt>
                <c:pt idx="7844">
                  <c:v>5.8979699999999999</c:v>
                </c:pt>
                <c:pt idx="7845">
                  <c:v>5.89961</c:v>
                </c:pt>
                <c:pt idx="7846">
                  <c:v>5.8932700000000002</c:v>
                </c:pt>
                <c:pt idx="7847">
                  <c:v>5.8707700000000003</c:v>
                </c:pt>
                <c:pt idx="7848">
                  <c:v>5.8391500000000001</c:v>
                </c:pt>
                <c:pt idx="7849">
                  <c:v>5.7941399999999996</c:v>
                </c:pt>
                <c:pt idx="7850">
                  <c:v>5.7329999999999997</c:v>
                </c:pt>
                <c:pt idx="7851">
                  <c:v>5.6649399999999996</c:v>
                </c:pt>
                <c:pt idx="7852">
                  <c:v>5.5906399999999996</c:v>
                </c:pt>
                <c:pt idx="7853">
                  <c:v>5.5132000000000003</c:v>
                </c:pt>
                <c:pt idx="7854">
                  <c:v>5.4260099999999998</c:v>
                </c:pt>
                <c:pt idx="7855">
                  <c:v>5.3213600000000003</c:v>
                </c:pt>
                <c:pt idx="7856">
                  <c:v>5.2143199999999998</c:v>
                </c:pt>
                <c:pt idx="7857">
                  <c:v>5.1050599999999999</c:v>
                </c:pt>
                <c:pt idx="7858">
                  <c:v>5.00427</c:v>
                </c:pt>
                <c:pt idx="7859">
                  <c:v>4.8995100000000003</c:v>
                </c:pt>
                <c:pt idx="7860">
                  <c:v>4.7907299999999999</c:v>
                </c:pt>
                <c:pt idx="7861">
                  <c:v>4.6849400000000001</c:v>
                </c:pt>
                <c:pt idx="7862">
                  <c:v>4.57803</c:v>
                </c:pt>
                <c:pt idx="7863">
                  <c:v>4.4676</c:v>
                </c:pt>
                <c:pt idx="7864">
                  <c:v>4.3567799999999997</c:v>
                </c:pt>
                <c:pt idx="7865">
                  <c:v>4.2540800000000001</c:v>
                </c:pt>
                <c:pt idx="7866">
                  <c:v>4.1591800000000001</c:v>
                </c:pt>
                <c:pt idx="7867">
                  <c:v>4.0592600000000001</c:v>
                </c:pt>
                <c:pt idx="7868">
                  <c:v>3.9592499999999999</c:v>
                </c:pt>
                <c:pt idx="7869">
                  <c:v>3.8614099999999998</c:v>
                </c:pt>
                <c:pt idx="7870">
                  <c:v>3.7757000000000001</c:v>
                </c:pt>
                <c:pt idx="7871">
                  <c:v>3.6893400000000001</c:v>
                </c:pt>
                <c:pt idx="7872">
                  <c:v>3.6049600000000002</c:v>
                </c:pt>
                <c:pt idx="7873">
                  <c:v>3.52197</c:v>
                </c:pt>
                <c:pt idx="7874">
                  <c:v>3.4425699999999999</c:v>
                </c:pt>
                <c:pt idx="7875">
                  <c:v>3.3696600000000001</c:v>
                </c:pt>
                <c:pt idx="7876">
                  <c:v>3.3013300000000001</c:v>
                </c:pt>
                <c:pt idx="7877">
                  <c:v>3.2410700000000001</c:v>
                </c:pt>
                <c:pt idx="7878">
                  <c:v>3.1809699999999999</c:v>
                </c:pt>
                <c:pt idx="7879">
                  <c:v>3.1106500000000001</c:v>
                </c:pt>
                <c:pt idx="7880">
                  <c:v>3.0428700000000002</c:v>
                </c:pt>
                <c:pt idx="7881">
                  <c:v>2.9855499999999999</c:v>
                </c:pt>
                <c:pt idx="7882">
                  <c:v>2.9341200000000001</c:v>
                </c:pt>
                <c:pt idx="7883">
                  <c:v>2.88205</c:v>
                </c:pt>
                <c:pt idx="7884">
                  <c:v>2.82626</c:v>
                </c:pt>
                <c:pt idx="7885">
                  <c:v>2.7786900000000001</c:v>
                </c:pt>
                <c:pt idx="7886">
                  <c:v>2.7340599999999999</c:v>
                </c:pt>
                <c:pt idx="7887">
                  <c:v>2.6904499999999998</c:v>
                </c:pt>
                <c:pt idx="7888">
                  <c:v>2.6483699999999999</c:v>
                </c:pt>
                <c:pt idx="7889">
                  <c:v>2.6110500000000001</c:v>
                </c:pt>
                <c:pt idx="7890">
                  <c:v>2.5748700000000002</c:v>
                </c:pt>
                <c:pt idx="7891">
                  <c:v>2.5334400000000001</c:v>
                </c:pt>
                <c:pt idx="7892">
                  <c:v>2.4851299999999998</c:v>
                </c:pt>
                <c:pt idx="7893">
                  <c:v>2.4556499999999999</c:v>
                </c:pt>
                <c:pt idx="7894">
                  <c:v>2.4310999999999998</c:v>
                </c:pt>
                <c:pt idx="7895">
                  <c:v>2.4050699999999998</c:v>
                </c:pt>
                <c:pt idx="7896">
                  <c:v>2.3798400000000002</c:v>
                </c:pt>
                <c:pt idx="7897">
                  <c:v>2.3547500000000001</c:v>
                </c:pt>
                <c:pt idx="7898">
                  <c:v>2.3313799999999998</c:v>
                </c:pt>
                <c:pt idx="7899">
                  <c:v>2.3012999999999999</c:v>
                </c:pt>
                <c:pt idx="7900">
                  <c:v>2.27522</c:v>
                </c:pt>
                <c:pt idx="7901">
                  <c:v>2.25101</c:v>
                </c:pt>
                <c:pt idx="7902">
                  <c:v>2.22322</c:v>
                </c:pt>
                <c:pt idx="7903">
                  <c:v>2.2116799999999999</c:v>
                </c:pt>
                <c:pt idx="7904">
                  <c:v>2.1925400000000002</c:v>
                </c:pt>
                <c:pt idx="7905">
                  <c:v>2.1707299999999998</c:v>
                </c:pt>
                <c:pt idx="7906">
                  <c:v>2.1563400000000001</c:v>
                </c:pt>
                <c:pt idx="7907">
                  <c:v>2.1379100000000002</c:v>
                </c:pt>
                <c:pt idx="7908">
                  <c:v>2.1185900000000002</c:v>
                </c:pt>
                <c:pt idx="7909">
                  <c:v>2.0960299999999998</c:v>
                </c:pt>
                <c:pt idx="7910">
                  <c:v>2.0731700000000002</c:v>
                </c:pt>
                <c:pt idx="7911">
                  <c:v>2.05952</c:v>
                </c:pt>
                <c:pt idx="7912">
                  <c:v>2.0495999999999999</c:v>
                </c:pt>
                <c:pt idx="7913">
                  <c:v>2.0361099999999999</c:v>
                </c:pt>
                <c:pt idx="7914">
                  <c:v>2.02244</c:v>
                </c:pt>
                <c:pt idx="7915">
                  <c:v>2.0173199999999998</c:v>
                </c:pt>
                <c:pt idx="7916">
                  <c:v>2.00759</c:v>
                </c:pt>
                <c:pt idx="7917">
                  <c:v>1.9932300000000001</c:v>
                </c:pt>
                <c:pt idx="7918">
                  <c:v>1.9810700000000001</c:v>
                </c:pt>
                <c:pt idx="7919">
                  <c:v>1.9724600000000001</c:v>
                </c:pt>
                <c:pt idx="7920">
                  <c:v>1.9646300000000001</c:v>
                </c:pt>
                <c:pt idx="7921">
                  <c:v>1.95581</c:v>
                </c:pt>
                <c:pt idx="7922">
                  <c:v>1.94428</c:v>
                </c:pt>
                <c:pt idx="7923">
                  <c:v>1.93275</c:v>
                </c:pt>
                <c:pt idx="7924">
                  <c:v>1.92275</c:v>
                </c:pt>
                <c:pt idx="7925">
                  <c:v>1.9145700000000001</c:v>
                </c:pt>
                <c:pt idx="7926">
                  <c:v>1.9094599999999999</c:v>
                </c:pt>
                <c:pt idx="7927">
                  <c:v>1.9047499999999999</c:v>
                </c:pt>
                <c:pt idx="7928">
                  <c:v>1.9010899999999999</c:v>
                </c:pt>
                <c:pt idx="7929">
                  <c:v>1.8935599999999999</c:v>
                </c:pt>
                <c:pt idx="7930">
                  <c:v>1.87934</c:v>
                </c:pt>
                <c:pt idx="7931">
                  <c:v>1.8730800000000001</c:v>
                </c:pt>
                <c:pt idx="7932">
                  <c:v>1.8702099999999999</c:v>
                </c:pt>
                <c:pt idx="7933">
                  <c:v>1.8587899999999999</c:v>
                </c:pt>
                <c:pt idx="7934">
                  <c:v>1.85172</c:v>
                </c:pt>
                <c:pt idx="7935">
                  <c:v>1.8511599999999999</c:v>
                </c:pt>
                <c:pt idx="7936">
                  <c:v>1.8446199999999999</c:v>
                </c:pt>
                <c:pt idx="7937">
                  <c:v>1.84015</c:v>
                </c:pt>
                <c:pt idx="7938">
                  <c:v>1.8453200000000001</c:v>
                </c:pt>
                <c:pt idx="7939">
                  <c:v>1.84439</c:v>
                </c:pt>
                <c:pt idx="7940">
                  <c:v>1.8388899999999999</c:v>
                </c:pt>
                <c:pt idx="7941">
                  <c:v>1.83344</c:v>
                </c:pt>
                <c:pt idx="7942">
                  <c:v>1.8247</c:v>
                </c:pt>
                <c:pt idx="7943">
                  <c:v>1.8188500000000001</c:v>
                </c:pt>
                <c:pt idx="7944">
                  <c:v>1.8212200000000001</c:v>
                </c:pt>
                <c:pt idx="7945">
                  <c:v>1.82186</c:v>
                </c:pt>
                <c:pt idx="7946">
                  <c:v>1.8152999999999999</c:v>
                </c:pt>
                <c:pt idx="7947">
                  <c:v>1.80765</c:v>
                </c:pt>
                <c:pt idx="7948">
                  <c:v>1.8124199999999999</c:v>
                </c:pt>
                <c:pt idx="7949">
                  <c:v>1.82639</c:v>
                </c:pt>
                <c:pt idx="7950">
                  <c:v>1.8260000000000001</c:v>
                </c:pt>
                <c:pt idx="7951">
                  <c:v>1.82074</c:v>
                </c:pt>
                <c:pt idx="7952">
                  <c:v>1.8213699999999999</c:v>
                </c:pt>
                <c:pt idx="7953">
                  <c:v>1.82091</c:v>
                </c:pt>
                <c:pt idx="7954">
                  <c:v>1.8242400000000001</c:v>
                </c:pt>
                <c:pt idx="7955">
                  <c:v>1.8279300000000001</c:v>
                </c:pt>
                <c:pt idx="7956">
                  <c:v>1.82179</c:v>
                </c:pt>
                <c:pt idx="7957">
                  <c:v>1.8138000000000001</c:v>
                </c:pt>
                <c:pt idx="7958">
                  <c:v>1.81392</c:v>
                </c:pt>
                <c:pt idx="7959">
                  <c:v>1.8167800000000001</c:v>
                </c:pt>
                <c:pt idx="7960">
                  <c:v>1.8142799999999999</c:v>
                </c:pt>
                <c:pt idx="7961">
                  <c:v>1.81107</c:v>
                </c:pt>
                <c:pt idx="7962">
                  <c:v>1.8128299999999999</c:v>
                </c:pt>
                <c:pt idx="7963">
                  <c:v>1.81555</c:v>
                </c:pt>
                <c:pt idx="7964">
                  <c:v>1.8222799999999999</c:v>
                </c:pt>
                <c:pt idx="7965">
                  <c:v>1.82447</c:v>
                </c:pt>
                <c:pt idx="7966">
                  <c:v>1.8154999999999999</c:v>
                </c:pt>
                <c:pt idx="7967">
                  <c:v>1.8134999999999999</c:v>
                </c:pt>
                <c:pt idx="7968">
                  <c:v>1.8207599999999999</c:v>
                </c:pt>
                <c:pt idx="7969">
                  <c:v>1.83005</c:v>
                </c:pt>
                <c:pt idx="7970">
                  <c:v>1.8389200000000001</c:v>
                </c:pt>
                <c:pt idx="7971">
                  <c:v>1.84954</c:v>
                </c:pt>
                <c:pt idx="7972">
                  <c:v>1.8602700000000001</c:v>
                </c:pt>
                <c:pt idx="7973">
                  <c:v>1.86964</c:v>
                </c:pt>
                <c:pt idx="7974">
                  <c:v>1.8889</c:v>
                </c:pt>
                <c:pt idx="7975">
                  <c:v>1.9127400000000001</c:v>
                </c:pt>
                <c:pt idx="7976">
                  <c:v>1.9303600000000001</c:v>
                </c:pt>
                <c:pt idx="7977">
                  <c:v>1.95496</c:v>
                </c:pt>
                <c:pt idx="7978">
                  <c:v>1.9890399999999999</c:v>
                </c:pt>
                <c:pt idx="7979">
                  <c:v>2.0289899999999998</c:v>
                </c:pt>
                <c:pt idx="7980">
                  <c:v>2.0809899999999999</c:v>
                </c:pt>
                <c:pt idx="7981">
                  <c:v>2.1381700000000001</c:v>
                </c:pt>
                <c:pt idx="7982">
                  <c:v>2.2065000000000001</c:v>
                </c:pt>
                <c:pt idx="7983">
                  <c:v>2.2912699999999999</c:v>
                </c:pt>
                <c:pt idx="7984">
                  <c:v>2.38347</c:v>
                </c:pt>
                <c:pt idx="7985">
                  <c:v>2.4870000000000001</c:v>
                </c:pt>
                <c:pt idx="7986">
                  <c:v>2.6162299999999998</c:v>
                </c:pt>
                <c:pt idx="7987">
                  <c:v>2.7605599999999999</c:v>
                </c:pt>
                <c:pt idx="7988">
                  <c:v>2.9142399999999999</c:v>
                </c:pt>
                <c:pt idx="7989">
                  <c:v>3.0878299999999999</c:v>
                </c:pt>
                <c:pt idx="7990">
                  <c:v>3.2834500000000002</c:v>
                </c:pt>
                <c:pt idx="7991">
                  <c:v>3.4935700000000001</c:v>
                </c:pt>
                <c:pt idx="7992">
                  <c:v>3.7201200000000001</c:v>
                </c:pt>
                <c:pt idx="7993">
                  <c:v>3.9715699999999998</c:v>
                </c:pt>
                <c:pt idx="7994">
                  <c:v>4.2438799999999999</c:v>
                </c:pt>
                <c:pt idx="7995">
                  <c:v>4.5244600000000004</c:v>
                </c:pt>
                <c:pt idx="7996">
                  <c:v>4.8063599999999997</c:v>
                </c:pt>
                <c:pt idx="7997">
                  <c:v>5.0998299999999999</c:v>
                </c:pt>
                <c:pt idx="7998">
                  <c:v>5.4146299999999998</c:v>
                </c:pt>
                <c:pt idx="7999">
                  <c:v>5.7374599999999996</c:v>
                </c:pt>
                <c:pt idx="8000">
                  <c:v>6.0482500000000003</c:v>
                </c:pt>
                <c:pt idx="8001">
                  <c:v>6.3611800000000001</c:v>
                </c:pt>
                <c:pt idx="8002">
                  <c:v>6.6761900000000001</c:v>
                </c:pt>
                <c:pt idx="8003">
                  <c:v>6.9809099999999997</c:v>
                </c:pt>
                <c:pt idx="8004">
                  <c:v>7.2705299999999999</c:v>
                </c:pt>
                <c:pt idx="8005">
                  <c:v>7.5417399999999999</c:v>
                </c:pt>
                <c:pt idx="8006">
                  <c:v>7.7963399999999998</c:v>
                </c:pt>
                <c:pt idx="8007">
                  <c:v>8.0350599999999996</c:v>
                </c:pt>
                <c:pt idx="8008">
                  <c:v>8.2464200000000005</c:v>
                </c:pt>
                <c:pt idx="8009">
                  <c:v>8.4361700000000006</c:v>
                </c:pt>
                <c:pt idx="8010">
                  <c:v>8.60182</c:v>
                </c:pt>
                <c:pt idx="8011">
                  <c:v>8.7326800000000002</c:v>
                </c:pt>
                <c:pt idx="8012">
                  <c:v>8.8320399999999992</c:v>
                </c:pt>
                <c:pt idx="8013">
                  <c:v>8.9083799999999993</c:v>
                </c:pt>
                <c:pt idx="8014">
                  <c:v>8.9564800000000009</c:v>
                </c:pt>
                <c:pt idx="8015">
                  <c:v>8.9727300000000003</c:v>
                </c:pt>
                <c:pt idx="8016">
                  <c:v>8.9600299999999997</c:v>
                </c:pt>
                <c:pt idx="8017">
                  <c:v>8.9203899999999994</c:v>
                </c:pt>
                <c:pt idx="8018">
                  <c:v>8.8625799999999995</c:v>
                </c:pt>
                <c:pt idx="8019">
                  <c:v>8.7789300000000008</c:v>
                </c:pt>
                <c:pt idx="8020">
                  <c:v>8.6687799999999999</c:v>
                </c:pt>
                <c:pt idx="8021">
                  <c:v>8.5434999999999999</c:v>
                </c:pt>
                <c:pt idx="8022">
                  <c:v>8.4004499999999993</c:v>
                </c:pt>
                <c:pt idx="8023">
                  <c:v>8.2471200000000007</c:v>
                </c:pt>
                <c:pt idx="8024">
                  <c:v>8.0869</c:v>
                </c:pt>
                <c:pt idx="8025">
                  <c:v>7.9130399999999996</c:v>
                </c:pt>
                <c:pt idx="8026">
                  <c:v>7.7258399999999998</c:v>
                </c:pt>
                <c:pt idx="8027">
                  <c:v>7.54277</c:v>
                </c:pt>
                <c:pt idx="8028">
                  <c:v>7.3519500000000004</c:v>
                </c:pt>
                <c:pt idx="8029">
                  <c:v>7.1534000000000004</c:v>
                </c:pt>
                <c:pt idx="8030">
                  <c:v>6.9506199999999998</c:v>
                </c:pt>
                <c:pt idx="8031">
                  <c:v>6.7541599999999997</c:v>
                </c:pt>
                <c:pt idx="8032">
                  <c:v>6.5715700000000004</c:v>
                </c:pt>
                <c:pt idx="8033">
                  <c:v>6.3900600000000001</c:v>
                </c:pt>
                <c:pt idx="8034">
                  <c:v>6.1934199999999997</c:v>
                </c:pt>
                <c:pt idx="8035">
                  <c:v>6.00237</c:v>
                </c:pt>
                <c:pt idx="8036">
                  <c:v>5.8199300000000003</c:v>
                </c:pt>
                <c:pt idx="8037">
                  <c:v>5.6505299999999998</c:v>
                </c:pt>
                <c:pt idx="8038">
                  <c:v>5.4848600000000003</c:v>
                </c:pt>
                <c:pt idx="8039">
                  <c:v>5.3129799999999996</c:v>
                </c:pt>
                <c:pt idx="8040">
                  <c:v>5.1510699999999998</c:v>
                </c:pt>
                <c:pt idx="8041">
                  <c:v>5.0094799999999999</c:v>
                </c:pt>
                <c:pt idx="8042">
                  <c:v>4.8701499999999998</c:v>
                </c:pt>
                <c:pt idx="8043">
                  <c:v>4.7318600000000002</c:v>
                </c:pt>
                <c:pt idx="8044">
                  <c:v>4.6059999999999999</c:v>
                </c:pt>
                <c:pt idx="8045">
                  <c:v>4.4789199999999996</c:v>
                </c:pt>
                <c:pt idx="8046">
                  <c:v>4.3462699999999996</c:v>
                </c:pt>
                <c:pt idx="8047">
                  <c:v>4.2331399999999997</c:v>
                </c:pt>
                <c:pt idx="8048">
                  <c:v>4.1310700000000002</c:v>
                </c:pt>
                <c:pt idx="8049">
                  <c:v>4.0404</c:v>
                </c:pt>
                <c:pt idx="8050">
                  <c:v>3.9477000000000002</c:v>
                </c:pt>
                <c:pt idx="8051">
                  <c:v>3.8531399999999998</c:v>
                </c:pt>
                <c:pt idx="8052">
                  <c:v>3.7657600000000002</c:v>
                </c:pt>
                <c:pt idx="8053">
                  <c:v>3.6792899999999999</c:v>
                </c:pt>
                <c:pt idx="8054">
                  <c:v>3.5989900000000001</c:v>
                </c:pt>
                <c:pt idx="8055">
                  <c:v>3.5340699999999998</c:v>
                </c:pt>
                <c:pt idx="8056">
                  <c:v>3.4686400000000002</c:v>
                </c:pt>
                <c:pt idx="8057">
                  <c:v>3.4037700000000002</c:v>
                </c:pt>
                <c:pt idx="8058">
                  <c:v>3.3453499999999998</c:v>
                </c:pt>
                <c:pt idx="8059">
                  <c:v>3.2887</c:v>
                </c:pt>
                <c:pt idx="8060">
                  <c:v>3.2403200000000001</c:v>
                </c:pt>
                <c:pt idx="8061">
                  <c:v>3.1880000000000002</c:v>
                </c:pt>
                <c:pt idx="8062">
                  <c:v>3.14012</c:v>
                </c:pt>
                <c:pt idx="8063">
                  <c:v>3.1002999999999998</c:v>
                </c:pt>
                <c:pt idx="8064">
                  <c:v>3.0559500000000002</c:v>
                </c:pt>
                <c:pt idx="8065">
                  <c:v>3.0155099999999999</c:v>
                </c:pt>
                <c:pt idx="8066">
                  <c:v>2.9819599999999999</c:v>
                </c:pt>
                <c:pt idx="8067">
                  <c:v>2.9429799999999999</c:v>
                </c:pt>
                <c:pt idx="8068">
                  <c:v>2.9073899999999999</c:v>
                </c:pt>
                <c:pt idx="8069">
                  <c:v>2.8766799999999999</c:v>
                </c:pt>
                <c:pt idx="8070">
                  <c:v>2.8451900000000001</c:v>
                </c:pt>
                <c:pt idx="8071">
                  <c:v>2.8107500000000001</c:v>
                </c:pt>
                <c:pt idx="8072">
                  <c:v>2.7796699999999999</c:v>
                </c:pt>
                <c:pt idx="8073">
                  <c:v>2.74796</c:v>
                </c:pt>
                <c:pt idx="8074">
                  <c:v>2.7119599999999999</c:v>
                </c:pt>
                <c:pt idx="8075">
                  <c:v>2.6859199999999999</c:v>
                </c:pt>
                <c:pt idx="8076">
                  <c:v>2.6720899999999999</c:v>
                </c:pt>
                <c:pt idx="8077">
                  <c:v>2.6374900000000001</c:v>
                </c:pt>
                <c:pt idx="8078">
                  <c:v>2.6078600000000001</c:v>
                </c:pt>
                <c:pt idx="8079">
                  <c:v>2.5869399999999998</c:v>
                </c:pt>
                <c:pt idx="8080">
                  <c:v>2.5666500000000001</c:v>
                </c:pt>
                <c:pt idx="8081">
                  <c:v>2.5481500000000001</c:v>
                </c:pt>
                <c:pt idx="8082">
                  <c:v>2.5356000000000001</c:v>
                </c:pt>
                <c:pt idx="8083">
                  <c:v>2.5241600000000002</c:v>
                </c:pt>
                <c:pt idx="8084">
                  <c:v>2.5036299999999998</c:v>
                </c:pt>
                <c:pt idx="8085">
                  <c:v>2.4841199999999999</c:v>
                </c:pt>
                <c:pt idx="8086">
                  <c:v>2.4647199999999998</c:v>
                </c:pt>
                <c:pt idx="8087">
                  <c:v>2.4447399999999999</c:v>
                </c:pt>
                <c:pt idx="8088">
                  <c:v>2.4226999999999999</c:v>
                </c:pt>
                <c:pt idx="8089">
                  <c:v>2.41153</c:v>
                </c:pt>
                <c:pt idx="8090">
                  <c:v>2.3992100000000001</c:v>
                </c:pt>
                <c:pt idx="8091">
                  <c:v>2.3841899999999998</c:v>
                </c:pt>
                <c:pt idx="8092">
                  <c:v>2.3590900000000001</c:v>
                </c:pt>
                <c:pt idx="8093">
                  <c:v>2.34795</c:v>
                </c:pt>
                <c:pt idx="8094">
                  <c:v>2.3430200000000001</c:v>
                </c:pt>
                <c:pt idx="8095">
                  <c:v>2.33039</c:v>
                </c:pt>
                <c:pt idx="8096">
                  <c:v>2.32104</c:v>
                </c:pt>
                <c:pt idx="8097">
                  <c:v>2.3078400000000001</c:v>
                </c:pt>
                <c:pt idx="8098">
                  <c:v>2.3005900000000001</c:v>
                </c:pt>
                <c:pt idx="8099">
                  <c:v>2.29657</c:v>
                </c:pt>
                <c:pt idx="8100">
                  <c:v>2.2844000000000002</c:v>
                </c:pt>
                <c:pt idx="8101">
                  <c:v>2.26885</c:v>
                </c:pt>
                <c:pt idx="8102">
                  <c:v>2.2586599999999999</c:v>
                </c:pt>
                <c:pt idx="8103">
                  <c:v>2.2447300000000001</c:v>
                </c:pt>
                <c:pt idx="8104">
                  <c:v>2.2354599999999998</c:v>
                </c:pt>
                <c:pt idx="8105">
                  <c:v>2.2299000000000002</c:v>
                </c:pt>
                <c:pt idx="8106">
                  <c:v>2.2204999999999999</c:v>
                </c:pt>
                <c:pt idx="8107">
                  <c:v>2.20818</c:v>
                </c:pt>
                <c:pt idx="8108">
                  <c:v>2.2084800000000002</c:v>
                </c:pt>
                <c:pt idx="8109">
                  <c:v>2.1990699999999999</c:v>
                </c:pt>
                <c:pt idx="8110">
                  <c:v>2.18763</c:v>
                </c:pt>
                <c:pt idx="8111">
                  <c:v>2.18344</c:v>
                </c:pt>
                <c:pt idx="8112">
                  <c:v>2.1771099999999999</c:v>
                </c:pt>
                <c:pt idx="8113">
                  <c:v>2.1719499999999998</c:v>
                </c:pt>
                <c:pt idx="8114">
                  <c:v>2.1637</c:v>
                </c:pt>
                <c:pt idx="8115">
                  <c:v>2.1514199999999999</c:v>
                </c:pt>
                <c:pt idx="8116">
                  <c:v>2.1394899999999999</c:v>
                </c:pt>
                <c:pt idx="8117">
                  <c:v>2.1264599999999998</c:v>
                </c:pt>
                <c:pt idx="8118">
                  <c:v>2.1116000000000001</c:v>
                </c:pt>
                <c:pt idx="8119">
                  <c:v>2.10602</c:v>
                </c:pt>
                <c:pt idx="8120">
                  <c:v>2.0959699999999999</c:v>
                </c:pt>
                <c:pt idx="8121">
                  <c:v>2.0900099999999999</c:v>
                </c:pt>
                <c:pt idx="8122">
                  <c:v>2.0827200000000001</c:v>
                </c:pt>
                <c:pt idx="8123">
                  <c:v>2.0775299999999999</c:v>
                </c:pt>
                <c:pt idx="8124">
                  <c:v>2.0683400000000001</c:v>
                </c:pt>
                <c:pt idx="8125">
                  <c:v>2.0636899999999998</c:v>
                </c:pt>
                <c:pt idx="8126">
                  <c:v>2.0552199999999998</c:v>
                </c:pt>
                <c:pt idx="8127">
                  <c:v>2.0428700000000002</c:v>
                </c:pt>
                <c:pt idx="8128">
                  <c:v>2.0369899999999999</c:v>
                </c:pt>
                <c:pt idx="8129">
                  <c:v>2.0314899999999998</c:v>
                </c:pt>
                <c:pt idx="8130">
                  <c:v>2.01749</c:v>
                </c:pt>
                <c:pt idx="8131">
                  <c:v>2.01572</c:v>
                </c:pt>
                <c:pt idx="8132">
                  <c:v>2.0124</c:v>
                </c:pt>
                <c:pt idx="8133">
                  <c:v>2.0093700000000001</c:v>
                </c:pt>
                <c:pt idx="8134">
                  <c:v>2.0117400000000001</c:v>
                </c:pt>
                <c:pt idx="8135">
                  <c:v>1.9974000000000001</c:v>
                </c:pt>
                <c:pt idx="8136">
                  <c:v>1.9839199999999999</c:v>
                </c:pt>
                <c:pt idx="8137">
                  <c:v>1.9774400000000001</c:v>
                </c:pt>
                <c:pt idx="8138">
                  <c:v>1.9722999999999999</c:v>
                </c:pt>
                <c:pt idx="8139">
                  <c:v>1.96654</c:v>
                </c:pt>
                <c:pt idx="8140">
                  <c:v>1.9575499999999999</c:v>
                </c:pt>
                <c:pt idx="8141">
                  <c:v>1.95987</c:v>
                </c:pt>
                <c:pt idx="8142">
                  <c:v>1.96163</c:v>
                </c:pt>
                <c:pt idx="8143">
                  <c:v>1.9485600000000001</c:v>
                </c:pt>
                <c:pt idx="8144">
                  <c:v>1.9309099999999999</c:v>
                </c:pt>
                <c:pt idx="8145">
                  <c:v>1.92343</c:v>
                </c:pt>
                <c:pt idx="8146">
                  <c:v>1.9232499999999999</c:v>
                </c:pt>
                <c:pt idx="8147">
                  <c:v>1.9276599999999999</c:v>
                </c:pt>
                <c:pt idx="8148">
                  <c:v>1.9184099999999999</c:v>
                </c:pt>
                <c:pt idx="8149">
                  <c:v>1.90381</c:v>
                </c:pt>
                <c:pt idx="8150">
                  <c:v>1.8976</c:v>
                </c:pt>
                <c:pt idx="8151">
                  <c:v>1.89357</c:v>
                </c:pt>
                <c:pt idx="8152">
                  <c:v>1.8800600000000001</c:v>
                </c:pt>
                <c:pt idx="8153">
                  <c:v>1.87409</c:v>
                </c:pt>
                <c:pt idx="8154">
                  <c:v>1.87663</c:v>
                </c:pt>
                <c:pt idx="8155">
                  <c:v>1.8740000000000001</c:v>
                </c:pt>
                <c:pt idx="8156">
                  <c:v>1.8645099999999999</c:v>
                </c:pt>
                <c:pt idx="8157">
                  <c:v>1.8572299999999999</c:v>
                </c:pt>
                <c:pt idx="8158">
                  <c:v>1.8573</c:v>
                </c:pt>
                <c:pt idx="8159">
                  <c:v>1.8550199999999999</c:v>
                </c:pt>
                <c:pt idx="8160">
                  <c:v>1.84328</c:v>
                </c:pt>
                <c:pt idx="8161">
                  <c:v>1.8368899999999999</c:v>
                </c:pt>
                <c:pt idx="8162">
                  <c:v>1.8316600000000001</c:v>
                </c:pt>
                <c:pt idx="8163">
                  <c:v>1.8205499999999999</c:v>
                </c:pt>
                <c:pt idx="8164">
                  <c:v>1.8160099999999999</c:v>
                </c:pt>
                <c:pt idx="8165">
                  <c:v>1.81535</c:v>
                </c:pt>
                <c:pt idx="8166">
                  <c:v>1.8193699999999999</c:v>
                </c:pt>
                <c:pt idx="8167">
                  <c:v>1.8100099999999999</c:v>
                </c:pt>
                <c:pt idx="8168">
                  <c:v>1.8080799999999999</c:v>
                </c:pt>
                <c:pt idx="8169">
                  <c:v>1.80257</c:v>
                </c:pt>
                <c:pt idx="8170">
                  <c:v>1.7954000000000001</c:v>
                </c:pt>
                <c:pt idx="8171">
                  <c:v>1.7909900000000001</c:v>
                </c:pt>
                <c:pt idx="8172">
                  <c:v>1.7892399999999999</c:v>
                </c:pt>
                <c:pt idx="8173">
                  <c:v>1.77763</c:v>
                </c:pt>
                <c:pt idx="8174">
                  <c:v>1.7773099999999999</c:v>
                </c:pt>
                <c:pt idx="8175">
                  <c:v>1.7832699999999999</c:v>
                </c:pt>
                <c:pt idx="8176">
                  <c:v>1.78209</c:v>
                </c:pt>
                <c:pt idx="8177">
                  <c:v>1.77572</c:v>
                </c:pt>
                <c:pt idx="8178">
                  <c:v>1.7762800000000001</c:v>
                </c:pt>
                <c:pt idx="8179">
                  <c:v>1.7753000000000001</c:v>
                </c:pt>
                <c:pt idx="8180">
                  <c:v>1.77199</c:v>
                </c:pt>
                <c:pt idx="8181">
                  <c:v>1.77199</c:v>
                </c:pt>
                <c:pt idx="8182">
                  <c:v>1.76562</c:v>
                </c:pt>
                <c:pt idx="8183">
                  <c:v>1.75823</c:v>
                </c:pt>
                <c:pt idx="8184">
                  <c:v>1.7607699999999999</c:v>
                </c:pt>
                <c:pt idx="8185">
                  <c:v>1.7578800000000001</c:v>
                </c:pt>
                <c:pt idx="8186">
                  <c:v>1.7589600000000001</c:v>
                </c:pt>
                <c:pt idx="8187">
                  <c:v>1.7627200000000001</c:v>
                </c:pt>
                <c:pt idx="8188">
                  <c:v>1.76387</c:v>
                </c:pt>
                <c:pt idx="8189">
                  <c:v>1.7596099999999999</c:v>
                </c:pt>
                <c:pt idx="8190">
                  <c:v>1.7574099999999999</c:v>
                </c:pt>
                <c:pt idx="8191">
                  <c:v>1.7522</c:v>
                </c:pt>
                <c:pt idx="8192">
                  <c:v>1.7508300000000001</c:v>
                </c:pt>
                <c:pt idx="8193">
                  <c:v>1.7537700000000001</c:v>
                </c:pt>
                <c:pt idx="8194">
                  <c:v>1.7512099999999999</c:v>
                </c:pt>
                <c:pt idx="8195">
                  <c:v>1.7547699999999999</c:v>
                </c:pt>
                <c:pt idx="8196">
                  <c:v>1.7523</c:v>
                </c:pt>
                <c:pt idx="8197">
                  <c:v>1.74664</c:v>
                </c:pt>
                <c:pt idx="8198">
                  <c:v>1.74732</c:v>
                </c:pt>
                <c:pt idx="8199">
                  <c:v>1.7458100000000001</c:v>
                </c:pt>
                <c:pt idx="8200">
                  <c:v>1.7423599999999999</c:v>
                </c:pt>
                <c:pt idx="8201">
                  <c:v>1.7433099999999999</c:v>
                </c:pt>
                <c:pt idx="8202">
                  <c:v>1.75135</c:v>
                </c:pt>
                <c:pt idx="8203">
                  <c:v>1.75288</c:v>
                </c:pt>
                <c:pt idx="8204">
                  <c:v>1.7525500000000001</c:v>
                </c:pt>
                <c:pt idx="8205">
                  <c:v>1.75535</c:v>
                </c:pt>
                <c:pt idx="8206">
                  <c:v>1.76135</c:v>
                </c:pt>
                <c:pt idx="8207">
                  <c:v>1.7563200000000001</c:v>
                </c:pt>
                <c:pt idx="8208">
                  <c:v>1.75518</c:v>
                </c:pt>
                <c:pt idx="8209">
                  <c:v>1.7616700000000001</c:v>
                </c:pt>
                <c:pt idx="8210">
                  <c:v>1.7769200000000001</c:v>
                </c:pt>
                <c:pt idx="8211">
                  <c:v>1.78542</c:v>
                </c:pt>
                <c:pt idx="8212">
                  <c:v>1.7970900000000001</c:v>
                </c:pt>
                <c:pt idx="8213">
                  <c:v>1.81606</c:v>
                </c:pt>
                <c:pt idx="8214">
                  <c:v>1.835</c:v>
                </c:pt>
                <c:pt idx="8215">
                  <c:v>1.8500799999999999</c:v>
                </c:pt>
                <c:pt idx="8216">
                  <c:v>1.8614599999999999</c:v>
                </c:pt>
                <c:pt idx="8217">
                  <c:v>1.87687</c:v>
                </c:pt>
                <c:pt idx="8218">
                  <c:v>1.8922600000000001</c:v>
                </c:pt>
                <c:pt idx="8219">
                  <c:v>1.91038</c:v>
                </c:pt>
                <c:pt idx="8220">
                  <c:v>1.9225000000000001</c:v>
                </c:pt>
                <c:pt idx="8221">
                  <c:v>1.9303600000000001</c:v>
                </c:pt>
                <c:pt idx="8222">
                  <c:v>1.9438899999999999</c:v>
                </c:pt>
                <c:pt idx="8223">
                  <c:v>1.9627699999999999</c:v>
                </c:pt>
                <c:pt idx="8224">
                  <c:v>1.98346</c:v>
                </c:pt>
                <c:pt idx="8225">
                  <c:v>1.99922</c:v>
                </c:pt>
                <c:pt idx="8226">
                  <c:v>2.0071099999999999</c:v>
                </c:pt>
                <c:pt idx="8227">
                  <c:v>2.0197500000000002</c:v>
                </c:pt>
                <c:pt idx="8228">
                  <c:v>2.0412300000000001</c:v>
                </c:pt>
                <c:pt idx="8229">
                  <c:v>2.0570599999999999</c:v>
                </c:pt>
                <c:pt idx="8230">
                  <c:v>2.0706699999999998</c:v>
                </c:pt>
                <c:pt idx="8231">
                  <c:v>2.0841799999999999</c:v>
                </c:pt>
                <c:pt idx="8232">
                  <c:v>2.0954799999999998</c:v>
                </c:pt>
                <c:pt idx="8233">
                  <c:v>2.0982099999999999</c:v>
                </c:pt>
                <c:pt idx="8234">
                  <c:v>2.1044100000000001</c:v>
                </c:pt>
                <c:pt idx="8235">
                  <c:v>2.1047899999999999</c:v>
                </c:pt>
                <c:pt idx="8236">
                  <c:v>2.11511</c:v>
                </c:pt>
                <c:pt idx="8237">
                  <c:v>2.1217899999999998</c:v>
                </c:pt>
                <c:pt idx="8238">
                  <c:v>2.12127</c:v>
                </c:pt>
                <c:pt idx="8239">
                  <c:v>2.1263800000000002</c:v>
                </c:pt>
                <c:pt idx="8240">
                  <c:v>2.1293799999999998</c:v>
                </c:pt>
                <c:pt idx="8241">
                  <c:v>2.1284299999999998</c:v>
                </c:pt>
                <c:pt idx="8242">
                  <c:v>2.1189100000000001</c:v>
                </c:pt>
                <c:pt idx="8243">
                  <c:v>2.11158</c:v>
                </c:pt>
                <c:pt idx="8244">
                  <c:v>2.1132</c:v>
                </c:pt>
                <c:pt idx="8245">
                  <c:v>2.1137600000000001</c:v>
                </c:pt>
                <c:pt idx="8246">
                  <c:v>2.1110699999999998</c:v>
                </c:pt>
                <c:pt idx="8247">
                  <c:v>2.1012499999999998</c:v>
                </c:pt>
                <c:pt idx="8248">
                  <c:v>2.1023399999999999</c:v>
                </c:pt>
                <c:pt idx="8249">
                  <c:v>2.0949599999999999</c:v>
                </c:pt>
                <c:pt idx="8250">
                  <c:v>2.0810499999999998</c:v>
                </c:pt>
                <c:pt idx="8251">
                  <c:v>2.0684</c:v>
                </c:pt>
                <c:pt idx="8252">
                  <c:v>2.0615000000000001</c:v>
                </c:pt>
                <c:pt idx="8253">
                  <c:v>2.0632799999999998</c:v>
                </c:pt>
                <c:pt idx="8254">
                  <c:v>2.05267</c:v>
                </c:pt>
                <c:pt idx="8255">
                  <c:v>2.04291</c:v>
                </c:pt>
                <c:pt idx="8256">
                  <c:v>2.0403199999999999</c:v>
                </c:pt>
                <c:pt idx="8257">
                  <c:v>2.0318399999999999</c:v>
                </c:pt>
                <c:pt idx="8258">
                  <c:v>2.0212400000000001</c:v>
                </c:pt>
                <c:pt idx="8259">
                  <c:v>2.0101599999999999</c:v>
                </c:pt>
                <c:pt idx="8260">
                  <c:v>2.0033099999999999</c:v>
                </c:pt>
                <c:pt idx="8261">
                  <c:v>2.0015100000000001</c:v>
                </c:pt>
                <c:pt idx="8262">
                  <c:v>2.0041000000000002</c:v>
                </c:pt>
                <c:pt idx="8263">
                  <c:v>1.99688</c:v>
                </c:pt>
                <c:pt idx="8264">
                  <c:v>1.9878</c:v>
                </c:pt>
                <c:pt idx="8265">
                  <c:v>1.97899</c:v>
                </c:pt>
                <c:pt idx="8266">
                  <c:v>1.97403</c:v>
                </c:pt>
                <c:pt idx="8267">
                  <c:v>1.9661299999999999</c:v>
                </c:pt>
                <c:pt idx="8268">
                  <c:v>1.9615800000000001</c:v>
                </c:pt>
                <c:pt idx="8269">
                  <c:v>1.9567699999999999</c:v>
                </c:pt>
                <c:pt idx="8270">
                  <c:v>1.95888</c:v>
                </c:pt>
                <c:pt idx="8271">
                  <c:v>1.9492700000000001</c:v>
                </c:pt>
                <c:pt idx="8272">
                  <c:v>1.9452799999999999</c:v>
                </c:pt>
                <c:pt idx="8273">
                  <c:v>1.9392199999999999</c:v>
                </c:pt>
                <c:pt idx="8274">
                  <c:v>1.9446000000000001</c:v>
                </c:pt>
                <c:pt idx="8275">
                  <c:v>1.9502200000000001</c:v>
                </c:pt>
                <c:pt idx="8276">
                  <c:v>1.9448099999999999</c:v>
                </c:pt>
                <c:pt idx="8277">
                  <c:v>1.93814</c:v>
                </c:pt>
                <c:pt idx="8278">
                  <c:v>1.9368799999999999</c:v>
                </c:pt>
                <c:pt idx="8279">
                  <c:v>1.9322699999999999</c:v>
                </c:pt>
                <c:pt idx="8280">
                  <c:v>1.93076</c:v>
                </c:pt>
                <c:pt idx="8281">
                  <c:v>1.9331199999999999</c:v>
                </c:pt>
                <c:pt idx="8282">
                  <c:v>1.9361900000000001</c:v>
                </c:pt>
                <c:pt idx="8283">
                  <c:v>1.9393199999999999</c:v>
                </c:pt>
                <c:pt idx="8284">
                  <c:v>1.9354</c:v>
                </c:pt>
                <c:pt idx="8285">
                  <c:v>1.9285300000000001</c:v>
                </c:pt>
                <c:pt idx="8286">
                  <c:v>1.91842</c:v>
                </c:pt>
                <c:pt idx="8287">
                  <c:v>1.9130199999999999</c:v>
                </c:pt>
                <c:pt idx="8288">
                  <c:v>1.9151899999999999</c:v>
                </c:pt>
                <c:pt idx="8289">
                  <c:v>1.9133</c:v>
                </c:pt>
                <c:pt idx="8290">
                  <c:v>1.9062300000000001</c:v>
                </c:pt>
                <c:pt idx="8291">
                  <c:v>1.8997900000000001</c:v>
                </c:pt>
                <c:pt idx="8292">
                  <c:v>1.9012500000000001</c:v>
                </c:pt>
                <c:pt idx="8293">
                  <c:v>1.9004700000000001</c:v>
                </c:pt>
                <c:pt idx="8294">
                  <c:v>1.88195</c:v>
                </c:pt>
                <c:pt idx="8295">
                  <c:v>1.86883</c:v>
                </c:pt>
                <c:pt idx="8296">
                  <c:v>1.86792</c:v>
                </c:pt>
                <c:pt idx="8297">
                  <c:v>1.8582799999999999</c:v>
                </c:pt>
                <c:pt idx="8298">
                  <c:v>1.85443</c:v>
                </c:pt>
                <c:pt idx="8299">
                  <c:v>1.85215</c:v>
                </c:pt>
                <c:pt idx="8300">
                  <c:v>1.84911</c:v>
                </c:pt>
                <c:pt idx="8301">
                  <c:v>1.8359799999999999</c:v>
                </c:pt>
                <c:pt idx="8302">
                  <c:v>1.8273900000000001</c:v>
                </c:pt>
                <c:pt idx="8303">
                  <c:v>1.82413</c:v>
                </c:pt>
                <c:pt idx="8304">
                  <c:v>1.81755</c:v>
                </c:pt>
                <c:pt idx="8305">
                  <c:v>1.8073699999999999</c:v>
                </c:pt>
                <c:pt idx="8306">
                  <c:v>1.7980499999999999</c:v>
                </c:pt>
                <c:pt idx="8307">
                  <c:v>1.7914300000000001</c:v>
                </c:pt>
                <c:pt idx="8308">
                  <c:v>1.7848900000000001</c:v>
                </c:pt>
                <c:pt idx="8309">
                  <c:v>1.77321</c:v>
                </c:pt>
                <c:pt idx="8310">
                  <c:v>1.7626999999999999</c:v>
                </c:pt>
                <c:pt idx="8311">
                  <c:v>1.76118</c:v>
                </c:pt>
                <c:pt idx="8312">
                  <c:v>1.7565900000000001</c:v>
                </c:pt>
                <c:pt idx="8313">
                  <c:v>1.7487200000000001</c:v>
                </c:pt>
                <c:pt idx="8314">
                  <c:v>1.7394099999999999</c:v>
                </c:pt>
                <c:pt idx="8315">
                  <c:v>1.7315799999999999</c:v>
                </c:pt>
                <c:pt idx="8316">
                  <c:v>1.7290300000000001</c:v>
                </c:pt>
                <c:pt idx="8317">
                  <c:v>1.7257</c:v>
                </c:pt>
                <c:pt idx="8318">
                  <c:v>1.7155199999999999</c:v>
                </c:pt>
                <c:pt idx="8319">
                  <c:v>1.70729</c:v>
                </c:pt>
                <c:pt idx="8320">
                  <c:v>1.70252</c:v>
                </c:pt>
                <c:pt idx="8321">
                  <c:v>1.6977199999999999</c:v>
                </c:pt>
                <c:pt idx="8322">
                  <c:v>1.6955</c:v>
                </c:pt>
                <c:pt idx="8323">
                  <c:v>1.6927300000000001</c:v>
                </c:pt>
                <c:pt idx="8324">
                  <c:v>1.69049</c:v>
                </c:pt>
                <c:pt idx="8325">
                  <c:v>1.6884399999999999</c:v>
                </c:pt>
                <c:pt idx="8326">
                  <c:v>1.6812</c:v>
                </c:pt>
                <c:pt idx="8327">
                  <c:v>1.6744000000000001</c:v>
                </c:pt>
                <c:pt idx="8328">
                  <c:v>1.6692</c:v>
                </c:pt>
                <c:pt idx="8329">
                  <c:v>1.6658500000000001</c:v>
                </c:pt>
                <c:pt idx="8330">
                  <c:v>1.6604000000000001</c:v>
                </c:pt>
                <c:pt idx="8331">
                  <c:v>1.65726</c:v>
                </c:pt>
                <c:pt idx="8332">
                  <c:v>1.65317</c:v>
                </c:pt>
                <c:pt idx="8333">
                  <c:v>1.6479299999999999</c:v>
                </c:pt>
                <c:pt idx="8334">
                  <c:v>1.6403700000000001</c:v>
                </c:pt>
                <c:pt idx="8335">
                  <c:v>1.64473</c:v>
                </c:pt>
                <c:pt idx="8336">
                  <c:v>1.6397900000000001</c:v>
                </c:pt>
                <c:pt idx="8337">
                  <c:v>1.64045</c:v>
                </c:pt>
                <c:pt idx="8338">
                  <c:v>1.6353</c:v>
                </c:pt>
                <c:pt idx="8339">
                  <c:v>1.6327</c:v>
                </c:pt>
                <c:pt idx="8340">
                  <c:v>1.6360399999999999</c:v>
                </c:pt>
                <c:pt idx="8341">
                  <c:v>1.6365700000000001</c:v>
                </c:pt>
                <c:pt idx="8342">
                  <c:v>1.62476</c:v>
                </c:pt>
                <c:pt idx="8343">
                  <c:v>1.6206</c:v>
                </c:pt>
                <c:pt idx="8344">
                  <c:v>1.6252599999999999</c:v>
                </c:pt>
                <c:pt idx="8345">
                  <c:v>1.6176699999999999</c:v>
                </c:pt>
                <c:pt idx="8346">
                  <c:v>1.6192599999999999</c:v>
                </c:pt>
                <c:pt idx="8347">
                  <c:v>1.62242</c:v>
                </c:pt>
                <c:pt idx="8348">
                  <c:v>1.6158399999999999</c:v>
                </c:pt>
                <c:pt idx="8349">
                  <c:v>1.61578</c:v>
                </c:pt>
                <c:pt idx="8350">
                  <c:v>1.6181000000000001</c:v>
                </c:pt>
                <c:pt idx="8351">
                  <c:v>1.6097699999999999</c:v>
                </c:pt>
                <c:pt idx="8352">
                  <c:v>1.60443</c:v>
                </c:pt>
                <c:pt idx="8353">
                  <c:v>1.59609</c:v>
                </c:pt>
                <c:pt idx="8354">
                  <c:v>1.59304</c:v>
                </c:pt>
                <c:pt idx="8355">
                  <c:v>1.5949500000000001</c:v>
                </c:pt>
                <c:pt idx="8356">
                  <c:v>1.6005400000000001</c:v>
                </c:pt>
                <c:pt idx="8357">
                  <c:v>1.5966899999999999</c:v>
                </c:pt>
                <c:pt idx="8358">
                  <c:v>1.5950800000000001</c:v>
                </c:pt>
                <c:pt idx="8359">
                  <c:v>1.59701</c:v>
                </c:pt>
                <c:pt idx="8360">
                  <c:v>1.5946</c:v>
                </c:pt>
                <c:pt idx="8361">
                  <c:v>1.5969199999999999</c:v>
                </c:pt>
                <c:pt idx="8362">
                  <c:v>1.59161</c:v>
                </c:pt>
                <c:pt idx="8363">
                  <c:v>1.5916300000000001</c:v>
                </c:pt>
                <c:pt idx="8364">
                  <c:v>1.58541</c:v>
                </c:pt>
                <c:pt idx="8365">
                  <c:v>1.5781700000000001</c:v>
                </c:pt>
                <c:pt idx="8366">
                  <c:v>1.5829899999999999</c:v>
                </c:pt>
                <c:pt idx="8367">
                  <c:v>1.58962</c:v>
                </c:pt>
                <c:pt idx="8368">
                  <c:v>1.5908899999999999</c:v>
                </c:pt>
                <c:pt idx="8369">
                  <c:v>1.5851299999999999</c:v>
                </c:pt>
                <c:pt idx="8370">
                  <c:v>1.5781700000000001</c:v>
                </c:pt>
                <c:pt idx="8371">
                  <c:v>1.57748</c:v>
                </c:pt>
                <c:pt idx="8372">
                  <c:v>1.5756300000000001</c:v>
                </c:pt>
                <c:pt idx="8373">
                  <c:v>1.5714900000000001</c:v>
                </c:pt>
                <c:pt idx="8374">
                  <c:v>1.5684499999999999</c:v>
                </c:pt>
                <c:pt idx="8375">
                  <c:v>1.56654</c:v>
                </c:pt>
                <c:pt idx="8376">
                  <c:v>1.5679799999999999</c:v>
                </c:pt>
                <c:pt idx="8377">
                  <c:v>1.5636399999999999</c:v>
                </c:pt>
                <c:pt idx="8378">
                  <c:v>1.55565</c:v>
                </c:pt>
                <c:pt idx="8379">
                  <c:v>1.5485500000000001</c:v>
                </c:pt>
                <c:pt idx="8380">
                  <c:v>1.55017</c:v>
                </c:pt>
                <c:pt idx="8381">
                  <c:v>1.5595000000000001</c:v>
                </c:pt>
                <c:pt idx="8382">
                  <c:v>1.5660799999999999</c:v>
                </c:pt>
                <c:pt idx="8383">
                  <c:v>1.5679000000000001</c:v>
                </c:pt>
                <c:pt idx="8384">
                  <c:v>1.56592</c:v>
                </c:pt>
                <c:pt idx="8385">
                  <c:v>1.5630900000000001</c:v>
                </c:pt>
                <c:pt idx="8386">
                  <c:v>1.5617000000000001</c:v>
                </c:pt>
                <c:pt idx="8387">
                  <c:v>1.5611999999999999</c:v>
                </c:pt>
                <c:pt idx="8388">
                  <c:v>1.5627599999999999</c:v>
                </c:pt>
                <c:pt idx="8389">
                  <c:v>1.5648200000000001</c:v>
                </c:pt>
                <c:pt idx="8390">
                  <c:v>1.55941</c:v>
                </c:pt>
                <c:pt idx="8391">
                  <c:v>1.5548200000000001</c:v>
                </c:pt>
                <c:pt idx="8392">
                  <c:v>1.54237</c:v>
                </c:pt>
                <c:pt idx="8393">
                  <c:v>1.54033</c:v>
                </c:pt>
                <c:pt idx="8394">
                  <c:v>1.54461</c:v>
                </c:pt>
                <c:pt idx="8395">
                  <c:v>1.54576</c:v>
                </c:pt>
                <c:pt idx="8396">
                  <c:v>1.5443100000000001</c:v>
                </c:pt>
                <c:pt idx="8397">
                  <c:v>1.53854</c:v>
                </c:pt>
                <c:pt idx="8398">
                  <c:v>1.53593</c:v>
                </c:pt>
                <c:pt idx="8399">
                  <c:v>1.5426599999999999</c:v>
                </c:pt>
                <c:pt idx="8400">
                  <c:v>1.5485800000000001</c:v>
                </c:pt>
                <c:pt idx="8401">
                  <c:v>1.55019</c:v>
                </c:pt>
                <c:pt idx="8402">
                  <c:v>1.55657</c:v>
                </c:pt>
                <c:pt idx="8403">
                  <c:v>1.5453300000000001</c:v>
                </c:pt>
                <c:pt idx="8404">
                  <c:v>1.5379799999999999</c:v>
                </c:pt>
                <c:pt idx="8405">
                  <c:v>1.5361100000000001</c:v>
                </c:pt>
                <c:pt idx="8406">
                  <c:v>1.5303</c:v>
                </c:pt>
                <c:pt idx="8407">
                  <c:v>1.52925</c:v>
                </c:pt>
                <c:pt idx="8408">
                  <c:v>1.5361</c:v>
                </c:pt>
                <c:pt idx="8409">
                  <c:v>1.5418099999999999</c:v>
                </c:pt>
                <c:pt idx="8410">
                  <c:v>1.5462800000000001</c:v>
                </c:pt>
                <c:pt idx="8411">
                  <c:v>1.55237</c:v>
                </c:pt>
                <c:pt idx="8412">
                  <c:v>1.5415700000000001</c:v>
                </c:pt>
                <c:pt idx="8413">
                  <c:v>1.54033</c:v>
                </c:pt>
                <c:pt idx="8414">
                  <c:v>1.5439000000000001</c:v>
                </c:pt>
                <c:pt idx="8415">
                  <c:v>1.5492300000000001</c:v>
                </c:pt>
                <c:pt idx="8416">
                  <c:v>1.55403</c:v>
                </c:pt>
                <c:pt idx="8417">
                  <c:v>1.54569</c:v>
                </c:pt>
                <c:pt idx="8418">
                  <c:v>1.5372300000000001</c:v>
                </c:pt>
                <c:pt idx="8419">
                  <c:v>1.5373399999999999</c:v>
                </c:pt>
                <c:pt idx="8420">
                  <c:v>1.5415099999999999</c:v>
                </c:pt>
                <c:pt idx="8421">
                  <c:v>1.5420199999999999</c:v>
                </c:pt>
                <c:pt idx="8422">
                  <c:v>1.5388900000000001</c:v>
                </c:pt>
                <c:pt idx="8423">
                  <c:v>1.5283899999999999</c:v>
                </c:pt>
                <c:pt idx="8424">
                  <c:v>1.53163</c:v>
                </c:pt>
                <c:pt idx="8425">
                  <c:v>1.5442499999999999</c:v>
                </c:pt>
                <c:pt idx="8426">
                  <c:v>1.5370600000000001</c:v>
                </c:pt>
                <c:pt idx="8427">
                  <c:v>1.52919</c:v>
                </c:pt>
                <c:pt idx="8428">
                  <c:v>1.5298799999999999</c:v>
                </c:pt>
                <c:pt idx="8429">
                  <c:v>1.53376</c:v>
                </c:pt>
                <c:pt idx="8430">
                  <c:v>1.5363899999999999</c:v>
                </c:pt>
                <c:pt idx="8431">
                  <c:v>1.5370900000000001</c:v>
                </c:pt>
                <c:pt idx="8432">
                  <c:v>1.5385800000000001</c:v>
                </c:pt>
                <c:pt idx="8433">
                  <c:v>1.53887</c:v>
                </c:pt>
                <c:pt idx="8434">
                  <c:v>1.5429299999999999</c:v>
                </c:pt>
                <c:pt idx="8435">
                  <c:v>1.5397099999999999</c:v>
                </c:pt>
                <c:pt idx="8436">
                  <c:v>1.53196</c:v>
                </c:pt>
                <c:pt idx="8437">
                  <c:v>1.53264</c:v>
                </c:pt>
                <c:pt idx="8438">
                  <c:v>1.5334000000000001</c:v>
                </c:pt>
                <c:pt idx="8439">
                  <c:v>1.52508</c:v>
                </c:pt>
                <c:pt idx="8440">
                  <c:v>1.51752</c:v>
                </c:pt>
                <c:pt idx="8441">
                  <c:v>1.51911</c:v>
                </c:pt>
                <c:pt idx="8442">
                  <c:v>1.5238499999999999</c:v>
                </c:pt>
                <c:pt idx="8443">
                  <c:v>1.5331900000000001</c:v>
                </c:pt>
                <c:pt idx="8444">
                  <c:v>1.5344</c:v>
                </c:pt>
                <c:pt idx="8445">
                  <c:v>1.5387500000000001</c:v>
                </c:pt>
                <c:pt idx="8446">
                  <c:v>1.5321199999999999</c:v>
                </c:pt>
                <c:pt idx="8447">
                  <c:v>1.5243599999999999</c:v>
                </c:pt>
                <c:pt idx="8448">
                  <c:v>1.5219</c:v>
                </c:pt>
                <c:pt idx="8449">
                  <c:v>1.52396</c:v>
                </c:pt>
                <c:pt idx="8450">
                  <c:v>1.5187600000000001</c:v>
                </c:pt>
                <c:pt idx="8451">
                  <c:v>1.5160400000000001</c:v>
                </c:pt>
                <c:pt idx="8452">
                  <c:v>1.5210399999999999</c:v>
                </c:pt>
                <c:pt idx="8453">
                  <c:v>1.526</c:v>
                </c:pt>
                <c:pt idx="8454">
                  <c:v>1.5220499999999999</c:v>
                </c:pt>
                <c:pt idx="8455">
                  <c:v>1.5167900000000001</c:v>
                </c:pt>
                <c:pt idx="8456">
                  <c:v>1.5122599999999999</c:v>
                </c:pt>
                <c:pt idx="8457">
                  <c:v>1.5173099999999999</c:v>
                </c:pt>
                <c:pt idx="8458">
                  <c:v>1.51891</c:v>
                </c:pt>
                <c:pt idx="8459">
                  <c:v>1.5219499999999999</c:v>
                </c:pt>
                <c:pt idx="8460">
                  <c:v>1.5198199999999999</c:v>
                </c:pt>
                <c:pt idx="8461">
                  <c:v>1.51868</c:v>
                </c:pt>
                <c:pt idx="8462">
                  <c:v>1.5152300000000001</c:v>
                </c:pt>
                <c:pt idx="8463">
                  <c:v>1.5146999999999999</c:v>
                </c:pt>
                <c:pt idx="8464">
                  <c:v>1.51485</c:v>
                </c:pt>
                <c:pt idx="8465">
                  <c:v>1.5161800000000001</c:v>
                </c:pt>
                <c:pt idx="8466">
                  <c:v>1.5155099999999999</c:v>
                </c:pt>
                <c:pt idx="8467">
                  <c:v>1.5091399999999999</c:v>
                </c:pt>
                <c:pt idx="8468">
                  <c:v>1.5083899999999999</c:v>
                </c:pt>
                <c:pt idx="8469">
                  <c:v>1.5108699999999999</c:v>
                </c:pt>
                <c:pt idx="8470">
                  <c:v>1.51654</c:v>
                </c:pt>
                <c:pt idx="8471">
                  <c:v>1.5187200000000001</c:v>
                </c:pt>
                <c:pt idx="8472">
                  <c:v>1.5224899999999999</c:v>
                </c:pt>
                <c:pt idx="8473">
                  <c:v>1.52359</c:v>
                </c:pt>
                <c:pt idx="8474">
                  <c:v>1.51624</c:v>
                </c:pt>
                <c:pt idx="8475">
                  <c:v>1.51318</c:v>
                </c:pt>
                <c:pt idx="8476">
                  <c:v>1.50817</c:v>
                </c:pt>
                <c:pt idx="8477">
                  <c:v>1.5088600000000001</c:v>
                </c:pt>
                <c:pt idx="8478">
                  <c:v>1.51413</c:v>
                </c:pt>
                <c:pt idx="8479">
                  <c:v>1.5121500000000001</c:v>
                </c:pt>
                <c:pt idx="8480">
                  <c:v>1.50813</c:v>
                </c:pt>
                <c:pt idx="8481">
                  <c:v>1.50406</c:v>
                </c:pt>
                <c:pt idx="8482">
                  <c:v>1.50685</c:v>
                </c:pt>
                <c:pt idx="8483">
                  <c:v>1.5125200000000001</c:v>
                </c:pt>
                <c:pt idx="8484">
                  <c:v>1.52122</c:v>
                </c:pt>
                <c:pt idx="8485">
                  <c:v>1.5254000000000001</c:v>
                </c:pt>
                <c:pt idx="8486">
                  <c:v>1.5205299999999999</c:v>
                </c:pt>
                <c:pt idx="8487">
                  <c:v>1.5139100000000001</c:v>
                </c:pt>
                <c:pt idx="8488">
                  <c:v>1.5119899999999999</c:v>
                </c:pt>
                <c:pt idx="8489">
                  <c:v>1.51112</c:v>
                </c:pt>
                <c:pt idx="8490">
                  <c:v>1.5132099999999999</c:v>
                </c:pt>
                <c:pt idx="8491">
                  <c:v>1.51505</c:v>
                </c:pt>
                <c:pt idx="8492">
                  <c:v>1.5188999999999999</c:v>
                </c:pt>
                <c:pt idx="8493">
                  <c:v>1.52182</c:v>
                </c:pt>
                <c:pt idx="8494">
                  <c:v>1.5234000000000001</c:v>
                </c:pt>
                <c:pt idx="8495">
                  <c:v>1.52447</c:v>
                </c:pt>
                <c:pt idx="8496">
                  <c:v>1.52254</c:v>
                </c:pt>
                <c:pt idx="8497">
                  <c:v>1.5162100000000001</c:v>
                </c:pt>
                <c:pt idx="8498">
                  <c:v>1.51075</c:v>
                </c:pt>
                <c:pt idx="8499">
                  <c:v>1.51095</c:v>
                </c:pt>
                <c:pt idx="8500">
                  <c:v>1.50925</c:v>
                </c:pt>
                <c:pt idx="8501">
                  <c:v>1.50623</c:v>
                </c:pt>
                <c:pt idx="8502">
                  <c:v>1.51145</c:v>
                </c:pt>
                <c:pt idx="8503">
                  <c:v>1.5134700000000001</c:v>
                </c:pt>
                <c:pt idx="8504">
                  <c:v>1.5125900000000001</c:v>
                </c:pt>
                <c:pt idx="8505">
                  <c:v>1.5072399999999999</c:v>
                </c:pt>
                <c:pt idx="8506">
                  <c:v>1.5036799999999999</c:v>
                </c:pt>
                <c:pt idx="8507">
                  <c:v>1.5089600000000001</c:v>
                </c:pt>
                <c:pt idx="8508">
                  <c:v>1.5138799999999999</c:v>
                </c:pt>
                <c:pt idx="8509">
                  <c:v>1.51383</c:v>
                </c:pt>
                <c:pt idx="8510">
                  <c:v>1.51322</c:v>
                </c:pt>
                <c:pt idx="8511">
                  <c:v>1.51366</c:v>
                </c:pt>
                <c:pt idx="8512">
                  <c:v>1.5178799999999999</c:v>
                </c:pt>
                <c:pt idx="8513">
                  <c:v>1.51939</c:v>
                </c:pt>
                <c:pt idx="8514">
                  <c:v>1.5242800000000001</c:v>
                </c:pt>
                <c:pt idx="8515">
                  <c:v>1.5239199999999999</c:v>
                </c:pt>
                <c:pt idx="8516">
                  <c:v>1.5249299999999999</c:v>
                </c:pt>
                <c:pt idx="8517">
                  <c:v>1.5205299999999999</c:v>
                </c:pt>
                <c:pt idx="8518">
                  <c:v>1.52182</c:v>
                </c:pt>
                <c:pt idx="8519">
                  <c:v>1.5162800000000001</c:v>
                </c:pt>
                <c:pt idx="8520">
                  <c:v>1.51074</c:v>
                </c:pt>
                <c:pt idx="8521">
                  <c:v>1.51119</c:v>
                </c:pt>
                <c:pt idx="8522">
                  <c:v>1.5159499999999999</c:v>
                </c:pt>
                <c:pt idx="8523">
                  <c:v>1.5161</c:v>
                </c:pt>
                <c:pt idx="8524">
                  <c:v>1.5153000000000001</c:v>
                </c:pt>
                <c:pt idx="8525">
                  <c:v>1.51065</c:v>
                </c:pt>
                <c:pt idx="8526">
                  <c:v>1.51034</c:v>
                </c:pt>
                <c:pt idx="8527">
                  <c:v>1.5050399999999999</c:v>
                </c:pt>
                <c:pt idx="8528">
                  <c:v>1.5005299999999999</c:v>
                </c:pt>
                <c:pt idx="8529">
                  <c:v>1.50319</c:v>
                </c:pt>
                <c:pt idx="8530">
                  <c:v>1.5027200000000001</c:v>
                </c:pt>
                <c:pt idx="8531">
                  <c:v>1.50404</c:v>
                </c:pt>
                <c:pt idx="8532">
                  <c:v>1.51509</c:v>
                </c:pt>
                <c:pt idx="8533">
                  <c:v>1.50587</c:v>
                </c:pt>
                <c:pt idx="8534">
                  <c:v>1.5028600000000001</c:v>
                </c:pt>
                <c:pt idx="8535">
                  <c:v>1.49678</c:v>
                </c:pt>
                <c:pt idx="8536">
                  <c:v>1.49295</c:v>
                </c:pt>
                <c:pt idx="8537">
                  <c:v>1.49813</c:v>
                </c:pt>
                <c:pt idx="8538">
                  <c:v>1.4999199999999999</c:v>
                </c:pt>
                <c:pt idx="8539">
                  <c:v>1.49702</c:v>
                </c:pt>
                <c:pt idx="8540">
                  <c:v>1.49248</c:v>
                </c:pt>
                <c:pt idx="8541">
                  <c:v>1.48776</c:v>
                </c:pt>
                <c:pt idx="8542">
                  <c:v>1.4956100000000001</c:v>
                </c:pt>
                <c:pt idx="8543">
                  <c:v>1.5107600000000001</c:v>
                </c:pt>
                <c:pt idx="8544">
                  <c:v>1.50776</c:v>
                </c:pt>
                <c:pt idx="8545">
                  <c:v>1.4947699999999999</c:v>
                </c:pt>
                <c:pt idx="8546">
                  <c:v>1.4958100000000001</c:v>
                </c:pt>
                <c:pt idx="8547">
                  <c:v>1.49665</c:v>
                </c:pt>
                <c:pt idx="8548">
                  <c:v>1.50054</c:v>
                </c:pt>
                <c:pt idx="8549">
                  <c:v>1.4979499999999999</c:v>
                </c:pt>
                <c:pt idx="8550">
                  <c:v>1.48837</c:v>
                </c:pt>
                <c:pt idx="8551">
                  <c:v>1.4848300000000001</c:v>
                </c:pt>
                <c:pt idx="8552">
                  <c:v>1.4848699999999999</c:v>
                </c:pt>
                <c:pt idx="8553">
                  <c:v>1.48536</c:v>
                </c:pt>
                <c:pt idx="8554">
                  <c:v>1.4825600000000001</c:v>
                </c:pt>
                <c:pt idx="8555">
                  <c:v>1.48536</c:v>
                </c:pt>
                <c:pt idx="8556">
                  <c:v>1.4876100000000001</c:v>
                </c:pt>
                <c:pt idx="8557">
                  <c:v>1.48848</c:v>
                </c:pt>
                <c:pt idx="8558">
                  <c:v>1.4930000000000001</c:v>
                </c:pt>
                <c:pt idx="8559">
                  <c:v>1.4882500000000001</c:v>
                </c:pt>
                <c:pt idx="8560">
                  <c:v>1.4814099999999999</c:v>
                </c:pt>
                <c:pt idx="8561">
                  <c:v>1.48759</c:v>
                </c:pt>
                <c:pt idx="8562">
                  <c:v>1.48556</c:v>
                </c:pt>
                <c:pt idx="8563">
                  <c:v>1.4817199999999999</c:v>
                </c:pt>
                <c:pt idx="8564">
                  <c:v>1.4767999999999999</c:v>
                </c:pt>
                <c:pt idx="8565">
                  <c:v>1.4806900000000001</c:v>
                </c:pt>
                <c:pt idx="8566">
                  <c:v>1.47543</c:v>
                </c:pt>
                <c:pt idx="8567">
                  <c:v>1.4634100000000001</c:v>
                </c:pt>
                <c:pt idx="8568">
                  <c:v>1.46512</c:v>
                </c:pt>
                <c:pt idx="8569">
                  <c:v>1.4618599999999999</c:v>
                </c:pt>
                <c:pt idx="8570">
                  <c:v>1.46055</c:v>
                </c:pt>
                <c:pt idx="8571">
                  <c:v>1.4552</c:v>
                </c:pt>
                <c:pt idx="8572">
                  <c:v>1.4521500000000001</c:v>
                </c:pt>
                <c:pt idx="8573">
                  <c:v>1.45326</c:v>
                </c:pt>
                <c:pt idx="8574">
                  <c:v>1.4541500000000001</c:v>
                </c:pt>
                <c:pt idx="8575">
                  <c:v>1.4574499999999999</c:v>
                </c:pt>
                <c:pt idx="8576">
                  <c:v>1.46041</c:v>
                </c:pt>
                <c:pt idx="8577">
                  <c:v>1.4584900000000001</c:v>
                </c:pt>
                <c:pt idx="8578">
                  <c:v>1.4497100000000001</c:v>
                </c:pt>
                <c:pt idx="8579">
                  <c:v>1.4540900000000001</c:v>
                </c:pt>
                <c:pt idx="8580">
                  <c:v>1.4533700000000001</c:v>
                </c:pt>
                <c:pt idx="8581">
                  <c:v>1.45116</c:v>
                </c:pt>
                <c:pt idx="8582">
                  <c:v>1.44937</c:v>
                </c:pt>
                <c:pt idx="8583">
                  <c:v>1.45102</c:v>
                </c:pt>
                <c:pt idx="8584">
                  <c:v>1.4550399999999999</c:v>
                </c:pt>
                <c:pt idx="8585">
                  <c:v>1.45658</c:v>
                </c:pt>
                <c:pt idx="8586">
                  <c:v>1.4553700000000001</c:v>
                </c:pt>
                <c:pt idx="8587">
                  <c:v>1.454</c:v>
                </c:pt>
                <c:pt idx="8588">
                  <c:v>1.44679</c:v>
                </c:pt>
                <c:pt idx="8589">
                  <c:v>1.44177</c:v>
                </c:pt>
                <c:pt idx="8590">
                  <c:v>1.43435</c:v>
                </c:pt>
                <c:pt idx="8591">
                  <c:v>1.43208</c:v>
                </c:pt>
                <c:pt idx="8592">
                  <c:v>1.43662</c:v>
                </c:pt>
                <c:pt idx="8593">
                  <c:v>1.4372</c:v>
                </c:pt>
                <c:pt idx="8594">
                  <c:v>1.4414499999999999</c:v>
                </c:pt>
                <c:pt idx="8595">
                  <c:v>1.4382999999999999</c:v>
                </c:pt>
                <c:pt idx="8596">
                  <c:v>1.4378899999999999</c:v>
                </c:pt>
                <c:pt idx="8597">
                  <c:v>1.4377800000000001</c:v>
                </c:pt>
                <c:pt idx="8598">
                  <c:v>1.43313</c:v>
                </c:pt>
                <c:pt idx="8599">
                  <c:v>1.43411</c:v>
                </c:pt>
                <c:pt idx="8600">
                  <c:v>1.4360599999999999</c:v>
                </c:pt>
                <c:pt idx="8601">
                  <c:v>1.4379200000000001</c:v>
                </c:pt>
                <c:pt idx="8602">
                  <c:v>1.4409000000000001</c:v>
                </c:pt>
                <c:pt idx="8603">
                  <c:v>1.4438299999999999</c:v>
                </c:pt>
                <c:pt idx="8604">
                  <c:v>1.4400999999999999</c:v>
                </c:pt>
                <c:pt idx="8605">
                  <c:v>1.4443600000000001</c:v>
                </c:pt>
                <c:pt idx="8606">
                  <c:v>1.44323</c:v>
                </c:pt>
                <c:pt idx="8607">
                  <c:v>1.44092</c:v>
                </c:pt>
                <c:pt idx="8608">
                  <c:v>1.44896</c:v>
                </c:pt>
                <c:pt idx="8609">
                  <c:v>1.4509000000000001</c:v>
                </c:pt>
                <c:pt idx="8610">
                  <c:v>1.4492100000000001</c:v>
                </c:pt>
                <c:pt idx="8611">
                  <c:v>1.44939</c:v>
                </c:pt>
                <c:pt idx="8612">
                  <c:v>1.4557100000000001</c:v>
                </c:pt>
                <c:pt idx="8613">
                  <c:v>1.4555</c:v>
                </c:pt>
                <c:pt idx="8614">
                  <c:v>1.45712</c:v>
                </c:pt>
                <c:pt idx="8615">
                  <c:v>1.4532499999999999</c:v>
                </c:pt>
                <c:pt idx="8616">
                  <c:v>1.4612700000000001</c:v>
                </c:pt>
                <c:pt idx="8617">
                  <c:v>1.4683299999999999</c:v>
                </c:pt>
                <c:pt idx="8618">
                  <c:v>1.46384</c:v>
                </c:pt>
                <c:pt idx="8619">
                  <c:v>1.46756</c:v>
                </c:pt>
                <c:pt idx="8620">
                  <c:v>1.47237</c:v>
                </c:pt>
                <c:pt idx="8621">
                  <c:v>1.48003</c:v>
                </c:pt>
                <c:pt idx="8622">
                  <c:v>1.4876</c:v>
                </c:pt>
                <c:pt idx="8623">
                  <c:v>1.48105</c:v>
                </c:pt>
                <c:pt idx="8624">
                  <c:v>1.48583</c:v>
                </c:pt>
                <c:pt idx="8625">
                  <c:v>1.48752</c:v>
                </c:pt>
                <c:pt idx="8626">
                  <c:v>1.49003</c:v>
                </c:pt>
                <c:pt idx="8627">
                  <c:v>1.5026999999999999</c:v>
                </c:pt>
                <c:pt idx="8628">
                  <c:v>1.50756</c:v>
                </c:pt>
                <c:pt idx="8629">
                  <c:v>1.49855</c:v>
                </c:pt>
                <c:pt idx="8630">
                  <c:v>1.4994499999999999</c:v>
                </c:pt>
                <c:pt idx="8631">
                  <c:v>1.50068</c:v>
                </c:pt>
                <c:pt idx="8632">
                  <c:v>1.5038</c:v>
                </c:pt>
                <c:pt idx="8633">
                  <c:v>1.51227</c:v>
                </c:pt>
                <c:pt idx="8634">
                  <c:v>1.5157499999999999</c:v>
                </c:pt>
                <c:pt idx="8635">
                  <c:v>1.51552</c:v>
                </c:pt>
                <c:pt idx="8636">
                  <c:v>1.51217</c:v>
                </c:pt>
                <c:pt idx="8637">
                  <c:v>1.5045599999999999</c:v>
                </c:pt>
                <c:pt idx="8638">
                  <c:v>1.4959100000000001</c:v>
                </c:pt>
                <c:pt idx="8639">
                  <c:v>1.4951300000000001</c:v>
                </c:pt>
                <c:pt idx="8640">
                  <c:v>1.5002899999999999</c:v>
                </c:pt>
                <c:pt idx="8641">
                  <c:v>1.5013399999999999</c:v>
                </c:pt>
                <c:pt idx="8642">
                  <c:v>1.4964500000000001</c:v>
                </c:pt>
                <c:pt idx="8643">
                  <c:v>1.4924999999999999</c:v>
                </c:pt>
                <c:pt idx="8644">
                  <c:v>1.49925</c:v>
                </c:pt>
                <c:pt idx="8645">
                  <c:v>1.5031699999999999</c:v>
                </c:pt>
                <c:pt idx="8646">
                  <c:v>1.5000599999999999</c:v>
                </c:pt>
                <c:pt idx="8647">
                  <c:v>1.4911399999999999</c:v>
                </c:pt>
                <c:pt idx="8648">
                  <c:v>1.4899</c:v>
                </c:pt>
                <c:pt idx="8649">
                  <c:v>1.48715</c:v>
                </c:pt>
                <c:pt idx="8650">
                  <c:v>1.4847900000000001</c:v>
                </c:pt>
                <c:pt idx="8651">
                  <c:v>1.47237</c:v>
                </c:pt>
                <c:pt idx="8652">
                  <c:v>1.4672099999999999</c:v>
                </c:pt>
                <c:pt idx="8653">
                  <c:v>1.4637100000000001</c:v>
                </c:pt>
                <c:pt idx="8654">
                  <c:v>1.46726</c:v>
                </c:pt>
                <c:pt idx="8655">
                  <c:v>1.4754400000000001</c:v>
                </c:pt>
                <c:pt idx="8656">
                  <c:v>1.47224</c:v>
                </c:pt>
                <c:pt idx="8657">
                  <c:v>1.4769000000000001</c:v>
                </c:pt>
                <c:pt idx="8658">
                  <c:v>1.47889</c:v>
                </c:pt>
                <c:pt idx="8659">
                  <c:v>1.47451</c:v>
                </c:pt>
                <c:pt idx="8660">
                  <c:v>1.4741599999999999</c:v>
                </c:pt>
                <c:pt idx="8661">
                  <c:v>1.48045</c:v>
                </c:pt>
                <c:pt idx="8662">
                  <c:v>1.4735</c:v>
                </c:pt>
                <c:pt idx="8663">
                  <c:v>1.47183</c:v>
                </c:pt>
                <c:pt idx="8664">
                  <c:v>1.4660299999999999</c:v>
                </c:pt>
                <c:pt idx="8665">
                  <c:v>1.45502</c:v>
                </c:pt>
                <c:pt idx="8666">
                  <c:v>1.44607</c:v>
                </c:pt>
                <c:pt idx="8667">
                  <c:v>1.44763</c:v>
                </c:pt>
                <c:pt idx="8668">
                  <c:v>1.4448000000000001</c:v>
                </c:pt>
                <c:pt idx="8669">
                  <c:v>1.43374</c:v>
                </c:pt>
                <c:pt idx="8670">
                  <c:v>1.43879</c:v>
                </c:pt>
                <c:pt idx="8671">
                  <c:v>1.4392400000000001</c:v>
                </c:pt>
                <c:pt idx="8672">
                  <c:v>1.4375599999999999</c:v>
                </c:pt>
                <c:pt idx="8673">
                  <c:v>1.43632</c:v>
                </c:pt>
                <c:pt idx="8674">
                  <c:v>1.44337</c:v>
                </c:pt>
                <c:pt idx="8675">
                  <c:v>1.4397599999999999</c:v>
                </c:pt>
                <c:pt idx="8676">
                  <c:v>1.4380999999999999</c:v>
                </c:pt>
                <c:pt idx="8677">
                  <c:v>1.4330400000000001</c:v>
                </c:pt>
                <c:pt idx="8678">
                  <c:v>1.4356899999999999</c:v>
                </c:pt>
                <c:pt idx="8679">
                  <c:v>1.43912</c:v>
                </c:pt>
                <c:pt idx="8680">
                  <c:v>1.44513</c:v>
                </c:pt>
                <c:pt idx="8681">
                  <c:v>1.4476599999999999</c:v>
                </c:pt>
                <c:pt idx="8682">
                  <c:v>1.43879</c:v>
                </c:pt>
                <c:pt idx="8683">
                  <c:v>1.43632</c:v>
                </c:pt>
                <c:pt idx="8684">
                  <c:v>1.4355100000000001</c:v>
                </c:pt>
                <c:pt idx="8685">
                  <c:v>1.43557</c:v>
                </c:pt>
                <c:pt idx="8686">
                  <c:v>1.4327300000000001</c:v>
                </c:pt>
                <c:pt idx="8687">
                  <c:v>1.43316</c:v>
                </c:pt>
                <c:pt idx="8688">
                  <c:v>1.4307300000000001</c:v>
                </c:pt>
                <c:pt idx="8689">
                  <c:v>1.4323900000000001</c:v>
                </c:pt>
                <c:pt idx="8690">
                  <c:v>1.4335500000000001</c:v>
                </c:pt>
                <c:pt idx="8691">
                  <c:v>1.42601</c:v>
                </c:pt>
                <c:pt idx="8692">
                  <c:v>1.4253400000000001</c:v>
                </c:pt>
                <c:pt idx="8693">
                  <c:v>1.43544</c:v>
                </c:pt>
                <c:pt idx="8694">
                  <c:v>1.44034</c:v>
                </c:pt>
                <c:pt idx="8695">
                  <c:v>1.4356</c:v>
                </c:pt>
                <c:pt idx="8696">
                  <c:v>1.4347700000000001</c:v>
                </c:pt>
                <c:pt idx="8697">
                  <c:v>1.43468</c:v>
                </c:pt>
                <c:pt idx="8698">
                  <c:v>1.42771</c:v>
                </c:pt>
                <c:pt idx="8699">
                  <c:v>1.42987</c:v>
                </c:pt>
                <c:pt idx="8700">
                  <c:v>1.43848</c:v>
                </c:pt>
                <c:pt idx="8701">
                  <c:v>1.43018</c:v>
                </c:pt>
                <c:pt idx="8702">
                  <c:v>1.42449</c:v>
                </c:pt>
                <c:pt idx="8703">
                  <c:v>1.42465</c:v>
                </c:pt>
                <c:pt idx="8704">
                  <c:v>1.4412400000000001</c:v>
                </c:pt>
                <c:pt idx="8705">
                  <c:v>1.4338500000000001</c:v>
                </c:pt>
                <c:pt idx="8706">
                  <c:v>1.43153</c:v>
                </c:pt>
                <c:pt idx="8707">
                  <c:v>1.4324399999999999</c:v>
                </c:pt>
                <c:pt idx="8708">
                  <c:v>1.4261999999999999</c:v>
                </c:pt>
                <c:pt idx="8709">
                  <c:v>1.4146399999999999</c:v>
                </c:pt>
                <c:pt idx="8710">
                  <c:v>1.4198900000000001</c:v>
                </c:pt>
                <c:pt idx="8711">
                  <c:v>1.42778</c:v>
                </c:pt>
                <c:pt idx="8712">
                  <c:v>1.43106</c:v>
                </c:pt>
                <c:pt idx="8713">
                  <c:v>1.43231</c:v>
                </c:pt>
                <c:pt idx="8714">
                  <c:v>1.42462</c:v>
                </c:pt>
                <c:pt idx="8715">
                  <c:v>1.4363300000000001</c:v>
                </c:pt>
                <c:pt idx="8716">
                  <c:v>1.4474</c:v>
                </c:pt>
                <c:pt idx="8717">
                  <c:v>1.4416599999999999</c:v>
                </c:pt>
                <c:pt idx="8718">
                  <c:v>1.44163</c:v>
                </c:pt>
                <c:pt idx="8719">
                  <c:v>1.4462299999999999</c:v>
                </c:pt>
                <c:pt idx="8720">
                  <c:v>1.4372799999999999</c:v>
                </c:pt>
                <c:pt idx="8721">
                  <c:v>1.43262</c:v>
                </c:pt>
                <c:pt idx="8722">
                  <c:v>1.4258900000000001</c:v>
                </c:pt>
                <c:pt idx="8723">
                  <c:v>1.41734</c:v>
                </c:pt>
                <c:pt idx="8724">
                  <c:v>1.42482</c:v>
                </c:pt>
                <c:pt idx="8725">
                  <c:v>1.43164</c:v>
                </c:pt>
                <c:pt idx="8726">
                  <c:v>1.4271</c:v>
                </c:pt>
                <c:pt idx="8727">
                  <c:v>1.4306099999999999</c:v>
                </c:pt>
                <c:pt idx="8728">
                  <c:v>1.4362900000000001</c:v>
                </c:pt>
                <c:pt idx="8729">
                  <c:v>1.42893</c:v>
                </c:pt>
                <c:pt idx="8730">
                  <c:v>1.4265000000000001</c:v>
                </c:pt>
                <c:pt idx="8731">
                  <c:v>1.4327700000000001</c:v>
                </c:pt>
                <c:pt idx="8732">
                  <c:v>1.43232</c:v>
                </c:pt>
                <c:pt idx="8733">
                  <c:v>1.42377</c:v>
                </c:pt>
                <c:pt idx="8734">
                  <c:v>1.42256</c:v>
                </c:pt>
                <c:pt idx="8735">
                  <c:v>1.4277299999999999</c:v>
                </c:pt>
                <c:pt idx="8736">
                  <c:v>1.42659</c:v>
                </c:pt>
                <c:pt idx="8737">
                  <c:v>1.43092</c:v>
                </c:pt>
                <c:pt idx="8738">
                  <c:v>1.4375500000000001</c:v>
                </c:pt>
                <c:pt idx="8739">
                  <c:v>1.43381</c:v>
                </c:pt>
                <c:pt idx="8740">
                  <c:v>1.4383900000000001</c:v>
                </c:pt>
                <c:pt idx="8741">
                  <c:v>1.4306000000000001</c:v>
                </c:pt>
                <c:pt idx="8742">
                  <c:v>1.41764</c:v>
                </c:pt>
                <c:pt idx="8743">
                  <c:v>1.4146300000000001</c:v>
                </c:pt>
                <c:pt idx="8744">
                  <c:v>1.4192400000000001</c:v>
                </c:pt>
                <c:pt idx="8745">
                  <c:v>1.4260999999999999</c:v>
                </c:pt>
                <c:pt idx="8746">
                  <c:v>1.4232400000000001</c:v>
                </c:pt>
                <c:pt idx="8747">
                  <c:v>1.4229000000000001</c:v>
                </c:pt>
                <c:pt idx="8748">
                  <c:v>1.4297800000000001</c:v>
                </c:pt>
                <c:pt idx="8749">
                  <c:v>1.4246099999999999</c:v>
                </c:pt>
                <c:pt idx="8750">
                  <c:v>1.42282</c:v>
                </c:pt>
                <c:pt idx="8751">
                  <c:v>1.4280600000000001</c:v>
                </c:pt>
                <c:pt idx="8752">
                  <c:v>1.42624</c:v>
                </c:pt>
                <c:pt idx="8753">
                  <c:v>1.4156899999999999</c:v>
                </c:pt>
                <c:pt idx="8754">
                  <c:v>1.40977</c:v>
                </c:pt>
                <c:pt idx="8755">
                  <c:v>1.4113100000000001</c:v>
                </c:pt>
                <c:pt idx="8756">
                  <c:v>1.41648</c:v>
                </c:pt>
                <c:pt idx="8757">
                  <c:v>1.4078200000000001</c:v>
                </c:pt>
                <c:pt idx="8758">
                  <c:v>1.4104399999999999</c:v>
                </c:pt>
                <c:pt idx="8759">
                  <c:v>1.41151</c:v>
                </c:pt>
                <c:pt idx="8760">
                  <c:v>1.40591</c:v>
                </c:pt>
                <c:pt idx="8761">
                  <c:v>1.4066099999999999</c:v>
                </c:pt>
                <c:pt idx="8762">
                  <c:v>1.4138599999999999</c:v>
                </c:pt>
                <c:pt idx="8763">
                  <c:v>1.41523</c:v>
                </c:pt>
                <c:pt idx="8764">
                  <c:v>1.4171800000000001</c:v>
                </c:pt>
                <c:pt idx="8765">
                  <c:v>1.4110400000000001</c:v>
                </c:pt>
                <c:pt idx="8766">
                  <c:v>1.41317</c:v>
                </c:pt>
                <c:pt idx="8767">
                  <c:v>1.41107</c:v>
                </c:pt>
                <c:pt idx="8768">
                  <c:v>1.4080999999999999</c:v>
                </c:pt>
                <c:pt idx="8769">
                  <c:v>1.40625</c:v>
                </c:pt>
                <c:pt idx="8770">
                  <c:v>1.4009799999999999</c:v>
                </c:pt>
                <c:pt idx="8771">
                  <c:v>1.39645</c:v>
                </c:pt>
                <c:pt idx="8772">
                  <c:v>1.3953199999999999</c:v>
                </c:pt>
                <c:pt idx="8773">
                  <c:v>1.3953599999999999</c:v>
                </c:pt>
                <c:pt idx="8774">
                  <c:v>1.39618</c:v>
                </c:pt>
                <c:pt idx="8775">
                  <c:v>1.3980699999999999</c:v>
                </c:pt>
                <c:pt idx="8776">
                  <c:v>1.39933</c:v>
                </c:pt>
                <c:pt idx="8777">
                  <c:v>1.4044300000000001</c:v>
                </c:pt>
                <c:pt idx="8778">
                  <c:v>1.40073</c:v>
                </c:pt>
                <c:pt idx="8779">
                  <c:v>1.40151</c:v>
                </c:pt>
                <c:pt idx="8780">
                  <c:v>1.40402</c:v>
                </c:pt>
                <c:pt idx="8781">
                  <c:v>1.40326</c:v>
                </c:pt>
                <c:pt idx="8782">
                  <c:v>1.4041300000000001</c:v>
                </c:pt>
                <c:pt idx="8783">
                  <c:v>1.4071199999999999</c:v>
                </c:pt>
                <c:pt idx="8784">
                  <c:v>1.4080999999999999</c:v>
                </c:pt>
                <c:pt idx="8785">
                  <c:v>1.40533</c:v>
                </c:pt>
                <c:pt idx="8786">
                  <c:v>1.3972500000000001</c:v>
                </c:pt>
                <c:pt idx="8787">
                  <c:v>1.3884799999999999</c:v>
                </c:pt>
                <c:pt idx="8788">
                  <c:v>1.3872800000000001</c:v>
                </c:pt>
                <c:pt idx="8789">
                  <c:v>1.38886</c:v>
                </c:pt>
                <c:pt idx="8790">
                  <c:v>1.39927</c:v>
                </c:pt>
                <c:pt idx="8791">
                  <c:v>1.40107</c:v>
                </c:pt>
                <c:pt idx="8792">
                  <c:v>1.3930400000000001</c:v>
                </c:pt>
                <c:pt idx="8793">
                  <c:v>1.38649</c:v>
                </c:pt>
                <c:pt idx="8794">
                  <c:v>1.3982399999999999</c:v>
                </c:pt>
                <c:pt idx="8795">
                  <c:v>1.4008100000000001</c:v>
                </c:pt>
                <c:pt idx="8796">
                  <c:v>1.40194</c:v>
                </c:pt>
                <c:pt idx="8797">
                  <c:v>1.41018</c:v>
                </c:pt>
                <c:pt idx="8798">
                  <c:v>1.4131199999999999</c:v>
                </c:pt>
                <c:pt idx="8799">
                  <c:v>1.4037599999999999</c:v>
                </c:pt>
                <c:pt idx="8800">
                  <c:v>1.3931100000000001</c:v>
                </c:pt>
                <c:pt idx="8801">
                  <c:v>1.3974500000000001</c:v>
                </c:pt>
                <c:pt idx="8802">
                  <c:v>1.39628</c:v>
                </c:pt>
                <c:pt idx="8803">
                  <c:v>1.3996599999999999</c:v>
                </c:pt>
                <c:pt idx="8804">
                  <c:v>1.4043600000000001</c:v>
                </c:pt>
                <c:pt idx="8805">
                  <c:v>1.40872</c:v>
                </c:pt>
                <c:pt idx="8806">
                  <c:v>1.4084700000000001</c:v>
                </c:pt>
                <c:pt idx="8807">
                  <c:v>1.40476</c:v>
                </c:pt>
                <c:pt idx="8808">
                  <c:v>1.40594</c:v>
                </c:pt>
                <c:pt idx="8809">
                  <c:v>1.4126300000000001</c:v>
                </c:pt>
                <c:pt idx="8810">
                  <c:v>1.41567</c:v>
                </c:pt>
                <c:pt idx="8811">
                  <c:v>1.4256899999999999</c:v>
                </c:pt>
                <c:pt idx="8812">
                  <c:v>1.42842</c:v>
                </c:pt>
                <c:pt idx="8813">
                  <c:v>1.43022</c:v>
                </c:pt>
                <c:pt idx="8814">
                  <c:v>1.43137</c:v>
                </c:pt>
                <c:pt idx="8815">
                  <c:v>1.44374</c:v>
                </c:pt>
                <c:pt idx="8816">
                  <c:v>1.4545300000000001</c:v>
                </c:pt>
                <c:pt idx="8817">
                  <c:v>1.46478</c:v>
                </c:pt>
                <c:pt idx="8818">
                  <c:v>1.46441</c:v>
                </c:pt>
                <c:pt idx="8819">
                  <c:v>1.4603299999999999</c:v>
                </c:pt>
                <c:pt idx="8820">
                  <c:v>1.4697499999999999</c:v>
                </c:pt>
                <c:pt idx="8821">
                  <c:v>1.4704999999999999</c:v>
                </c:pt>
                <c:pt idx="8822">
                  <c:v>1.4765900000000001</c:v>
                </c:pt>
                <c:pt idx="8823">
                  <c:v>1.47706</c:v>
                </c:pt>
                <c:pt idx="8824">
                  <c:v>1.47285</c:v>
                </c:pt>
                <c:pt idx="8825">
                  <c:v>1.4744699999999999</c:v>
                </c:pt>
                <c:pt idx="8826">
                  <c:v>1.4893000000000001</c:v>
                </c:pt>
                <c:pt idx="8827">
                  <c:v>1.5029600000000001</c:v>
                </c:pt>
                <c:pt idx="8828">
                  <c:v>1.51403</c:v>
                </c:pt>
                <c:pt idx="8829">
                  <c:v>1.51596</c:v>
                </c:pt>
                <c:pt idx="8830">
                  <c:v>1.5226299999999999</c:v>
                </c:pt>
                <c:pt idx="8831">
                  <c:v>1.53125</c:v>
                </c:pt>
                <c:pt idx="8832">
                  <c:v>1.53806</c:v>
                </c:pt>
                <c:pt idx="8833">
                  <c:v>1.5490900000000001</c:v>
                </c:pt>
                <c:pt idx="8834">
                  <c:v>1.5450299999999999</c:v>
                </c:pt>
                <c:pt idx="8835">
                  <c:v>1.54247</c:v>
                </c:pt>
                <c:pt idx="8836">
                  <c:v>1.5440499999999999</c:v>
                </c:pt>
                <c:pt idx="8837">
                  <c:v>1.55762</c:v>
                </c:pt>
                <c:pt idx="8838">
                  <c:v>1.56213</c:v>
                </c:pt>
                <c:pt idx="8839">
                  <c:v>1.5583800000000001</c:v>
                </c:pt>
                <c:pt idx="8840">
                  <c:v>1.55751</c:v>
                </c:pt>
                <c:pt idx="8841">
                  <c:v>1.56148</c:v>
                </c:pt>
                <c:pt idx="8842">
                  <c:v>1.56386</c:v>
                </c:pt>
                <c:pt idx="8843">
                  <c:v>1.55566</c:v>
                </c:pt>
                <c:pt idx="8844">
                  <c:v>1.5476300000000001</c:v>
                </c:pt>
                <c:pt idx="8845">
                  <c:v>1.5460799999999999</c:v>
                </c:pt>
                <c:pt idx="8846">
                  <c:v>1.5513999999999999</c:v>
                </c:pt>
                <c:pt idx="8847">
                  <c:v>1.5579700000000001</c:v>
                </c:pt>
                <c:pt idx="8848">
                  <c:v>1.55566</c:v>
                </c:pt>
                <c:pt idx="8849">
                  <c:v>1.54993</c:v>
                </c:pt>
                <c:pt idx="8850">
                  <c:v>1.5464899999999999</c:v>
                </c:pt>
                <c:pt idx="8851">
                  <c:v>1.54173</c:v>
                </c:pt>
                <c:pt idx="8852">
                  <c:v>1.53424</c:v>
                </c:pt>
                <c:pt idx="8853">
                  <c:v>1.5300100000000001</c:v>
                </c:pt>
                <c:pt idx="8854">
                  <c:v>1.52156</c:v>
                </c:pt>
                <c:pt idx="8855">
                  <c:v>1.52067</c:v>
                </c:pt>
                <c:pt idx="8856">
                  <c:v>1.5228699999999999</c:v>
                </c:pt>
                <c:pt idx="8857">
                  <c:v>1.52162</c:v>
                </c:pt>
                <c:pt idx="8858">
                  <c:v>1.5178499999999999</c:v>
                </c:pt>
                <c:pt idx="8859">
                  <c:v>1.5111000000000001</c:v>
                </c:pt>
                <c:pt idx="8860">
                  <c:v>1.5077100000000001</c:v>
                </c:pt>
                <c:pt idx="8861">
                  <c:v>1.50614</c:v>
                </c:pt>
                <c:pt idx="8862">
                  <c:v>1.49505</c:v>
                </c:pt>
                <c:pt idx="8863">
                  <c:v>1.4869300000000001</c:v>
                </c:pt>
                <c:pt idx="8864">
                  <c:v>1.48512</c:v>
                </c:pt>
                <c:pt idx="8865">
                  <c:v>1.4783900000000001</c:v>
                </c:pt>
                <c:pt idx="8866">
                  <c:v>1.4787600000000001</c:v>
                </c:pt>
                <c:pt idx="8867">
                  <c:v>1.4746900000000001</c:v>
                </c:pt>
                <c:pt idx="8868">
                  <c:v>1.4654799999999999</c:v>
                </c:pt>
                <c:pt idx="8869">
                  <c:v>1.4594800000000001</c:v>
                </c:pt>
                <c:pt idx="8870">
                  <c:v>1.4604600000000001</c:v>
                </c:pt>
                <c:pt idx="8871">
                  <c:v>1.4625900000000001</c:v>
                </c:pt>
                <c:pt idx="8872">
                  <c:v>1.45828</c:v>
                </c:pt>
                <c:pt idx="8873">
                  <c:v>1.45591</c:v>
                </c:pt>
                <c:pt idx="8874">
                  <c:v>1.4550700000000001</c:v>
                </c:pt>
                <c:pt idx="8875">
                  <c:v>1.43634</c:v>
                </c:pt>
                <c:pt idx="8876">
                  <c:v>1.4335500000000001</c:v>
                </c:pt>
                <c:pt idx="8877">
                  <c:v>1.4297200000000001</c:v>
                </c:pt>
                <c:pt idx="8878">
                  <c:v>1.4293199999999999</c:v>
                </c:pt>
                <c:pt idx="8879">
                  <c:v>1.42866</c:v>
                </c:pt>
                <c:pt idx="8880">
                  <c:v>1.42625</c:v>
                </c:pt>
                <c:pt idx="8881">
                  <c:v>1.4223699999999999</c:v>
                </c:pt>
                <c:pt idx="8882">
                  <c:v>1.4279200000000001</c:v>
                </c:pt>
                <c:pt idx="8883">
                  <c:v>1.42676</c:v>
                </c:pt>
                <c:pt idx="8884">
                  <c:v>1.4167000000000001</c:v>
                </c:pt>
                <c:pt idx="8885">
                  <c:v>1.41675</c:v>
                </c:pt>
                <c:pt idx="8886">
                  <c:v>1.41984</c:v>
                </c:pt>
                <c:pt idx="8887">
                  <c:v>1.42096</c:v>
                </c:pt>
                <c:pt idx="8888">
                  <c:v>1.4178299999999999</c:v>
                </c:pt>
                <c:pt idx="8889">
                  <c:v>1.42093</c:v>
                </c:pt>
                <c:pt idx="8890">
                  <c:v>1.4173899999999999</c:v>
                </c:pt>
                <c:pt idx="8891">
                  <c:v>1.4232100000000001</c:v>
                </c:pt>
                <c:pt idx="8892">
                  <c:v>1.4159200000000001</c:v>
                </c:pt>
                <c:pt idx="8893">
                  <c:v>1.4166399999999999</c:v>
                </c:pt>
                <c:pt idx="8894">
                  <c:v>1.4162399999999999</c:v>
                </c:pt>
                <c:pt idx="8895">
                  <c:v>1.41323</c:v>
                </c:pt>
                <c:pt idx="8896">
                  <c:v>1.42377</c:v>
                </c:pt>
                <c:pt idx="8897">
                  <c:v>1.42425</c:v>
                </c:pt>
                <c:pt idx="8898">
                  <c:v>1.4156299999999999</c:v>
                </c:pt>
                <c:pt idx="8899">
                  <c:v>1.4129</c:v>
                </c:pt>
                <c:pt idx="8900">
                  <c:v>1.41404</c:v>
                </c:pt>
                <c:pt idx="8901">
                  <c:v>1.41412</c:v>
                </c:pt>
                <c:pt idx="8902">
                  <c:v>1.42256</c:v>
                </c:pt>
                <c:pt idx="8903">
                  <c:v>1.41866</c:v>
                </c:pt>
                <c:pt idx="8904">
                  <c:v>1.4136599999999999</c:v>
                </c:pt>
                <c:pt idx="8905">
                  <c:v>1.41947</c:v>
                </c:pt>
                <c:pt idx="8906">
                  <c:v>1.42283</c:v>
                </c:pt>
                <c:pt idx="8907">
                  <c:v>1.42746</c:v>
                </c:pt>
                <c:pt idx="8908">
                  <c:v>1.4261900000000001</c:v>
                </c:pt>
                <c:pt idx="8909">
                  <c:v>1.4353800000000001</c:v>
                </c:pt>
                <c:pt idx="8910">
                  <c:v>1.4341200000000001</c:v>
                </c:pt>
                <c:pt idx="8911">
                  <c:v>1.4329000000000001</c:v>
                </c:pt>
                <c:pt idx="8912">
                  <c:v>1.43634</c:v>
                </c:pt>
                <c:pt idx="8913">
                  <c:v>1.4373499999999999</c:v>
                </c:pt>
                <c:pt idx="8914">
                  <c:v>1.4370400000000001</c:v>
                </c:pt>
                <c:pt idx="8915">
                  <c:v>1.4388700000000001</c:v>
                </c:pt>
                <c:pt idx="8916">
                  <c:v>1.42659</c:v>
                </c:pt>
                <c:pt idx="8917">
                  <c:v>1.4343600000000001</c:v>
                </c:pt>
                <c:pt idx="8918">
                  <c:v>1.4459599999999999</c:v>
                </c:pt>
                <c:pt idx="8919">
                  <c:v>1.4459599999999999</c:v>
                </c:pt>
                <c:pt idx="8920">
                  <c:v>1.44303</c:v>
                </c:pt>
                <c:pt idx="8921">
                  <c:v>1.4474199999999999</c:v>
                </c:pt>
                <c:pt idx="8922">
                  <c:v>1.45079</c:v>
                </c:pt>
                <c:pt idx="8923">
                  <c:v>1.4486000000000001</c:v>
                </c:pt>
                <c:pt idx="8924">
                  <c:v>1.4463999999999999</c:v>
                </c:pt>
                <c:pt idx="8925">
                  <c:v>1.45102</c:v>
                </c:pt>
                <c:pt idx="8926">
                  <c:v>1.45201</c:v>
                </c:pt>
                <c:pt idx="8927">
                  <c:v>1.44462</c:v>
                </c:pt>
                <c:pt idx="8928">
                  <c:v>1.44458</c:v>
                </c:pt>
                <c:pt idx="8929">
                  <c:v>1.44492</c:v>
                </c:pt>
                <c:pt idx="8930">
                  <c:v>1.45302</c:v>
                </c:pt>
                <c:pt idx="8931">
                  <c:v>1.4526399999999999</c:v>
                </c:pt>
                <c:pt idx="8932">
                  <c:v>1.4523200000000001</c:v>
                </c:pt>
                <c:pt idx="8933">
                  <c:v>1.4588000000000001</c:v>
                </c:pt>
                <c:pt idx="8934">
                  <c:v>1.45292</c:v>
                </c:pt>
                <c:pt idx="8935">
                  <c:v>1.44859</c:v>
                </c:pt>
                <c:pt idx="8936">
                  <c:v>1.4497599999999999</c:v>
                </c:pt>
                <c:pt idx="8937">
                  <c:v>1.4619</c:v>
                </c:pt>
                <c:pt idx="8938">
                  <c:v>1.44957</c:v>
                </c:pt>
                <c:pt idx="8939">
                  <c:v>1.4447000000000001</c:v>
                </c:pt>
                <c:pt idx="8940">
                  <c:v>1.4512799999999999</c:v>
                </c:pt>
                <c:pt idx="8941">
                  <c:v>1.44095</c:v>
                </c:pt>
                <c:pt idx="8942">
                  <c:v>1.4363600000000001</c:v>
                </c:pt>
                <c:pt idx="8943">
                  <c:v>1.4358299999999999</c:v>
                </c:pt>
                <c:pt idx="8944">
                  <c:v>1.4321999999999999</c:v>
                </c:pt>
                <c:pt idx="8945">
                  <c:v>1.43635</c:v>
                </c:pt>
                <c:pt idx="8946">
                  <c:v>1.43798</c:v>
                </c:pt>
                <c:pt idx="8947">
                  <c:v>1.4319299999999999</c:v>
                </c:pt>
                <c:pt idx="8948">
                  <c:v>1.42456</c:v>
                </c:pt>
                <c:pt idx="8949">
                  <c:v>1.43099</c:v>
                </c:pt>
                <c:pt idx="8950">
                  <c:v>1.4342900000000001</c:v>
                </c:pt>
                <c:pt idx="8951">
                  <c:v>1.4297800000000001</c:v>
                </c:pt>
                <c:pt idx="8952">
                  <c:v>1.4172</c:v>
                </c:pt>
                <c:pt idx="8953">
                  <c:v>1.4166700000000001</c:v>
                </c:pt>
                <c:pt idx="8954">
                  <c:v>1.41222</c:v>
                </c:pt>
                <c:pt idx="8955">
                  <c:v>1.4118599999999999</c:v>
                </c:pt>
                <c:pt idx="8956">
                  <c:v>1.41012</c:v>
                </c:pt>
                <c:pt idx="8957">
                  <c:v>1.4025000000000001</c:v>
                </c:pt>
                <c:pt idx="8958">
                  <c:v>1.3995200000000001</c:v>
                </c:pt>
                <c:pt idx="8959">
                  <c:v>1.39585</c:v>
                </c:pt>
                <c:pt idx="8960">
                  <c:v>1.3941699999999999</c:v>
                </c:pt>
                <c:pt idx="8961">
                  <c:v>1.3962699999999999</c:v>
                </c:pt>
                <c:pt idx="8962">
                  <c:v>1.3968100000000001</c:v>
                </c:pt>
                <c:pt idx="8963">
                  <c:v>1.3987499999999999</c:v>
                </c:pt>
                <c:pt idx="8964">
                  <c:v>1.39605</c:v>
                </c:pt>
                <c:pt idx="8965">
                  <c:v>1.3907099999999999</c:v>
                </c:pt>
                <c:pt idx="8966">
                  <c:v>1.3864700000000001</c:v>
                </c:pt>
                <c:pt idx="8967">
                  <c:v>1.3831599999999999</c:v>
                </c:pt>
                <c:pt idx="8968">
                  <c:v>1.3822000000000001</c:v>
                </c:pt>
                <c:pt idx="8969">
                  <c:v>1.38612</c:v>
                </c:pt>
                <c:pt idx="8970">
                  <c:v>1.3795500000000001</c:v>
                </c:pt>
                <c:pt idx="8971">
                  <c:v>1.3813800000000001</c:v>
                </c:pt>
                <c:pt idx="8972">
                  <c:v>1.3796200000000001</c:v>
                </c:pt>
                <c:pt idx="8973">
                  <c:v>1.3770800000000001</c:v>
                </c:pt>
                <c:pt idx="8974">
                  <c:v>1.3738300000000001</c:v>
                </c:pt>
                <c:pt idx="8975">
                  <c:v>1.36829</c:v>
                </c:pt>
                <c:pt idx="8976">
                  <c:v>1.3702399999999999</c:v>
                </c:pt>
                <c:pt idx="8977">
                  <c:v>1.3693900000000001</c:v>
                </c:pt>
                <c:pt idx="8978">
                  <c:v>1.3706700000000001</c:v>
                </c:pt>
                <c:pt idx="8979">
                  <c:v>1.3716299999999999</c:v>
                </c:pt>
                <c:pt idx="8980">
                  <c:v>1.3671800000000001</c:v>
                </c:pt>
                <c:pt idx="8981">
                  <c:v>1.36273</c:v>
                </c:pt>
                <c:pt idx="8982">
                  <c:v>1.3624000000000001</c:v>
                </c:pt>
                <c:pt idx="8983">
                  <c:v>1.3580099999999999</c:v>
                </c:pt>
                <c:pt idx="8984">
                  <c:v>1.3580700000000001</c:v>
                </c:pt>
                <c:pt idx="8985">
                  <c:v>1.3670800000000001</c:v>
                </c:pt>
                <c:pt idx="8986">
                  <c:v>1.3718999999999999</c:v>
                </c:pt>
                <c:pt idx="8987">
                  <c:v>1.3754299999999999</c:v>
                </c:pt>
                <c:pt idx="8988">
                  <c:v>1.37635</c:v>
                </c:pt>
                <c:pt idx="8989">
                  <c:v>1.3635200000000001</c:v>
                </c:pt>
                <c:pt idx="8990">
                  <c:v>1.36327</c:v>
                </c:pt>
                <c:pt idx="8991">
                  <c:v>1.3609</c:v>
                </c:pt>
                <c:pt idx="8992">
                  <c:v>1.3658399999999999</c:v>
                </c:pt>
                <c:pt idx="8993">
                  <c:v>1.35934</c:v>
                </c:pt>
                <c:pt idx="8994">
                  <c:v>1.35348</c:v>
                </c:pt>
                <c:pt idx="8995">
                  <c:v>1.35422</c:v>
                </c:pt>
                <c:pt idx="8996">
                  <c:v>1.3572200000000001</c:v>
                </c:pt>
                <c:pt idx="8997">
                  <c:v>1.36351</c:v>
                </c:pt>
                <c:pt idx="8998">
                  <c:v>1.35907</c:v>
                </c:pt>
                <c:pt idx="8999">
                  <c:v>1.3569899999999999</c:v>
                </c:pt>
                <c:pt idx="9000">
                  <c:v>1.35781</c:v>
                </c:pt>
                <c:pt idx="9001">
                  <c:v>1.3592200000000001</c:v>
                </c:pt>
                <c:pt idx="9002">
                  <c:v>1.3597600000000001</c:v>
                </c:pt>
                <c:pt idx="9003">
                  <c:v>1.3590500000000001</c:v>
                </c:pt>
                <c:pt idx="9004">
                  <c:v>1.3687400000000001</c:v>
                </c:pt>
                <c:pt idx="9005">
                  <c:v>1.36724</c:v>
                </c:pt>
                <c:pt idx="9006">
                  <c:v>1.3622300000000001</c:v>
                </c:pt>
                <c:pt idx="9007">
                  <c:v>1.36161</c:v>
                </c:pt>
                <c:pt idx="9008">
                  <c:v>1.35256</c:v>
                </c:pt>
                <c:pt idx="9009">
                  <c:v>1.34998</c:v>
                </c:pt>
                <c:pt idx="9010">
                  <c:v>1.3472999999999999</c:v>
                </c:pt>
                <c:pt idx="9011">
                  <c:v>1.3495699999999999</c:v>
                </c:pt>
                <c:pt idx="9012">
                  <c:v>1.3501300000000001</c:v>
                </c:pt>
                <c:pt idx="9013">
                  <c:v>1.34657</c:v>
                </c:pt>
                <c:pt idx="9014">
                  <c:v>1.3471</c:v>
                </c:pt>
                <c:pt idx="9015">
                  <c:v>1.3483000000000001</c:v>
                </c:pt>
                <c:pt idx="9016">
                  <c:v>1.35327</c:v>
                </c:pt>
                <c:pt idx="9017">
                  <c:v>1.3592900000000001</c:v>
                </c:pt>
                <c:pt idx="9018">
                  <c:v>1.34842</c:v>
                </c:pt>
                <c:pt idx="9019">
                  <c:v>1.34765</c:v>
                </c:pt>
                <c:pt idx="9020">
                  <c:v>1.34354</c:v>
                </c:pt>
                <c:pt idx="9021">
                  <c:v>1.3370200000000001</c:v>
                </c:pt>
                <c:pt idx="9022">
                  <c:v>1.3400700000000001</c:v>
                </c:pt>
                <c:pt idx="9023">
                  <c:v>1.33884</c:v>
                </c:pt>
                <c:pt idx="9024">
                  <c:v>1.3425100000000001</c:v>
                </c:pt>
                <c:pt idx="9025">
                  <c:v>1.3429800000000001</c:v>
                </c:pt>
                <c:pt idx="9026">
                  <c:v>1.3487100000000001</c:v>
                </c:pt>
                <c:pt idx="9027">
                  <c:v>1.3533200000000001</c:v>
                </c:pt>
                <c:pt idx="9028">
                  <c:v>1.3440700000000001</c:v>
                </c:pt>
                <c:pt idx="9029">
                  <c:v>1.34134</c:v>
                </c:pt>
                <c:pt idx="9030">
                  <c:v>1.3403400000000001</c:v>
                </c:pt>
                <c:pt idx="9031">
                  <c:v>1.3350500000000001</c:v>
                </c:pt>
                <c:pt idx="9032">
                  <c:v>1.3302400000000001</c:v>
                </c:pt>
                <c:pt idx="9033">
                  <c:v>1.3307</c:v>
                </c:pt>
                <c:pt idx="9034">
                  <c:v>1.33674</c:v>
                </c:pt>
                <c:pt idx="9035">
                  <c:v>1.33203</c:v>
                </c:pt>
                <c:pt idx="9036">
                  <c:v>1.3208299999999999</c:v>
                </c:pt>
                <c:pt idx="9037">
                  <c:v>1.32291</c:v>
                </c:pt>
                <c:pt idx="9038">
                  <c:v>1.3258000000000001</c:v>
                </c:pt>
                <c:pt idx="9039">
                  <c:v>1.31697</c:v>
                </c:pt>
                <c:pt idx="9040">
                  <c:v>1.3230500000000001</c:v>
                </c:pt>
                <c:pt idx="9041">
                  <c:v>1.32159</c:v>
                </c:pt>
                <c:pt idx="9042">
                  <c:v>1.31124</c:v>
                </c:pt>
                <c:pt idx="9043">
                  <c:v>1.3088</c:v>
                </c:pt>
                <c:pt idx="9044">
                  <c:v>1.3102</c:v>
                </c:pt>
                <c:pt idx="9045">
                  <c:v>1.3146899999999999</c:v>
                </c:pt>
                <c:pt idx="9046">
                  <c:v>1.3165100000000001</c:v>
                </c:pt>
                <c:pt idx="9047">
                  <c:v>1.3138799999999999</c:v>
                </c:pt>
                <c:pt idx="9048">
                  <c:v>1.30236</c:v>
                </c:pt>
                <c:pt idx="9049">
                  <c:v>1.2943199999999999</c:v>
                </c:pt>
                <c:pt idx="9050">
                  <c:v>1.29725</c:v>
                </c:pt>
                <c:pt idx="9051">
                  <c:v>1.28705</c:v>
                </c:pt>
                <c:pt idx="9052">
                  <c:v>1.2898099999999999</c:v>
                </c:pt>
                <c:pt idx="9053">
                  <c:v>1.28799</c:v>
                </c:pt>
                <c:pt idx="9054">
                  <c:v>1.28583</c:v>
                </c:pt>
                <c:pt idx="9055">
                  <c:v>1.2934600000000001</c:v>
                </c:pt>
                <c:pt idx="9056">
                  <c:v>1.2870299999999999</c:v>
                </c:pt>
                <c:pt idx="9057">
                  <c:v>1.2857499999999999</c:v>
                </c:pt>
                <c:pt idx="9058">
                  <c:v>1.28986</c:v>
                </c:pt>
                <c:pt idx="9059">
                  <c:v>1.2816799999999999</c:v>
                </c:pt>
                <c:pt idx="9060">
                  <c:v>1.2801100000000001</c:v>
                </c:pt>
                <c:pt idx="9061">
                  <c:v>1.2785599999999999</c:v>
                </c:pt>
                <c:pt idx="9062">
                  <c:v>1.2770600000000001</c:v>
                </c:pt>
                <c:pt idx="9063">
                  <c:v>1.27867</c:v>
                </c:pt>
                <c:pt idx="9064">
                  <c:v>1.28406</c:v>
                </c:pt>
                <c:pt idx="9065">
                  <c:v>1.2846599999999999</c:v>
                </c:pt>
                <c:pt idx="9066">
                  <c:v>1.2702599999999999</c:v>
                </c:pt>
                <c:pt idx="9067">
                  <c:v>1.27447</c:v>
                </c:pt>
                <c:pt idx="9068">
                  <c:v>1.2765</c:v>
                </c:pt>
                <c:pt idx="9069">
                  <c:v>1.2658499999999999</c:v>
                </c:pt>
                <c:pt idx="9070">
                  <c:v>1.2523</c:v>
                </c:pt>
                <c:pt idx="9071">
                  <c:v>1.25224</c:v>
                </c:pt>
                <c:pt idx="9072">
                  <c:v>1.2603200000000001</c:v>
                </c:pt>
                <c:pt idx="9073">
                  <c:v>1.2596000000000001</c:v>
                </c:pt>
                <c:pt idx="9074">
                  <c:v>1.25539</c:v>
                </c:pt>
                <c:pt idx="9075">
                  <c:v>1.2531600000000001</c:v>
                </c:pt>
                <c:pt idx="9076">
                  <c:v>1.25665</c:v>
                </c:pt>
                <c:pt idx="9077">
                  <c:v>1.2692000000000001</c:v>
                </c:pt>
                <c:pt idx="9078">
                  <c:v>1.2688200000000001</c:v>
                </c:pt>
                <c:pt idx="9079">
                  <c:v>1.26268</c:v>
                </c:pt>
                <c:pt idx="9080">
                  <c:v>1.2554099999999999</c:v>
                </c:pt>
                <c:pt idx="9081">
                  <c:v>1.25641</c:v>
                </c:pt>
                <c:pt idx="9082">
                  <c:v>1.2642199999999999</c:v>
                </c:pt>
                <c:pt idx="9083">
                  <c:v>1.2628900000000001</c:v>
                </c:pt>
                <c:pt idx="9084">
                  <c:v>1.2647699999999999</c:v>
                </c:pt>
                <c:pt idx="9085">
                  <c:v>1.26366</c:v>
                </c:pt>
                <c:pt idx="9086">
                  <c:v>1.2595099999999999</c:v>
                </c:pt>
                <c:pt idx="9087">
                  <c:v>1.25583</c:v>
                </c:pt>
                <c:pt idx="9088">
                  <c:v>1.2574099999999999</c:v>
                </c:pt>
                <c:pt idx="9089">
                  <c:v>1.2584599999999999</c:v>
                </c:pt>
                <c:pt idx="9090">
                  <c:v>1.2614799999999999</c:v>
                </c:pt>
                <c:pt idx="9091">
                  <c:v>1.2668600000000001</c:v>
                </c:pt>
                <c:pt idx="9092">
                  <c:v>1.2681500000000001</c:v>
                </c:pt>
                <c:pt idx="9093">
                  <c:v>1.2680100000000001</c:v>
                </c:pt>
                <c:pt idx="9094">
                  <c:v>1.2683899999999999</c:v>
                </c:pt>
                <c:pt idx="9095">
                  <c:v>1.2669900000000001</c:v>
                </c:pt>
                <c:pt idx="9096">
                  <c:v>1.2670699999999999</c:v>
                </c:pt>
                <c:pt idx="9097">
                  <c:v>1.2553300000000001</c:v>
                </c:pt>
                <c:pt idx="9098">
                  <c:v>1.24899</c:v>
                </c:pt>
                <c:pt idx="9099">
                  <c:v>1.25221</c:v>
                </c:pt>
                <c:pt idx="9100">
                  <c:v>1.25298</c:v>
                </c:pt>
                <c:pt idx="9101">
                  <c:v>1.2442</c:v>
                </c:pt>
                <c:pt idx="9102">
                  <c:v>1.2426600000000001</c:v>
                </c:pt>
                <c:pt idx="9103">
                  <c:v>1.24712</c:v>
                </c:pt>
                <c:pt idx="9104">
                  <c:v>1.25044</c:v>
                </c:pt>
                <c:pt idx="9105">
                  <c:v>1.2498800000000001</c:v>
                </c:pt>
                <c:pt idx="9106">
                  <c:v>1.2488300000000001</c:v>
                </c:pt>
                <c:pt idx="9107">
                  <c:v>1.2414799999999999</c:v>
                </c:pt>
                <c:pt idx="9108">
                  <c:v>1.2412000000000001</c:v>
                </c:pt>
                <c:pt idx="9109">
                  <c:v>1.23882</c:v>
                </c:pt>
                <c:pt idx="9110">
                  <c:v>1.2440199999999999</c:v>
                </c:pt>
                <c:pt idx="9111">
                  <c:v>1.24163</c:v>
                </c:pt>
                <c:pt idx="9112">
                  <c:v>1.2355700000000001</c:v>
                </c:pt>
                <c:pt idx="9113">
                  <c:v>1.23533</c:v>
                </c:pt>
                <c:pt idx="9114">
                  <c:v>1.24715</c:v>
                </c:pt>
                <c:pt idx="9115">
                  <c:v>1.2474499999999999</c:v>
                </c:pt>
                <c:pt idx="9116">
                  <c:v>1.2385999999999999</c:v>
                </c:pt>
                <c:pt idx="9117">
                  <c:v>1.22946</c:v>
                </c:pt>
                <c:pt idx="9118">
                  <c:v>1.2222599999999999</c:v>
                </c:pt>
                <c:pt idx="9119">
                  <c:v>1.22011</c:v>
                </c:pt>
                <c:pt idx="9120">
                  <c:v>1.2230099999999999</c:v>
                </c:pt>
                <c:pt idx="9121">
                  <c:v>1.2309600000000001</c:v>
                </c:pt>
                <c:pt idx="9122">
                  <c:v>1.2293499999999999</c:v>
                </c:pt>
                <c:pt idx="9123">
                  <c:v>1.2281200000000001</c:v>
                </c:pt>
                <c:pt idx="9124">
                  <c:v>1.23407</c:v>
                </c:pt>
                <c:pt idx="9125">
                  <c:v>1.22966</c:v>
                </c:pt>
                <c:pt idx="9126">
                  <c:v>1.2259</c:v>
                </c:pt>
                <c:pt idx="9127">
                  <c:v>1.2285900000000001</c:v>
                </c:pt>
                <c:pt idx="9128">
                  <c:v>1.2269399999999999</c:v>
                </c:pt>
                <c:pt idx="9129">
                  <c:v>1.22404</c:v>
                </c:pt>
                <c:pt idx="9130">
                  <c:v>1.2212700000000001</c:v>
                </c:pt>
                <c:pt idx="9131">
                  <c:v>1.2313799999999999</c:v>
                </c:pt>
                <c:pt idx="9132">
                  <c:v>1.2363200000000001</c:v>
                </c:pt>
                <c:pt idx="9133">
                  <c:v>1.23624</c:v>
                </c:pt>
                <c:pt idx="9134">
                  <c:v>1.22862</c:v>
                </c:pt>
                <c:pt idx="9135">
                  <c:v>1.22</c:v>
                </c:pt>
                <c:pt idx="9136">
                  <c:v>1.2265999999999999</c:v>
                </c:pt>
                <c:pt idx="9137">
                  <c:v>1.2357400000000001</c:v>
                </c:pt>
                <c:pt idx="9138">
                  <c:v>1.23332</c:v>
                </c:pt>
                <c:pt idx="9139">
                  <c:v>1.23936</c:v>
                </c:pt>
                <c:pt idx="9140">
                  <c:v>1.2422</c:v>
                </c:pt>
                <c:pt idx="9141">
                  <c:v>1.2378899999999999</c:v>
                </c:pt>
                <c:pt idx="9142">
                  <c:v>1.2412000000000001</c:v>
                </c:pt>
                <c:pt idx="9143">
                  <c:v>1.23739</c:v>
                </c:pt>
                <c:pt idx="9144">
                  <c:v>1.242</c:v>
                </c:pt>
                <c:pt idx="9145">
                  <c:v>1.2390000000000001</c:v>
                </c:pt>
                <c:pt idx="9146">
                  <c:v>1.2424599999999999</c:v>
                </c:pt>
                <c:pt idx="9147">
                  <c:v>1.24736</c:v>
                </c:pt>
                <c:pt idx="9148">
                  <c:v>1.2404599999999999</c:v>
                </c:pt>
                <c:pt idx="9149">
                  <c:v>1.2394099999999999</c:v>
                </c:pt>
                <c:pt idx="9150">
                  <c:v>1.2451300000000001</c:v>
                </c:pt>
                <c:pt idx="9151">
                  <c:v>1.24058</c:v>
                </c:pt>
                <c:pt idx="9152">
                  <c:v>1.2326900000000001</c:v>
                </c:pt>
                <c:pt idx="9153">
                  <c:v>1.2336499999999999</c:v>
                </c:pt>
                <c:pt idx="9154">
                  <c:v>1.23875</c:v>
                </c:pt>
                <c:pt idx="9155">
                  <c:v>1.24457</c:v>
                </c:pt>
                <c:pt idx="9156">
                  <c:v>1.24163</c:v>
                </c:pt>
                <c:pt idx="9157">
                  <c:v>1.24763</c:v>
                </c:pt>
                <c:pt idx="9158">
                  <c:v>1.2464900000000001</c:v>
                </c:pt>
                <c:pt idx="9159">
                  <c:v>1.2537400000000001</c:v>
                </c:pt>
                <c:pt idx="9160">
                  <c:v>1.24509</c:v>
                </c:pt>
                <c:pt idx="9161">
                  <c:v>1.2397199999999999</c:v>
                </c:pt>
                <c:pt idx="9162">
                  <c:v>1.2378400000000001</c:v>
                </c:pt>
                <c:pt idx="9163">
                  <c:v>1.2475400000000001</c:v>
                </c:pt>
                <c:pt idx="9164">
                  <c:v>1.2513399999999999</c:v>
                </c:pt>
                <c:pt idx="9165">
                  <c:v>1.2470000000000001</c:v>
                </c:pt>
                <c:pt idx="9166">
                  <c:v>1.24394</c:v>
                </c:pt>
                <c:pt idx="9167">
                  <c:v>1.2441599999999999</c:v>
                </c:pt>
                <c:pt idx="9168">
                  <c:v>1.2514400000000001</c:v>
                </c:pt>
                <c:pt idx="9169">
                  <c:v>1.24387</c:v>
                </c:pt>
                <c:pt idx="9170">
                  <c:v>1.24437</c:v>
                </c:pt>
                <c:pt idx="9171">
                  <c:v>1.2402599999999999</c:v>
                </c:pt>
                <c:pt idx="9172">
                  <c:v>1.23194</c:v>
                </c:pt>
                <c:pt idx="9173">
                  <c:v>1.23153</c:v>
                </c:pt>
                <c:pt idx="9174">
                  <c:v>1.2358499999999999</c:v>
                </c:pt>
                <c:pt idx="9175">
                  <c:v>1.23071</c:v>
                </c:pt>
                <c:pt idx="9176">
                  <c:v>1.21888</c:v>
                </c:pt>
                <c:pt idx="9177">
                  <c:v>1.22052</c:v>
                </c:pt>
                <c:pt idx="9178">
                  <c:v>1.22845</c:v>
                </c:pt>
                <c:pt idx="9179">
                  <c:v>1.2327300000000001</c:v>
                </c:pt>
                <c:pt idx="9180">
                  <c:v>1.2266600000000001</c:v>
                </c:pt>
                <c:pt idx="9181">
                  <c:v>1.2202200000000001</c:v>
                </c:pt>
                <c:pt idx="9182">
                  <c:v>1.2204900000000001</c:v>
                </c:pt>
                <c:pt idx="9183">
                  <c:v>1.2192099999999999</c:v>
                </c:pt>
                <c:pt idx="9184">
                  <c:v>1.2190799999999999</c:v>
                </c:pt>
                <c:pt idx="9185">
                  <c:v>1.2257400000000001</c:v>
                </c:pt>
                <c:pt idx="9186">
                  <c:v>1.22631</c:v>
                </c:pt>
                <c:pt idx="9187">
                  <c:v>1.2295199999999999</c:v>
                </c:pt>
                <c:pt idx="9188">
                  <c:v>1.2287999999999999</c:v>
                </c:pt>
                <c:pt idx="9189">
                  <c:v>1.23126</c:v>
                </c:pt>
                <c:pt idx="9190">
                  <c:v>1.2298800000000001</c:v>
                </c:pt>
                <c:pt idx="9191">
                  <c:v>1.22692</c:v>
                </c:pt>
                <c:pt idx="9192">
                  <c:v>1.2231000000000001</c:v>
                </c:pt>
                <c:pt idx="9193">
                  <c:v>1.2341500000000001</c:v>
                </c:pt>
                <c:pt idx="9194">
                  <c:v>1.24251</c:v>
                </c:pt>
                <c:pt idx="9195">
                  <c:v>1.2411700000000001</c:v>
                </c:pt>
                <c:pt idx="9196">
                  <c:v>1.23915</c:v>
                </c:pt>
                <c:pt idx="9197">
                  <c:v>1.2403500000000001</c:v>
                </c:pt>
                <c:pt idx="9198">
                  <c:v>1.2381899999999999</c:v>
                </c:pt>
                <c:pt idx="9199">
                  <c:v>1.2356199999999999</c:v>
                </c:pt>
                <c:pt idx="9200">
                  <c:v>1.2386299999999999</c:v>
                </c:pt>
                <c:pt idx="9201">
                  <c:v>1.23793</c:v>
                </c:pt>
                <c:pt idx="9202">
                  <c:v>1.2338199999999999</c:v>
                </c:pt>
                <c:pt idx="9203">
                  <c:v>1.23767</c:v>
                </c:pt>
                <c:pt idx="9204">
                  <c:v>1.23831</c:v>
                </c:pt>
                <c:pt idx="9205">
                  <c:v>1.23048</c:v>
                </c:pt>
                <c:pt idx="9206">
                  <c:v>1.22523</c:v>
                </c:pt>
                <c:pt idx="9207">
                  <c:v>1.2261500000000001</c:v>
                </c:pt>
                <c:pt idx="9208">
                  <c:v>1.2302599999999999</c:v>
                </c:pt>
                <c:pt idx="9209">
                  <c:v>1.2316199999999999</c:v>
                </c:pt>
                <c:pt idx="9210">
                  <c:v>1.2267399999999999</c:v>
                </c:pt>
                <c:pt idx="9211">
                  <c:v>1.2273400000000001</c:v>
                </c:pt>
                <c:pt idx="9212">
                  <c:v>1.22637</c:v>
                </c:pt>
                <c:pt idx="9213">
                  <c:v>1.2297</c:v>
                </c:pt>
                <c:pt idx="9214">
                  <c:v>1.2327900000000001</c:v>
                </c:pt>
                <c:pt idx="9215">
                  <c:v>1.2296199999999999</c:v>
                </c:pt>
                <c:pt idx="9216">
                  <c:v>1.2299800000000001</c:v>
                </c:pt>
                <c:pt idx="9217">
                  <c:v>1.22489</c:v>
                </c:pt>
                <c:pt idx="9218">
                  <c:v>1.22756</c:v>
                </c:pt>
                <c:pt idx="9219">
                  <c:v>1.2306699999999999</c:v>
                </c:pt>
                <c:pt idx="9220">
                  <c:v>1.23322</c:v>
                </c:pt>
                <c:pt idx="9221">
                  <c:v>1.23166</c:v>
                </c:pt>
                <c:pt idx="9222">
                  <c:v>1.2262299999999999</c:v>
                </c:pt>
                <c:pt idx="9223">
                  <c:v>1.2284900000000001</c:v>
                </c:pt>
                <c:pt idx="9224">
                  <c:v>1.23061</c:v>
                </c:pt>
                <c:pt idx="9225">
                  <c:v>1.2291000000000001</c:v>
                </c:pt>
                <c:pt idx="9226">
                  <c:v>1.2176199999999999</c:v>
                </c:pt>
                <c:pt idx="9227">
                  <c:v>1.22235</c:v>
                </c:pt>
                <c:pt idx="9228">
                  <c:v>1.22112</c:v>
                </c:pt>
                <c:pt idx="9229">
                  <c:v>1.22251</c:v>
                </c:pt>
                <c:pt idx="9230">
                  <c:v>1.2181500000000001</c:v>
                </c:pt>
                <c:pt idx="9231">
                  <c:v>1.212</c:v>
                </c:pt>
                <c:pt idx="9232">
                  <c:v>1.2164900000000001</c:v>
                </c:pt>
                <c:pt idx="9233">
                  <c:v>1.2170300000000001</c:v>
                </c:pt>
                <c:pt idx="9234">
                  <c:v>1.2223200000000001</c:v>
                </c:pt>
                <c:pt idx="9235">
                  <c:v>1.22725</c:v>
                </c:pt>
                <c:pt idx="9236">
                  <c:v>1.22997</c:v>
                </c:pt>
                <c:pt idx="9237">
                  <c:v>1.22374</c:v>
                </c:pt>
                <c:pt idx="9238">
                  <c:v>1.22132</c:v>
                </c:pt>
                <c:pt idx="9239">
                  <c:v>1.21628</c:v>
                </c:pt>
                <c:pt idx="9240">
                  <c:v>1.2162200000000001</c:v>
                </c:pt>
                <c:pt idx="9241">
                  <c:v>1.2134499999999999</c:v>
                </c:pt>
                <c:pt idx="9242">
                  <c:v>1.2187399999999999</c:v>
                </c:pt>
                <c:pt idx="9243">
                  <c:v>1.22539</c:v>
                </c:pt>
                <c:pt idx="9244">
                  <c:v>1.22122</c:v>
                </c:pt>
                <c:pt idx="9245">
                  <c:v>1.2264299999999999</c:v>
                </c:pt>
                <c:pt idx="9246">
                  <c:v>1.22881</c:v>
                </c:pt>
                <c:pt idx="9247">
                  <c:v>1.22357</c:v>
                </c:pt>
                <c:pt idx="9248">
                  <c:v>1.2175800000000001</c:v>
                </c:pt>
                <c:pt idx="9249">
                  <c:v>1.20645</c:v>
                </c:pt>
                <c:pt idx="9250">
                  <c:v>1.2088099999999999</c:v>
                </c:pt>
                <c:pt idx="9251">
                  <c:v>1.2126399999999999</c:v>
                </c:pt>
                <c:pt idx="9252">
                  <c:v>1.2191000000000001</c:v>
                </c:pt>
                <c:pt idx="9253">
                  <c:v>1.2213099999999999</c:v>
                </c:pt>
                <c:pt idx="9254">
                  <c:v>1.22241</c:v>
                </c:pt>
                <c:pt idx="9255">
                  <c:v>1.21994</c:v>
                </c:pt>
                <c:pt idx="9256">
                  <c:v>1.21889</c:v>
                </c:pt>
                <c:pt idx="9257">
                  <c:v>1.2153099999999999</c:v>
                </c:pt>
                <c:pt idx="9258">
                  <c:v>1.2132499999999999</c:v>
                </c:pt>
                <c:pt idx="9259">
                  <c:v>1.2082999999999999</c:v>
                </c:pt>
                <c:pt idx="9260">
                  <c:v>1.20424</c:v>
                </c:pt>
                <c:pt idx="9261">
                  <c:v>1.21238</c:v>
                </c:pt>
                <c:pt idx="9262">
                  <c:v>1.2103699999999999</c:v>
                </c:pt>
                <c:pt idx="9263">
                  <c:v>1.20564</c:v>
                </c:pt>
                <c:pt idx="9264">
                  <c:v>1.20634</c:v>
                </c:pt>
                <c:pt idx="9265">
                  <c:v>1.20574</c:v>
                </c:pt>
                <c:pt idx="9266">
                  <c:v>1.2079599999999999</c:v>
                </c:pt>
                <c:pt idx="9267">
                  <c:v>1.2077500000000001</c:v>
                </c:pt>
                <c:pt idx="9268">
                  <c:v>1.2063600000000001</c:v>
                </c:pt>
                <c:pt idx="9269">
                  <c:v>1.2057199999999999</c:v>
                </c:pt>
                <c:pt idx="9270">
                  <c:v>1.2038500000000001</c:v>
                </c:pt>
                <c:pt idx="9271">
                  <c:v>1.2032099999999999</c:v>
                </c:pt>
                <c:pt idx="9272">
                  <c:v>1.19997</c:v>
                </c:pt>
                <c:pt idx="9273">
                  <c:v>1.1997100000000001</c:v>
                </c:pt>
                <c:pt idx="9274">
                  <c:v>1.2050399999999999</c:v>
                </c:pt>
                <c:pt idx="9275">
                  <c:v>1.2048300000000001</c:v>
                </c:pt>
                <c:pt idx="9276">
                  <c:v>1.2046399999999999</c:v>
                </c:pt>
                <c:pt idx="9277">
                  <c:v>1.2018500000000001</c:v>
                </c:pt>
                <c:pt idx="9278">
                  <c:v>1.19662</c:v>
                </c:pt>
                <c:pt idx="9279">
                  <c:v>1.2018200000000001</c:v>
                </c:pt>
                <c:pt idx="9280">
                  <c:v>1.20174</c:v>
                </c:pt>
                <c:pt idx="9281">
                  <c:v>1.1982200000000001</c:v>
                </c:pt>
                <c:pt idx="9282">
                  <c:v>1.1916</c:v>
                </c:pt>
                <c:pt idx="9283">
                  <c:v>1.18713</c:v>
                </c:pt>
                <c:pt idx="9284">
                  <c:v>1.1875100000000001</c:v>
                </c:pt>
                <c:pt idx="9285">
                  <c:v>1.19618</c:v>
                </c:pt>
                <c:pt idx="9286">
                  <c:v>1.19801</c:v>
                </c:pt>
                <c:pt idx="9287">
                  <c:v>1.1942600000000001</c:v>
                </c:pt>
                <c:pt idx="9288">
                  <c:v>1.19197</c:v>
                </c:pt>
                <c:pt idx="9289">
                  <c:v>1.19414</c:v>
                </c:pt>
                <c:pt idx="9290">
                  <c:v>1.1965300000000001</c:v>
                </c:pt>
                <c:pt idx="9291">
                  <c:v>1.19516</c:v>
                </c:pt>
                <c:pt idx="9292">
                  <c:v>1.19415</c:v>
                </c:pt>
                <c:pt idx="9293">
                  <c:v>1.1980599999999999</c:v>
                </c:pt>
                <c:pt idx="9294">
                  <c:v>1.1929000000000001</c:v>
                </c:pt>
                <c:pt idx="9295">
                  <c:v>1.1884999999999999</c:v>
                </c:pt>
                <c:pt idx="9296">
                  <c:v>1.1847799999999999</c:v>
                </c:pt>
                <c:pt idx="9297">
                  <c:v>1.1825000000000001</c:v>
                </c:pt>
                <c:pt idx="9298">
                  <c:v>1.18123</c:v>
                </c:pt>
                <c:pt idx="9299">
                  <c:v>1.18353</c:v>
                </c:pt>
                <c:pt idx="9300">
                  <c:v>1.1802900000000001</c:v>
                </c:pt>
                <c:pt idx="9301">
                  <c:v>1.18041</c:v>
                </c:pt>
                <c:pt idx="9302">
                  <c:v>1.1802600000000001</c:v>
                </c:pt>
                <c:pt idx="9303">
                  <c:v>1.17544</c:v>
                </c:pt>
                <c:pt idx="9304">
                  <c:v>1.17174</c:v>
                </c:pt>
                <c:pt idx="9305">
                  <c:v>1.1754800000000001</c:v>
                </c:pt>
                <c:pt idx="9306">
                  <c:v>1.17319</c:v>
                </c:pt>
                <c:pt idx="9307">
                  <c:v>1.1669499999999999</c:v>
                </c:pt>
                <c:pt idx="9308">
                  <c:v>1.17201</c:v>
                </c:pt>
                <c:pt idx="9309">
                  <c:v>1.1694100000000001</c:v>
                </c:pt>
                <c:pt idx="9310">
                  <c:v>1.16225</c:v>
                </c:pt>
                <c:pt idx="9311">
                  <c:v>1.1537599999999999</c:v>
                </c:pt>
                <c:pt idx="9312">
                  <c:v>1.15727</c:v>
                </c:pt>
                <c:pt idx="9313">
                  <c:v>1.165</c:v>
                </c:pt>
                <c:pt idx="9314">
                  <c:v>1.1611100000000001</c:v>
                </c:pt>
                <c:pt idx="9315">
                  <c:v>1.1531499999999999</c:v>
                </c:pt>
                <c:pt idx="9316">
                  <c:v>1.15337</c:v>
                </c:pt>
                <c:pt idx="9317">
                  <c:v>1.15408</c:v>
                </c:pt>
                <c:pt idx="9318">
                  <c:v>1.1494899999999999</c:v>
                </c:pt>
                <c:pt idx="9319">
                  <c:v>1.1440600000000001</c:v>
                </c:pt>
                <c:pt idx="9320">
                  <c:v>1.14855</c:v>
                </c:pt>
                <c:pt idx="9321">
                  <c:v>1.14862</c:v>
                </c:pt>
                <c:pt idx="9322">
                  <c:v>1.14558</c:v>
                </c:pt>
                <c:pt idx="9323">
                  <c:v>1.1474200000000001</c:v>
                </c:pt>
                <c:pt idx="9324">
                  <c:v>1.1496</c:v>
                </c:pt>
                <c:pt idx="9325">
                  <c:v>1.1530800000000001</c:v>
                </c:pt>
                <c:pt idx="9326">
                  <c:v>1.1480699999999999</c:v>
                </c:pt>
                <c:pt idx="9327">
                  <c:v>1.15123</c:v>
                </c:pt>
                <c:pt idx="9328">
                  <c:v>1.15422</c:v>
                </c:pt>
                <c:pt idx="9329">
                  <c:v>1.15263</c:v>
                </c:pt>
                <c:pt idx="9330">
                  <c:v>1.1507700000000001</c:v>
                </c:pt>
                <c:pt idx="9331">
                  <c:v>1.1465700000000001</c:v>
                </c:pt>
                <c:pt idx="9332">
                  <c:v>1.1493899999999999</c:v>
                </c:pt>
                <c:pt idx="9333">
                  <c:v>1.1579299999999999</c:v>
                </c:pt>
                <c:pt idx="9334">
                  <c:v>1.1586000000000001</c:v>
                </c:pt>
                <c:pt idx="9335">
                  <c:v>1.1591400000000001</c:v>
                </c:pt>
                <c:pt idx="9336">
                  <c:v>1.16309</c:v>
                </c:pt>
                <c:pt idx="9337">
                  <c:v>1.1591899999999999</c:v>
                </c:pt>
                <c:pt idx="9338">
                  <c:v>1.1526000000000001</c:v>
                </c:pt>
                <c:pt idx="9339">
                  <c:v>1.15906</c:v>
                </c:pt>
                <c:pt idx="9340">
                  <c:v>1.15768</c:v>
                </c:pt>
                <c:pt idx="9341">
                  <c:v>1.15493</c:v>
                </c:pt>
                <c:pt idx="9342">
                  <c:v>1.14917</c:v>
                </c:pt>
                <c:pt idx="9343">
                  <c:v>1.1390800000000001</c:v>
                </c:pt>
                <c:pt idx="9344">
                  <c:v>1.13948</c:v>
                </c:pt>
                <c:pt idx="9345">
                  <c:v>1.1461300000000001</c:v>
                </c:pt>
                <c:pt idx="9346">
                  <c:v>1.1510800000000001</c:v>
                </c:pt>
                <c:pt idx="9347">
                  <c:v>1.1550199999999999</c:v>
                </c:pt>
                <c:pt idx="9348">
                  <c:v>1.15394</c:v>
                </c:pt>
                <c:pt idx="9349">
                  <c:v>1.1468100000000001</c:v>
                </c:pt>
                <c:pt idx="9350">
                  <c:v>1.1413599999999999</c:v>
                </c:pt>
                <c:pt idx="9351">
                  <c:v>1.13812</c:v>
                </c:pt>
                <c:pt idx="9352">
                  <c:v>1.13937</c:v>
                </c:pt>
                <c:pt idx="9353">
                  <c:v>1.13852</c:v>
                </c:pt>
                <c:pt idx="9354">
                  <c:v>1.1410100000000001</c:v>
                </c:pt>
                <c:pt idx="9355">
                  <c:v>1.1435500000000001</c:v>
                </c:pt>
                <c:pt idx="9356">
                  <c:v>1.1439299999999999</c:v>
                </c:pt>
                <c:pt idx="9357">
                  <c:v>1.1389100000000001</c:v>
                </c:pt>
                <c:pt idx="9358">
                  <c:v>1.13981</c:v>
                </c:pt>
                <c:pt idx="9359">
                  <c:v>1.13452</c:v>
                </c:pt>
                <c:pt idx="9360">
                  <c:v>1.1343000000000001</c:v>
                </c:pt>
                <c:pt idx="9361">
                  <c:v>1.1351100000000001</c:v>
                </c:pt>
                <c:pt idx="9362">
                  <c:v>1.1281099999999999</c:v>
                </c:pt>
                <c:pt idx="9363">
                  <c:v>1.12083</c:v>
                </c:pt>
                <c:pt idx="9364">
                  <c:v>1.12117</c:v>
                </c:pt>
                <c:pt idx="9365">
                  <c:v>1.1173299999999999</c:v>
                </c:pt>
                <c:pt idx="9366">
                  <c:v>1.1125700000000001</c:v>
                </c:pt>
                <c:pt idx="9367">
                  <c:v>1.12463</c:v>
                </c:pt>
                <c:pt idx="9368">
                  <c:v>1.13859</c:v>
                </c:pt>
                <c:pt idx="9369">
                  <c:v>1.1394200000000001</c:v>
                </c:pt>
                <c:pt idx="9370">
                  <c:v>1.13141</c:v>
                </c:pt>
                <c:pt idx="9371">
                  <c:v>1.1242399999999999</c:v>
                </c:pt>
                <c:pt idx="9372">
                  <c:v>1.1175299999999999</c:v>
                </c:pt>
                <c:pt idx="9373">
                  <c:v>1.1200300000000001</c:v>
                </c:pt>
                <c:pt idx="9374">
                  <c:v>1.1283099999999999</c:v>
                </c:pt>
                <c:pt idx="9375">
                  <c:v>1.13612</c:v>
                </c:pt>
                <c:pt idx="9376">
                  <c:v>1.13609</c:v>
                </c:pt>
                <c:pt idx="9377">
                  <c:v>1.13435</c:v>
                </c:pt>
                <c:pt idx="9378">
                  <c:v>1.14236</c:v>
                </c:pt>
                <c:pt idx="9379">
                  <c:v>1.1532199999999999</c:v>
                </c:pt>
                <c:pt idx="9380">
                  <c:v>1.1573199999999999</c:v>
                </c:pt>
                <c:pt idx="9381">
                  <c:v>1.1596200000000001</c:v>
                </c:pt>
                <c:pt idx="9382">
                  <c:v>1.15587</c:v>
                </c:pt>
                <c:pt idx="9383">
                  <c:v>1.1531</c:v>
                </c:pt>
                <c:pt idx="9384">
                  <c:v>1.1544099999999999</c:v>
                </c:pt>
                <c:pt idx="9385">
                  <c:v>1.1577200000000001</c:v>
                </c:pt>
                <c:pt idx="9386">
                  <c:v>1.16614</c:v>
                </c:pt>
                <c:pt idx="9387">
                  <c:v>1.1748000000000001</c:v>
                </c:pt>
                <c:pt idx="9388">
                  <c:v>1.1833</c:v>
                </c:pt>
                <c:pt idx="9389">
                  <c:v>1.18666</c:v>
                </c:pt>
                <c:pt idx="9390">
                  <c:v>1.1861200000000001</c:v>
                </c:pt>
                <c:pt idx="9391">
                  <c:v>1.1842600000000001</c:v>
                </c:pt>
                <c:pt idx="9392">
                  <c:v>1.1880900000000001</c:v>
                </c:pt>
                <c:pt idx="9393">
                  <c:v>1.1956599999999999</c:v>
                </c:pt>
                <c:pt idx="9394">
                  <c:v>1.19767</c:v>
                </c:pt>
                <c:pt idx="9395">
                  <c:v>1.1979599999999999</c:v>
                </c:pt>
                <c:pt idx="9396">
                  <c:v>1.2041599999999999</c:v>
                </c:pt>
                <c:pt idx="9397">
                  <c:v>1.21515</c:v>
                </c:pt>
                <c:pt idx="9398">
                  <c:v>1.22733</c:v>
                </c:pt>
                <c:pt idx="9399">
                  <c:v>1.2346600000000001</c:v>
                </c:pt>
                <c:pt idx="9400">
                  <c:v>1.24359</c:v>
                </c:pt>
                <c:pt idx="9401">
                  <c:v>1.25204</c:v>
                </c:pt>
                <c:pt idx="9402">
                  <c:v>1.25084</c:v>
                </c:pt>
                <c:pt idx="9403">
                  <c:v>1.24129</c:v>
                </c:pt>
                <c:pt idx="9404">
                  <c:v>1.24383</c:v>
                </c:pt>
                <c:pt idx="9405">
                  <c:v>1.2475700000000001</c:v>
                </c:pt>
                <c:pt idx="9406">
                  <c:v>1.2483599999999999</c:v>
                </c:pt>
                <c:pt idx="9407">
                  <c:v>1.25356</c:v>
                </c:pt>
                <c:pt idx="9408">
                  <c:v>1.2623800000000001</c:v>
                </c:pt>
                <c:pt idx="9409">
                  <c:v>1.26044</c:v>
                </c:pt>
                <c:pt idx="9410">
                  <c:v>1.2486200000000001</c:v>
                </c:pt>
                <c:pt idx="9411">
                  <c:v>1.2481800000000001</c:v>
                </c:pt>
                <c:pt idx="9412">
                  <c:v>1.2504</c:v>
                </c:pt>
                <c:pt idx="9413">
                  <c:v>1.2483900000000001</c:v>
                </c:pt>
                <c:pt idx="9414">
                  <c:v>1.2481199999999999</c:v>
                </c:pt>
                <c:pt idx="9415">
                  <c:v>1.25145</c:v>
                </c:pt>
                <c:pt idx="9416">
                  <c:v>1.2563899999999999</c:v>
                </c:pt>
                <c:pt idx="9417">
                  <c:v>1.2608600000000001</c:v>
                </c:pt>
                <c:pt idx="9418">
                  <c:v>1.26386</c:v>
                </c:pt>
                <c:pt idx="9419">
                  <c:v>1.2569699999999999</c:v>
                </c:pt>
                <c:pt idx="9420">
                  <c:v>1.24546</c:v>
                </c:pt>
                <c:pt idx="9421">
                  <c:v>1.23763</c:v>
                </c:pt>
                <c:pt idx="9422">
                  <c:v>1.2367300000000001</c:v>
                </c:pt>
                <c:pt idx="9423">
                  <c:v>1.2390300000000001</c:v>
                </c:pt>
                <c:pt idx="9424">
                  <c:v>1.2363999999999999</c:v>
                </c:pt>
                <c:pt idx="9425">
                  <c:v>1.2403200000000001</c:v>
                </c:pt>
                <c:pt idx="9426">
                  <c:v>1.2415400000000001</c:v>
                </c:pt>
                <c:pt idx="9427">
                  <c:v>1.2377800000000001</c:v>
                </c:pt>
                <c:pt idx="9428">
                  <c:v>1.22475</c:v>
                </c:pt>
                <c:pt idx="9429">
                  <c:v>1.2089000000000001</c:v>
                </c:pt>
                <c:pt idx="9430">
                  <c:v>1.20509</c:v>
                </c:pt>
                <c:pt idx="9431">
                  <c:v>1.2073</c:v>
                </c:pt>
                <c:pt idx="9432">
                  <c:v>1.2141</c:v>
                </c:pt>
                <c:pt idx="9433">
                  <c:v>1.2162200000000001</c:v>
                </c:pt>
                <c:pt idx="9434">
                  <c:v>1.2248600000000001</c:v>
                </c:pt>
                <c:pt idx="9435">
                  <c:v>1.2191099999999999</c:v>
                </c:pt>
                <c:pt idx="9436">
                  <c:v>1.2114</c:v>
                </c:pt>
                <c:pt idx="9437">
                  <c:v>1.2062900000000001</c:v>
                </c:pt>
                <c:pt idx="9438">
                  <c:v>1.2048000000000001</c:v>
                </c:pt>
                <c:pt idx="9439">
                  <c:v>1.2021999999999999</c:v>
                </c:pt>
                <c:pt idx="9440">
                  <c:v>1.19929</c:v>
                </c:pt>
                <c:pt idx="9441">
                  <c:v>1.1902900000000001</c:v>
                </c:pt>
                <c:pt idx="9442">
                  <c:v>1.17798</c:v>
                </c:pt>
                <c:pt idx="9443">
                  <c:v>1.1742699999999999</c:v>
                </c:pt>
                <c:pt idx="9444">
                  <c:v>1.1710499999999999</c:v>
                </c:pt>
                <c:pt idx="9445">
                  <c:v>1.16401</c:v>
                </c:pt>
                <c:pt idx="9446">
                  <c:v>1.16181</c:v>
                </c:pt>
                <c:pt idx="9447">
                  <c:v>1.15744</c:v>
                </c:pt>
                <c:pt idx="9448">
                  <c:v>1.14785</c:v>
                </c:pt>
                <c:pt idx="9449">
                  <c:v>1.1518600000000001</c:v>
                </c:pt>
                <c:pt idx="9450">
                  <c:v>1.1510800000000001</c:v>
                </c:pt>
                <c:pt idx="9451">
                  <c:v>1.14605</c:v>
                </c:pt>
                <c:pt idx="9452">
                  <c:v>1.1427400000000001</c:v>
                </c:pt>
                <c:pt idx="9453">
                  <c:v>1.1435900000000001</c:v>
                </c:pt>
                <c:pt idx="9454">
                  <c:v>1.1394500000000001</c:v>
                </c:pt>
                <c:pt idx="9455">
                  <c:v>1.1394500000000001</c:v>
                </c:pt>
                <c:pt idx="9456">
                  <c:v>1.13304</c:v>
                </c:pt>
                <c:pt idx="9457">
                  <c:v>1.1250100000000001</c:v>
                </c:pt>
                <c:pt idx="9458">
                  <c:v>1.1348199999999999</c:v>
                </c:pt>
                <c:pt idx="9459">
                  <c:v>1.14706</c:v>
                </c:pt>
                <c:pt idx="9460">
                  <c:v>1.1453599999999999</c:v>
                </c:pt>
                <c:pt idx="9461">
                  <c:v>1.1376200000000001</c:v>
                </c:pt>
                <c:pt idx="9462">
                  <c:v>1.13506</c:v>
                </c:pt>
                <c:pt idx="9463">
                  <c:v>1.1303000000000001</c:v>
                </c:pt>
                <c:pt idx="9464">
                  <c:v>1.12927</c:v>
                </c:pt>
                <c:pt idx="9465">
                  <c:v>1.13392</c:v>
                </c:pt>
                <c:pt idx="9466">
                  <c:v>1.13419</c:v>
                </c:pt>
                <c:pt idx="9467">
                  <c:v>1.1281099999999999</c:v>
                </c:pt>
                <c:pt idx="9468">
                  <c:v>1.12269</c:v>
                </c:pt>
                <c:pt idx="9469">
                  <c:v>1.1164000000000001</c:v>
                </c:pt>
                <c:pt idx="9470">
                  <c:v>1.1117300000000001</c:v>
                </c:pt>
                <c:pt idx="9471">
                  <c:v>1.10981</c:v>
                </c:pt>
                <c:pt idx="9472">
                  <c:v>1.1129599999999999</c:v>
                </c:pt>
                <c:pt idx="9473">
                  <c:v>1.1103499999999999</c:v>
                </c:pt>
                <c:pt idx="9474">
                  <c:v>1.1062000000000001</c:v>
                </c:pt>
                <c:pt idx="9475">
                  <c:v>1.10144</c:v>
                </c:pt>
                <c:pt idx="9476">
                  <c:v>1.0939099999999999</c:v>
                </c:pt>
                <c:pt idx="9477">
                  <c:v>1.091</c:v>
                </c:pt>
                <c:pt idx="9478">
                  <c:v>1.09633</c:v>
                </c:pt>
                <c:pt idx="9479">
                  <c:v>1.0974299999999999</c:v>
                </c:pt>
                <c:pt idx="9480">
                  <c:v>1.09701</c:v>
                </c:pt>
                <c:pt idx="9481">
                  <c:v>1.09413</c:v>
                </c:pt>
                <c:pt idx="9482">
                  <c:v>1.08653</c:v>
                </c:pt>
                <c:pt idx="9483">
                  <c:v>1.0827</c:v>
                </c:pt>
                <c:pt idx="9484">
                  <c:v>1.0820700000000001</c:v>
                </c:pt>
                <c:pt idx="9485">
                  <c:v>1.08233</c:v>
                </c:pt>
                <c:pt idx="9486">
                  <c:v>1.0842099999999999</c:v>
                </c:pt>
                <c:pt idx="9487">
                  <c:v>1.0844199999999999</c:v>
                </c:pt>
                <c:pt idx="9488">
                  <c:v>1.0825</c:v>
                </c:pt>
                <c:pt idx="9489">
                  <c:v>1.08077</c:v>
                </c:pt>
                <c:pt idx="9490">
                  <c:v>1.0797699999999999</c:v>
                </c:pt>
                <c:pt idx="9491">
                  <c:v>1.0825400000000001</c:v>
                </c:pt>
                <c:pt idx="9492">
                  <c:v>1.0767500000000001</c:v>
                </c:pt>
                <c:pt idx="9493">
                  <c:v>1.0675399999999999</c:v>
                </c:pt>
                <c:pt idx="9494">
                  <c:v>1.0659700000000001</c:v>
                </c:pt>
                <c:pt idx="9495">
                  <c:v>1.0729</c:v>
                </c:pt>
                <c:pt idx="9496">
                  <c:v>1.07613</c:v>
                </c:pt>
                <c:pt idx="9497">
                  <c:v>1.0762100000000001</c:v>
                </c:pt>
                <c:pt idx="9498">
                  <c:v>1.0723</c:v>
                </c:pt>
                <c:pt idx="9499">
                  <c:v>1.0710900000000001</c:v>
                </c:pt>
                <c:pt idx="9500">
                  <c:v>1.07382</c:v>
                </c:pt>
                <c:pt idx="9501">
                  <c:v>1.07338</c:v>
                </c:pt>
                <c:pt idx="9502">
                  <c:v>1.0719000000000001</c:v>
                </c:pt>
                <c:pt idx="9503">
                  <c:v>1.0679399999999999</c:v>
                </c:pt>
                <c:pt idx="9504">
                  <c:v>1.06613</c:v>
                </c:pt>
                <c:pt idx="9505">
                  <c:v>1.0688800000000001</c:v>
                </c:pt>
                <c:pt idx="9506">
                  <c:v>1.06856</c:v>
                </c:pt>
                <c:pt idx="9507">
                  <c:v>1.0601700000000001</c:v>
                </c:pt>
                <c:pt idx="9508">
                  <c:v>1.0584199999999999</c:v>
                </c:pt>
                <c:pt idx="9509">
                  <c:v>1.05905</c:v>
                </c:pt>
                <c:pt idx="9510">
                  <c:v>1.0566800000000001</c:v>
                </c:pt>
                <c:pt idx="9511">
                  <c:v>1.0587299999999999</c:v>
                </c:pt>
                <c:pt idx="9512">
                  <c:v>1.05983</c:v>
                </c:pt>
                <c:pt idx="9513">
                  <c:v>1.05789</c:v>
                </c:pt>
                <c:pt idx="9514">
                  <c:v>1.0551900000000001</c:v>
                </c:pt>
                <c:pt idx="9515">
                  <c:v>1.05514</c:v>
                </c:pt>
                <c:pt idx="9516">
                  <c:v>1.0538099999999999</c:v>
                </c:pt>
                <c:pt idx="9517">
                  <c:v>1.0537799999999999</c:v>
                </c:pt>
                <c:pt idx="9518">
                  <c:v>1.0565199999999999</c:v>
                </c:pt>
                <c:pt idx="9519">
                  <c:v>1.05548</c:v>
                </c:pt>
                <c:pt idx="9520">
                  <c:v>1.0550200000000001</c:v>
                </c:pt>
                <c:pt idx="9521">
                  <c:v>1.05972</c:v>
                </c:pt>
                <c:pt idx="9522">
                  <c:v>1.0582499999999999</c:v>
                </c:pt>
                <c:pt idx="9523">
                  <c:v>1.0569900000000001</c:v>
                </c:pt>
                <c:pt idx="9524">
                  <c:v>1.05277</c:v>
                </c:pt>
                <c:pt idx="9525">
                  <c:v>1.0440799999999999</c:v>
                </c:pt>
                <c:pt idx="9526">
                  <c:v>1.05087</c:v>
                </c:pt>
                <c:pt idx="9527">
                  <c:v>1.0544100000000001</c:v>
                </c:pt>
                <c:pt idx="9528">
                  <c:v>1.0451999999999999</c:v>
                </c:pt>
                <c:pt idx="9529">
                  <c:v>1.0376700000000001</c:v>
                </c:pt>
                <c:pt idx="9530">
                  <c:v>1.03966</c:v>
                </c:pt>
                <c:pt idx="9531">
                  <c:v>1.0416700000000001</c:v>
                </c:pt>
                <c:pt idx="9532">
                  <c:v>1.0430299999999999</c:v>
                </c:pt>
                <c:pt idx="9533">
                  <c:v>1.0415000000000001</c:v>
                </c:pt>
                <c:pt idx="9534">
                  <c:v>1.0440100000000001</c:v>
                </c:pt>
                <c:pt idx="9535">
                  <c:v>1.0523499999999999</c:v>
                </c:pt>
                <c:pt idx="9536">
                  <c:v>1.0432399999999999</c:v>
                </c:pt>
                <c:pt idx="9537">
                  <c:v>1.0403899999999999</c:v>
                </c:pt>
                <c:pt idx="9538">
                  <c:v>1.0439099999999999</c:v>
                </c:pt>
                <c:pt idx="9539">
                  <c:v>1.04355</c:v>
                </c:pt>
                <c:pt idx="9540">
                  <c:v>1.0388999999999999</c:v>
                </c:pt>
                <c:pt idx="9541">
                  <c:v>1.03701</c:v>
                </c:pt>
                <c:pt idx="9542">
                  <c:v>1.0403800000000001</c:v>
                </c:pt>
                <c:pt idx="9543">
                  <c:v>1.0430699999999999</c:v>
                </c:pt>
                <c:pt idx="9544">
                  <c:v>1.0422800000000001</c:v>
                </c:pt>
                <c:pt idx="9545">
                  <c:v>1.0446299999999999</c:v>
                </c:pt>
                <c:pt idx="9546">
                  <c:v>1.05287</c:v>
                </c:pt>
                <c:pt idx="9547">
                  <c:v>1.0523499999999999</c:v>
                </c:pt>
                <c:pt idx="9548">
                  <c:v>1.05518</c:v>
                </c:pt>
                <c:pt idx="9549">
                  <c:v>1.06382</c:v>
                </c:pt>
                <c:pt idx="9550">
                  <c:v>1.0585500000000001</c:v>
                </c:pt>
                <c:pt idx="9551">
                  <c:v>1.05454</c:v>
                </c:pt>
                <c:pt idx="9552">
                  <c:v>1.0507599999999999</c:v>
                </c:pt>
                <c:pt idx="9553">
                  <c:v>1.0487899999999999</c:v>
                </c:pt>
                <c:pt idx="9554">
                  <c:v>1.0549599999999999</c:v>
                </c:pt>
                <c:pt idx="9555">
                  <c:v>1.0593999999999999</c:v>
                </c:pt>
                <c:pt idx="9556">
                  <c:v>1.05762</c:v>
                </c:pt>
                <c:pt idx="9557">
                  <c:v>1.06284</c:v>
                </c:pt>
                <c:pt idx="9558">
                  <c:v>1.0623800000000001</c:v>
                </c:pt>
                <c:pt idx="9559">
                  <c:v>1.05738</c:v>
                </c:pt>
                <c:pt idx="9560">
                  <c:v>1.0598799999999999</c:v>
                </c:pt>
                <c:pt idx="9561">
                  <c:v>1.06437</c:v>
                </c:pt>
                <c:pt idx="9562">
                  <c:v>1.0703800000000001</c:v>
                </c:pt>
                <c:pt idx="9563">
                  <c:v>1.0695300000000001</c:v>
                </c:pt>
                <c:pt idx="9564">
                  <c:v>1.0682400000000001</c:v>
                </c:pt>
                <c:pt idx="9565">
                  <c:v>1.0727</c:v>
                </c:pt>
                <c:pt idx="9566">
                  <c:v>1.0747500000000001</c:v>
                </c:pt>
                <c:pt idx="9567">
                  <c:v>1.0836300000000001</c:v>
                </c:pt>
                <c:pt idx="9568">
                  <c:v>1.0859399999999999</c:v>
                </c:pt>
                <c:pt idx="9569">
                  <c:v>1.0892200000000001</c:v>
                </c:pt>
                <c:pt idx="9570">
                  <c:v>1.09741</c:v>
                </c:pt>
                <c:pt idx="9571">
                  <c:v>1.0901700000000001</c:v>
                </c:pt>
                <c:pt idx="9572">
                  <c:v>1.0896999999999999</c:v>
                </c:pt>
                <c:pt idx="9573">
                  <c:v>1.1001799999999999</c:v>
                </c:pt>
                <c:pt idx="9574">
                  <c:v>1.1061300000000001</c:v>
                </c:pt>
                <c:pt idx="9575">
                  <c:v>1.10511</c:v>
                </c:pt>
                <c:pt idx="9576">
                  <c:v>1.1027</c:v>
                </c:pt>
                <c:pt idx="9577">
                  <c:v>1.1038600000000001</c:v>
                </c:pt>
                <c:pt idx="9578">
                  <c:v>1.1087499999999999</c:v>
                </c:pt>
                <c:pt idx="9579">
                  <c:v>1.1142700000000001</c:v>
                </c:pt>
                <c:pt idx="9580">
                  <c:v>1.1206199999999999</c:v>
                </c:pt>
                <c:pt idx="9581">
                  <c:v>1.12876</c:v>
                </c:pt>
                <c:pt idx="9582">
                  <c:v>1.13809</c:v>
                </c:pt>
                <c:pt idx="9583">
                  <c:v>1.14408</c:v>
                </c:pt>
                <c:pt idx="9584">
                  <c:v>1.1491100000000001</c:v>
                </c:pt>
                <c:pt idx="9585">
                  <c:v>1.15232</c:v>
                </c:pt>
                <c:pt idx="9586">
                  <c:v>1.1536599999999999</c:v>
                </c:pt>
                <c:pt idx="9587">
                  <c:v>1.15595</c:v>
                </c:pt>
                <c:pt idx="9588">
                  <c:v>1.1605399999999999</c:v>
                </c:pt>
                <c:pt idx="9589">
                  <c:v>1.1658200000000001</c:v>
                </c:pt>
                <c:pt idx="9590">
                  <c:v>1.17001</c:v>
                </c:pt>
                <c:pt idx="9591">
                  <c:v>1.17225</c:v>
                </c:pt>
                <c:pt idx="9592">
                  <c:v>1.1697299999999999</c:v>
                </c:pt>
                <c:pt idx="9593">
                  <c:v>1.1675899999999999</c:v>
                </c:pt>
                <c:pt idx="9594">
                  <c:v>1.17337</c:v>
                </c:pt>
                <c:pt idx="9595">
                  <c:v>1.1792499999999999</c:v>
                </c:pt>
                <c:pt idx="9596">
                  <c:v>1.18597</c:v>
                </c:pt>
                <c:pt idx="9597">
                  <c:v>1.1870400000000001</c:v>
                </c:pt>
                <c:pt idx="9598">
                  <c:v>1.1866399999999999</c:v>
                </c:pt>
                <c:pt idx="9599">
                  <c:v>1.19346</c:v>
                </c:pt>
                <c:pt idx="9600">
                  <c:v>1.19617</c:v>
                </c:pt>
                <c:pt idx="9601">
                  <c:v>1.19468</c:v>
                </c:pt>
                <c:pt idx="9602">
                  <c:v>1.19828</c:v>
                </c:pt>
                <c:pt idx="9603">
                  <c:v>1.1986699999999999</c:v>
                </c:pt>
                <c:pt idx="9604">
                  <c:v>1.2058500000000001</c:v>
                </c:pt>
                <c:pt idx="9605">
                  <c:v>1.21011</c:v>
                </c:pt>
                <c:pt idx="9606">
                  <c:v>1.2055</c:v>
                </c:pt>
                <c:pt idx="9607">
                  <c:v>1.2071700000000001</c:v>
                </c:pt>
                <c:pt idx="9608">
                  <c:v>1.2064699999999999</c:v>
                </c:pt>
                <c:pt idx="9609">
                  <c:v>1.21347</c:v>
                </c:pt>
                <c:pt idx="9610">
                  <c:v>1.2218500000000001</c:v>
                </c:pt>
                <c:pt idx="9611">
                  <c:v>1.2271000000000001</c:v>
                </c:pt>
                <c:pt idx="9612">
                  <c:v>1.22597</c:v>
                </c:pt>
                <c:pt idx="9613">
                  <c:v>1.21959</c:v>
                </c:pt>
                <c:pt idx="9614">
                  <c:v>1.2203299999999999</c:v>
                </c:pt>
                <c:pt idx="9615">
                  <c:v>1.2213400000000001</c:v>
                </c:pt>
                <c:pt idx="9616">
                  <c:v>1.22665</c:v>
                </c:pt>
                <c:pt idx="9617">
                  <c:v>1.2258599999999999</c:v>
                </c:pt>
                <c:pt idx="9618">
                  <c:v>1.23055</c:v>
                </c:pt>
                <c:pt idx="9619">
                  <c:v>1.2480500000000001</c:v>
                </c:pt>
                <c:pt idx="9620">
                  <c:v>1.2514700000000001</c:v>
                </c:pt>
                <c:pt idx="9621">
                  <c:v>1.2435799999999999</c:v>
                </c:pt>
                <c:pt idx="9622">
                  <c:v>1.24376</c:v>
                </c:pt>
                <c:pt idx="9623">
                  <c:v>1.24187</c:v>
                </c:pt>
                <c:pt idx="9624">
                  <c:v>1.2458100000000001</c:v>
                </c:pt>
                <c:pt idx="9625">
                  <c:v>1.2547699999999999</c:v>
                </c:pt>
                <c:pt idx="9626">
                  <c:v>1.2538100000000001</c:v>
                </c:pt>
                <c:pt idx="9627">
                  <c:v>1.25884</c:v>
                </c:pt>
                <c:pt idx="9628">
                  <c:v>1.2646999999999999</c:v>
                </c:pt>
                <c:pt idx="9629">
                  <c:v>1.2612099999999999</c:v>
                </c:pt>
                <c:pt idx="9630">
                  <c:v>1.25467</c:v>
                </c:pt>
                <c:pt idx="9631">
                  <c:v>1.25509</c:v>
                </c:pt>
                <c:pt idx="9632">
                  <c:v>1.2589699999999999</c:v>
                </c:pt>
                <c:pt idx="9633">
                  <c:v>1.2662</c:v>
                </c:pt>
                <c:pt idx="9634">
                  <c:v>1.2733699999999999</c:v>
                </c:pt>
                <c:pt idx="9635">
                  <c:v>1.2805299999999999</c:v>
                </c:pt>
                <c:pt idx="9636">
                  <c:v>1.27739</c:v>
                </c:pt>
                <c:pt idx="9637">
                  <c:v>1.26956</c:v>
                </c:pt>
                <c:pt idx="9638">
                  <c:v>1.2683899999999999</c:v>
                </c:pt>
                <c:pt idx="9639">
                  <c:v>1.27014</c:v>
                </c:pt>
                <c:pt idx="9640">
                  <c:v>1.26888</c:v>
                </c:pt>
                <c:pt idx="9641">
                  <c:v>1.26796</c:v>
                </c:pt>
                <c:pt idx="9642">
                  <c:v>1.2669600000000001</c:v>
                </c:pt>
                <c:pt idx="9643">
                  <c:v>1.2618499999999999</c:v>
                </c:pt>
                <c:pt idx="9644">
                  <c:v>1.25787</c:v>
                </c:pt>
                <c:pt idx="9645">
                  <c:v>1.2527699999999999</c:v>
                </c:pt>
                <c:pt idx="9646">
                  <c:v>1.25447</c:v>
                </c:pt>
                <c:pt idx="9647">
                  <c:v>1.26098</c:v>
                </c:pt>
                <c:pt idx="9648">
                  <c:v>1.2645999999999999</c:v>
                </c:pt>
                <c:pt idx="9649">
                  <c:v>1.2655000000000001</c:v>
                </c:pt>
                <c:pt idx="9650">
                  <c:v>1.26244</c:v>
                </c:pt>
                <c:pt idx="9651">
                  <c:v>1.26529</c:v>
                </c:pt>
                <c:pt idx="9652">
                  <c:v>1.2677499999999999</c:v>
                </c:pt>
                <c:pt idx="9653">
                  <c:v>1.2684500000000001</c:v>
                </c:pt>
                <c:pt idx="9654">
                  <c:v>1.2675000000000001</c:v>
                </c:pt>
                <c:pt idx="9655">
                  <c:v>1.26658</c:v>
                </c:pt>
                <c:pt idx="9656">
                  <c:v>1.2677</c:v>
                </c:pt>
                <c:pt idx="9657">
                  <c:v>1.27566</c:v>
                </c:pt>
                <c:pt idx="9658">
                  <c:v>1.2847299999999999</c:v>
                </c:pt>
                <c:pt idx="9659">
                  <c:v>1.2869299999999999</c:v>
                </c:pt>
                <c:pt idx="9660">
                  <c:v>1.2807299999999999</c:v>
                </c:pt>
                <c:pt idx="9661">
                  <c:v>1.27922</c:v>
                </c:pt>
                <c:pt idx="9662">
                  <c:v>1.2847999999999999</c:v>
                </c:pt>
                <c:pt idx="9663">
                  <c:v>1.2851999999999999</c:v>
                </c:pt>
                <c:pt idx="9664">
                  <c:v>1.2878700000000001</c:v>
                </c:pt>
                <c:pt idx="9665">
                  <c:v>1.28748</c:v>
                </c:pt>
                <c:pt idx="9666">
                  <c:v>1.28535</c:v>
                </c:pt>
                <c:pt idx="9667">
                  <c:v>1.28017</c:v>
                </c:pt>
                <c:pt idx="9668">
                  <c:v>1.28308</c:v>
                </c:pt>
                <c:pt idx="9669">
                  <c:v>1.2901100000000001</c:v>
                </c:pt>
                <c:pt idx="9670">
                  <c:v>1.2955700000000001</c:v>
                </c:pt>
                <c:pt idx="9671">
                  <c:v>1.3024199999999999</c:v>
                </c:pt>
                <c:pt idx="9672">
                  <c:v>1.3043</c:v>
                </c:pt>
                <c:pt idx="9673">
                  <c:v>1.2988999999999999</c:v>
                </c:pt>
                <c:pt idx="9674">
                  <c:v>1.29884</c:v>
                </c:pt>
                <c:pt idx="9675">
                  <c:v>1.3035000000000001</c:v>
                </c:pt>
                <c:pt idx="9676">
                  <c:v>1.3027200000000001</c:v>
                </c:pt>
                <c:pt idx="9677">
                  <c:v>1.30894</c:v>
                </c:pt>
                <c:pt idx="9678">
                  <c:v>1.3129299999999999</c:v>
                </c:pt>
                <c:pt idx="9679">
                  <c:v>1.3117000000000001</c:v>
                </c:pt>
                <c:pt idx="9680">
                  <c:v>1.30647</c:v>
                </c:pt>
                <c:pt idx="9681">
                  <c:v>1.3112900000000001</c:v>
                </c:pt>
                <c:pt idx="9682">
                  <c:v>1.3227500000000001</c:v>
                </c:pt>
                <c:pt idx="9683">
                  <c:v>1.3245400000000001</c:v>
                </c:pt>
                <c:pt idx="9684">
                  <c:v>1.3232999999999999</c:v>
                </c:pt>
                <c:pt idx="9685">
                  <c:v>1.3257699999999999</c:v>
                </c:pt>
                <c:pt idx="9686">
                  <c:v>1.32738</c:v>
                </c:pt>
                <c:pt idx="9687">
                  <c:v>1.32643</c:v>
                </c:pt>
                <c:pt idx="9688">
                  <c:v>1.33101</c:v>
                </c:pt>
                <c:pt idx="9689">
                  <c:v>1.34053</c:v>
                </c:pt>
                <c:pt idx="9690">
                  <c:v>1.33822</c:v>
                </c:pt>
                <c:pt idx="9691">
                  <c:v>1.33962</c:v>
                </c:pt>
                <c:pt idx="9692">
                  <c:v>1.34416</c:v>
                </c:pt>
                <c:pt idx="9693">
                  <c:v>1.34758</c:v>
                </c:pt>
                <c:pt idx="9694">
                  <c:v>1.35487</c:v>
                </c:pt>
                <c:pt idx="9695">
                  <c:v>1.3568100000000001</c:v>
                </c:pt>
                <c:pt idx="9696">
                  <c:v>1.36527</c:v>
                </c:pt>
                <c:pt idx="9697">
                  <c:v>1.37205</c:v>
                </c:pt>
                <c:pt idx="9698">
                  <c:v>1.37287</c:v>
                </c:pt>
                <c:pt idx="9699">
                  <c:v>1.36802</c:v>
                </c:pt>
                <c:pt idx="9700">
                  <c:v>1.3681399999999999</c:v>
                </c:pt>
                <c:pt idx="9701">
                  <c:v>1.37066</c:v>
                </c:pt>
                <c:pt idx="9702">
                  <c:v>1.3656200000000001</c:v>
                </c:pt>
                <c:pt idx="9703">
                  <c:v>1.36388</c:v>
                </c:pt>
                <c:pt idx="9704">
                  <c:v>1.3673299999999999</c:v>
                </c:pt>
                <c:pt idx="9705">
                  <c:v>1.3707</c:v>
                </c:pt>
                <c:pt idx="9706">
                  <c:v>1.3761300000000001</c:v>
                </c:pt>
                <c:pt idx="9707">
                  <c:v>1.38497</c:v>
                </c:pt>
                <c:pt idx="9708">
                  <c:v>1.38863</c:v>
                </c:pt>
                <c:pt idx="9709">
                  <c:v>1.3876999999999999</c:v>
                </c:pt>
                <c:pt idx="9710">
                  <c:v>1.3954299999999999</c:v>
                </c:pt>
                <c:pt idx="9711">
                  <c:v>1.40096</c:v>
                </c:pt>
                <c:pt idx="9712">
                  <c:v>1.40228</c:v>
                </c:pt>
                <c:pt idx="9713">
                  <c:v>1.4058299999999999</c:v>
                </c:pt>
                <c:pt idx="9714">
                  <c:v>1.4069100000000001</c:v>
                </c:pt>
                <c:pt idx="9715">
                  <c:v>1.4093500000000001</c:v>
                </c:pt>
                <c:pt idx="9716">
                  <c:v>1.41137</c:v>
                </c:pt>
                <c:pt idx="9717">
                  <c:v>1.409</c:v>
                </c:pt>
                <c:pt idx="9718">
                  <c:v>1.41465</c:v>
                </c:pt>
                <c:pt idx="9719">
                  <c:v>1.4246000000000001</c:v>
                </c:pt>
                <c:pt idx="9720">
                  <c:v>1.42649</c:v>
                </c:pt>
                <c:pt idx="9721">
                  <c:v>1.4329700000000001</c:v>
                </c:pt>
                <c:pt idx="9722">
                  <c:v>1.4355199999999999</c:v>
                </c:pt>
                <c:pt idx="9723">
                  <c:v>1.4330400000000001</c:v>
                </c:pt>
                <c:pt idx="9724">
                  <c:v>1.42713</c:v>
                </c:pt>
                <c:pt idx="9725">
                  <c:v>1.4287799999999999</c:v>
                </c:pt>
                <c:pt idx="9726">
                  <c:v>1.44557</c:v>
                </c:pt>
                <c:pt idx="9727">
                  <c:v>1.46119</c:v>
                </c:pt>
                <c:pt idx="9728">
                  <c:v>1.4629099999999999</c:v>
                </c:pt>
                <c:pt idx="9729">
                  <c:v>1.4588300000000001</c:v>
                </c:pt>
                <c:pt idx="9730">
                  <c:v>1.45922</c:v>
                </c:pt>
                <c:pt idx="9731">
                  <c:v>1.4579599999999999</c:v>
                </c:pt>
                <c:pt idx="9732">
                  <c:v>1.4541999999999999</c:v>
                </c:pt>
                <c:pt idx="9733">
                  <c:v>1.45777</c:v>
                </c:pt>
                <c:pt idx="9734">
                  <c:v>1.4671799999999999</c:v>
                </c:pt>
                <c:pt idx="9735">
                  <c:v>1.4702</c:v>
                </c:pt>
                <c:pt idx="9736">
                  <c:v>1.47468</c:v>
                </c:pt>
                <c:pt idx="9737">
                  <c:v>1.4803900000000001</c:v>
                </c:pt>
                <c:pt idx="9738">
                  <c:v>1.4877499999999999</c:v>
                </c:pt>
                <c:pt idx="9739">
                  <c:v>1.4973700000000001</c:v>
                </c:pt>
                <c:pt idx="9740">
                  <c:v>1.5031300000000001</c:v>
                </c:pt>
                <c:pt idx="9741">
                  <c:v>1.50786</c:v>
                </c:pt>
                <c:pt idx="9742">
                  <c:v>1.51901</c:v>
                </c:pt>
                <c:pt idx="9743">
                  <c:v>1.5189699999999999</c:v>
                </c:pt>
                <c:pt idx="9744">
                  <c:v>1.5181899999999999</c:v>
                </c:pt>
                <c:pt idx="9745">
                  <c:v>1.5310900000000001</c:v>
                </c:pt>
                <c:pt idx="9746">
                  <c:v>1.5424899999999999</c:v>
                </c:pt>
                <c:pt idx="9747">
                  <c:v>1.5491999999999999</c:v>
                </c:pt>
                <c:pt idx="9748">
                  <c:v>1.55379</c:v>
                </c:pt>
                <c:pt idx="9749">
                  <c:v>1.5525800000000001</c:v>
                </c:pt>
                <c:pt idx="9750">
                  <c:v>1.5486</c:v>
                </c:pt>
                <c:pt idx="9751">
                  <c:v>1.54819</c:v>
                </c:pt>
                <c:pt idx="9752">
                  <c:v>1.5479000000000001</c:v>
                </c:pt>
                <c:pt idx="9753">
                  <c:v>1.54714</c:v>
                </c:pt>
                <c:pt idx="9754">
                  <c:v>1.5498099999999999</c:v>
                </c:pt>
                <c:pt idx="9755">
                  <c:v>1.5498000000000001</c:v>
                </c:pt>
                <c:pt idx="9756">
                  <c:v>1.5516799999999999</c:v>
                </c:pt>
                <c:pt idx="9757">
                  <c:v>1.5581100000000001</c:v>
                </c:pt>
                <c:pt idx="9758">
                  <c:v>1.56358</c:v>
                </c:pt>
                <c:pt idx="9759">
                  <c:v>1.56667</c:v>
                </c:pt>
                <c:pt idx="9760">
                  <c:v>1.5616300000000001</c:v>
                </c:pt>
                <c:pt idx="9761">
                  <c:v>1.55992</c:v>
                </c:pt>
                <c:pt idx="9762">
                  <c:v>1.5607899999999999</c:v>
                </c:pt>
                <c:pt idx="9763">
                  <c:v>1.55315</c:v>
                </c:pt>
                <c:pt idx="9764">
                  <c:v>1.5501</c:v>
                </c:pt>
                <c:pt idx="9765">
                  <c:v>1.5535099999999999</c:v>
                </c:pt>
                <c:pt idx="9766">
                  <c:v>1.55657</c:v>
                </c:pt>
                <c:pt idx="9767">
                  <c:v>1.5561700000000001</c:v>
                </c:pt>
                <c:pt idx="9768">
                  <c:v>1.55</c:v>
                </c:pt>
                <c:pt idx="9769">
                  <c:v>1.5445599999999999</c:v>
                </c:pt>
                <c:pt idx="9770">
                  <c:v>1.5453300000000001</c:v>
                </c:pt>
                <c:pt idx="9771">
                  <c:v>1.5467299999999999</c:v>
                </c:pt>
                <c:pt idx="9772">
                  <c:v>1.5439000000000001</c:v>
                </c:pt>
                <c:pt idx="9773">
                  <c:v>1.5441499999999999</c:v>
                </c:pt>
                <c:pt idx="9774">
                  <c:v>1.5521</c:v>
                </c:pt>
                <c:pt idx="9775">
                  <c:v>1.55837</c:v>
                </c:pt>
                <c:pt idx="9776">
                  <c:v>1.5584899999999999</c:v>
                </c:pt>
                <c:pt idx="9777">
                  <c:v>1.55789</c:v>
                </c:pt>
                <c:pt idx="9778">
                  <c:v>1.56334</c:v>
                </c:pt>
                <c:pt idx="9779">
                  <c:v>1.5676600000000001</c:v>
                </c:pt>
                <c:pt idx="9780">
                  <c:v>1.5621100000000001</c:v>
                </c:pt>
                <c:pt idx="9781">
                  <c:v>1.5622499999999999</c:v>
                </c:pt>
                <c:pt idx="9782">
                  <c:v>1.56959</c:v>
                </c:pt>
                <c:pt idx="9783">
                  <c:v>1.57599</c:v>
                </c:pt>
                <c:pt idx="9784">
                  <c:v>1.5813900000000001</c:v>
                </c:pt>
                <c:pt idx="9785">
                  <c:v>1.58514</c:v>
                </c:pt>
                <c:pt idx="9786">
                  <c:v>1.58989</c:v>
                </c:pt>
                <c:pt idx="9787">
                  <c:v>1.59514</c:v>
                </c:pt>
                <c:pt idx="9788">
                  <c:v>1.6007100000000001</c:v>
                </c:pt>
                <c:pt idx="9789">
                  <c:v>1.60968</c:v>
                </c:pt>
                <c:pt idx="9790">
                  <c:v>1.6131800000000001</c:v>
                </c:pt>
                <c:pt idx="9791">
                  <c:v>1.61528</c:v>
                </c:pt>
                <c:pt idx="9792">
                  <c:v>1.62294</c:v>
                </c:pt>
                <c:pt idx="9793">
                  <c:v>1.62486</c:v>
                </c:pt>
                <c:pt idx="9794">
                  <c:v>1.6260300000000001</c:v>
                </c:pt>
                <c:pt idx="9795">
                  <c:v>1.6329499999999999</c:v>
                </c:pt>
                <c:pt idx="9796">
                  <c:v>1.63296</c:v>
                </c:pt>
                <c:pt idx="9797">
                  <c:v>1.6312500000000001</c:v>
                </c:pt>
                <c:pt idx="9798">
                  <c:v>1.63297</c:v>
                </c:pt>
                <c:pt idx="9799">
                  <c:v>1.63503</c:v>
                </c:pt>
                <c:pt idx="9800">
                  <c:v>1.64235</c:v>
                </c:pt>
                <c:pt idx="9801">
                  <c:v>1.64605</c:v>
                </c:pt>
                <c:pt idx="9802">
                  <c:v>1.64083</c:v>
                </c:pt>
                <c:pt idx="9803">
                  <c:v>1.63392</c:v>
                </c:pt>
                <c:pt idx="9804">
                  <c:v>1.6290100000000001</c:v>
                </c:pt>
                <c:pt idx="9805">
                  <c:v>1.62524</c:v>
                </c:pt>
                <c:pt idx="9806">
                  <c:v>1.62673</c:v>
                </c:pt>
                <c:pt idx="9807">
                  <c:v>1.6274299999999999</c:v>
                </c:pt>
                <c:pt idx="9808">
                  <c:v>1.6288499999999999</c:v>
                </c:pt>
                <c:pt idx="9809">
                  <c:v>1.6294900000000001</c:v>
                </c:pt>
                <c:pt idx="9810">
                  <c:v>1.63236</c:v>
                </c:pt>
                <c:pt idx="9811">
                  <c:v>1.6403399999999999</c:v>
                </c:pt>
                <c:pt idx="9812">
                  <c:v>1.64696</c:v>
                </c:pt>
                <c:pt idx="9813">
                  <c:v>1.6483699999999999</c:v>
                </c:pt>
                <c:pt idx="9814">
                  <c:v>1.65509</c:v>
                </c:pt>
                <c:pt idx="9815">
                  <c:v>1.65747</c:v>
                </c:pt>
                <c:pt idx="9816">
                  <c:v>1.6537200000000001</c:v>
                </c:pt>
                <c:pt idx="9817">
                  <c:v>1.65602</c:v>
                </c:pt>
                <c:pt idx="9818">
                  <c:v>1.6589100000000001</c:v>
                </c:pt>
                <c:pt idx="9819">
                  <c:v>1.6664099999999999</c:v>
                </c:pt>
                <c:pt idx="9820">
                  <c:v>1.6724399999999999</c:v>
                </c:pt>
                <c:pt idx="9821">
                  <c:v>1.6662300000000001</c:v>
                </c:pt>
                <c:pt idx="9822">
                  <c:v>1.66568</c:v>
                </c:pt>
                <c:pt idx="9823">
                  <c:v>1.66476</c:v>
                </c:pt>
                <c:pt idx="9824">
                  <c:v>1.6612</c:v>
                </c:pt>
                <c:pt idx="9825">
                  <c:v>1.6576900000000001</c:v>
                </c:pt>
                <c:pt idx="9826">
                  <c:v>1.6600200000000001</c:v>
                </c:pt>
                <c:pt idx="9827">
                  <c:v>1.6618200000000001</c:v>
                </c:pt>
                <c:pt idx="9828">
                  <c:v>1.66265</c:v>
                </c:pt>
                <c:pt idx="9829">
                  <c:v>1.6654899999999999</c:v>
                </c:pt>
                <c:pt idx="9830">
                  <c:v>1.66605</c:v>
                </c:pt>
                <c:pt idx="9831">
                  <c:v>1.66011</c:v>
                </c:pt>
                <c:pt idx="9832">
                  <c:v>1.64808</c:v>
                </c:pt>
                <c:pt idx="9833">
                  <c:v>1.64476</c:v>
                </c:pt>
                <c:pt idx="9834">
                  <c:v>1.6466099999999999</c:v>
                </c:pt>
                <c:pt idx="9835">
                  <c:v>1.6453599999999999</c:v>
                </c:pt>
                <c:pt idx="9836">
                  <c:v>1.6519200000000001</c:v>
                </c:pt>
                <c:pt idx="9837">
                  <c:v>1.65072</c:v>
                </c:pt>
                <c:pt idx="9838">
                  <c:v>1.6445799999999999</c:v>
                </c:pt>
                <c:pt idx="9839">
                  <c:v>1.65018</c:v>
                </c:pt>
                <c:pt idx="9840">
                  <c:v>1.6511</c:v>
                </c:pt>
                <c:pt idx="9841">
                  <c:v>1.6521399999999999</c:v>
                </c:pt>
                <c:pt idx="9842">
                  <c:v>1.65815</c:v>
                </c:pt>
                <c:pt idx="9843">
                  <c:v>1.65798</c:v>
                </c:pt>
                <c:pt idx="9844">
                  <c:v>1.6523699999999999</c:v>
                </c:pt>
                <c:pt idx="9845">
                  <c:v>1.6478900000000001</c:v>
                </c:pt>
                <c:pt idx="9846">
                  <c:v>1.6535</c:v>
                </c:pt>
                <c:pt idx="9847">
                  <c:v>1.65543</c:v>
                </c:pt>
                <c:pt idx="9848">
                  <c:v>1.65222</c:v>
                </c:pt>
                <c:pt idx="9849">
                  <c:v>1.65391</c:v>
                </c:pt>
                <c:pt idx="9850">
                  <c:v>1.6548700000000001</c:v>
                </c:pt>
                <c:pt idx="9851">
                  <c:v>1.6535</c:v>
                </c:pt>
                <c:pt idx="9852">
                  <c:v>1.6541300000000001</c:v>
                </c:pt>
                <c:pt idx="9853">
                  <c:v>1.6582399999999999</c:v>
                </c:pt>
                <c:pt idx="9854">
                  <c:v>1.6617299999999999</c:v>
                </c:pt>
                <c:pt idx="9855">
                  <c:v>1.66313</c:v>
                </c:pt>
                <c:pt idx="9856">
                  <c:v>1.66021</c:v>
                </c:pt>
                <c:pt idx="9857">
                  <c:v>1.6678500000000001</c:v>
                </c:pt>
                <c:pt idx="9858">
                  <c:v>1.6759500000000001</c:v>
                </c:pt>
                <c:pt idx="9859">
                  <c:v>1.67652</c:v>
                </c:pt>
                <c:pt idx="9860">
                  <c:v>1.6819999999999999</c:v>
                </c:pt>
                <c:pt idx="9861">
                  <c:v>1.67937</c:v>
                </c:pt>
                <c:pt idx="9862">
                  <c:v>1.6796599999999999</c:v>
                </c:pt>
                <c:pt idx="9863">
                  <c:v>1.6794500000000001</c:v>
                </c:pt>
                <c:pt idx="9864">
                  <c:v>1.68052</c:v>
                </c:pt>
                <c:pt idx="9865">
                  <c:v>1.67547</c:v>
                </c:pt>
                <c:pt idx="9866">
                  <c:v>1.66872</c:v>
                </c:pt>
                <c:pt idx="9867">
                  <c:v>1.6681600000000001</c:v>
                </c:pt>
                <c:pt idx="9868">
                  <c:v>1.67205</c:v>
                </c:pt>
                <c:pt idx="9869">
                  <c:v>1.6778599999999999</c:v>
                </c:pt>
                <c:pt idx="9870">
                  <c:v>1.67574</c:v>
                </c:pt>
                <c:pt idx="9871">
                  <c:v>1.67764</c:v>
                </c:pt>
                <c:pt idx="9872">
                  <c:v>1.6879200000000001</c:v>
                </c:pt>
                <c:pt idx="9873">
                  <c:v>1.68357</c:v>
                </c:pt>
                <c:pt idx="9874">
                  <c:v>1.6707000000000001</c:v>
                </c:pt>
                <c:pt idx="9875">
                  <c:v>1.6709700000000001</c:v>
                </c:pt>
                <c:pt idx="9876">
                  <c:v>1.6778500000000001</c:v>
                </c:pt>
                <c:pt idx="9877">
                  <c:v>1.6785300000000001</c:v>
                </c:pt>
                <c:pt idx="9878">
                  <c:v>1.6871400000000001</c:v>
                </c:pt>
                <c:pt idx="9879">
                  <c:v>1.6859599999999999</c:v>
                </c:pt>
                <c:pt idx="9880">
                  <c:v>1.68526</c:v>
                </c:pt>
                <c:pt idx="9881">
                  <c:v>1.6865399999999999</c:v>
                </c:pt>
                <c:pt idx="9882">
                  <c:v>1.68303</c:v>
                </c:pt>
                <c:pt idx="9883">
                  <c:v>1.6839500000000001</c:v>
                </c:pt>
                <c:pt idx="9884">
                  <c:v>1.69557</c:v>
                </c:pt>
                <c:pt idx="9885">
                  <c:v>1.7007099999999999</c:v>
                </c:pt>
                <c:pt idx="9886">
                  <c:v>1.6870499999999999</c:v>
                </c:pt>
                <c:pt idx="9887">
                  <c:v>1.68682</c:v>
                </c:pt>
                <c:pt idx="9888">
                  <c:v>1.6943999999999999</c:v>
                </c:pt>
                <c:pt idx="9889">
                  <c:v>1.6914899999999999</c:v>
                </c:pt>
                <c:pt idx="9890">
                  <c:v>1.6844300000000001</c:v>
                </c:pt>
                <c:pt idx="9891">
                  <c:v>1.6806300000000001</c:v>
                </c:pt>
                <c:pt idx="9892">
                  <c:v>1.68085</c:v>
                </c:pt>
                <c:pt idx="9893">
                  <c:v>1.6749799999999999</c:v>
                </c:pt>
                <c:pt idx="9894">
                  <c:v>1.6836800000000001</c:v>
                </c:pt>
                <c:pt idx="9895">
                  <c:v>1.68154</c:v>
                </c:pt>
                <c:pt idx="9896">
                  <c:v>1.67252</c:v>
                </c:pt>
                <c:pt idx="9897">
                  <c:v>1.6731</c:v>
                </c:pt>
                <c:pt idx="9898">
                  <c:v>1.6765399999999999</c:v>
                </c:pt>
                <c:pt idx="9899">
                  <c:v>1.6810499999999999</c:v>
                </c:pt>
                <c:pt idx="9900">
                  <c:v>1.67869</c:v>
                </c:pt>
                <c:pt idx="9901">
                  <c:v>1.6762900000000001</c:v>
                </c:pt>
                <c:pt idx="9902">
                  <c:v>1.6670100000000001</c:v>
                </c:pt>
                <c:pt idx="9903">
                  <c:v>1.6671199999999999</c:v>
                </c:pt>
                <c:pt idx="9904">
                  <c:v>1.6710499999999999</c:v>
                </c:pt>
                <c:pt idx="9905">
                  <c:v>1.6685000000000001</c:v>
                </c:pt>
                <c:pt idx="9906">
                  <c:v>1.6635500000000001</c:v>
                </c:pt>
                <c:pt idx="9907">
                  <c:v>1.6698500000000001</c:v>
                </c:pt>
                <c:pt idx="9908">
                  <c:v>1.6725399999999999</c:v>
                </c:pt>
                <c:pt idx="9909">
                  <c:v>1.67466</c:v>
                </c:pt>
                <c:pt idx="9910">
                  <c:v>1.67943</c:v>
                </c:pt>
                <c:pt idx="9911">
                  <c:v>1.6763300000000001</c:v>
                </c:pt>
                <c:pt idx="9912">
                  <c:v>1.6760200000000001</c:v>
                </c:pt>
                <c:pt idx="9913">
                  <c:v>1.6799299999999999</c:v>
                </c:pt>
                <c:pt idx="9914">
                  <c:v>1.6760200000000001</c:v>
                </c:pt>
                <c:pt idx="9915">
                  <c:v>1.6718200000000001</c:v>
                </c:pt>
                <c:pt idx="9916">
                  <c:v>1.67638</c:v>
                </c:pt>
                <c:pt idx="9917">
                  <c:v>1.68164</c:v>
                </c:pt>
                <c:pt idx="9918">
                  <c:v>1.6833199999999999</c:v>
                </c:pt>
                <c:pt idx="9919">
                  <c:v>1.6862600000000001</c:v>
                </c:pt>
                <c:pt idx="9920">
                  <c:v>1.68205</c:v>
                </c:pt>
                <c:pt idx="9921">
                  <c:v>1.68187</c:v>
                </c:pt>
                <c:pt idx="9922">
                  <c:v>1.67641</c:v>
                </c:pt>
                <c:pt idx="9923">
                  <c:v>1.6751799999999999</c:v>
                </c:pt>
                <c:pt idx="9924">
                  <c:v>1.6780999999999999</c:v>
                </c:pt>
                <c:pt idx="9925">
                  <c:v>1.6775800000000001</c:v>
                </c:pt>
                <c:pt idx="9926">
                  <c:v>1.6774899999999999</c:v>
                </c:pt>
                <c:pt idx="9927">
                  <c:v>1.6739599999999999</c:v>
                </c:pt>
                <c:pt idx="9928">
                  <c:v>1.6720299999999999</c:v>
                </c:pt>
                <c:pt idx="9929">
                  <c:v>1.6736800000000001</c:v>
                </c:pt>
                <c:pt idx="9930">
                  <c:v>1.6804600000000001</c:v>
                </c:pt>
                <c:pt idx="9931">
                  <c:v>1.6874899999999999</c:v>
                </c:pt>
                <c:pt idx="9932">
                  <c:v>1.69336</c:v>
                </c:pt>
                <c:pt idx="9933">
                  <c:v>1.69404</c:v>
                </c:pt>
                <c:pt idx="9934">
                  <c:v>1.6960999999999999</c:v>
                </c:pt>
                <c:pt idx="9935">
                  <c:v>1.7015499999999999</c:v>
                </c:pt>
                <c:pt idx="9936">
                  <c:v>1.70313</c:v>
                </c:pt>
                <c:pt idx="9937">
                  <c:v>1.7031799999999999</c:v>
                </c:pt>
                <c:pt idx="9938">
                  <c:v>1.70197</c:v>
                </c:pt>
                <c:pt idx="9939">
                  <c:v>1.70011</c:v>
                </c:pt>
                <c:pt idx="9940">
                  <c:v>1.6965300000000001</c:v>
                </c:pt>
                <c:pt idx="9941">
                  <c:v>1.70075</c:v>
                </c:pt>
                <c:pt idx="9942">
                  <c:v>1.71194</c:v>
                </c:pt>
                <c:pt idx="9943">
                  <c:v>1.71712</c:v>
                </c:pt>
                <c:pt idx="9944">
                  <c:v>1.7216400000000001</c:v>
                </c:pt>
                <c:pt idx="9945">
                  <c:v>1.72594</c:v>
                </c:pt>
                <c:pt idx="9946">
                  <c:v>1.73943</c:v>
                </c:pt>
                <c:pt idx="9947">
                  <c:v>1.75108</c:v>
                </c:pt>
                <c:pt idx="9948">
                  <c:v>1.74834</c:v>
                </c:pt>
                <c:pt idx="9949">
                  <c:v>1.75095</c:v>
                </c:pt>
                <c:pt idx="9950">
                  <c:v>1.7568600000000001</c:v>
                </c:pt>
                <c:pt idx="9951">
                  <c:v>1.7582599999999999</c:v>
                </c:pt>
                <c:pt idx="9952">
                  <c:v>1.76677</c:v>
                </c:pt>
                <c:pt idx="9953">
                  <c:v>1.7718799999999999</c:v>
                </c:pt>
                <c:pt idx="9954">
                  <c:v>1.7734300000000001</c:v>
                </c:pt>
                <c:pt idx="9955">
                  <c:v>1.76616</c:v>
                </c:pt>
                <c:pt idx="9956">
                  <c:v>1.77444</c:v>
                </c:pt>
                <c:pt idx="9957">
                  <c:v>1.78548</c:v>
                </c:pt>
                <c:pt idx="9958">
                  <c:v>1.7971999999999999</c:v>
                </c:pt>
                <c:pt idx="9959">
                  <c:v>1.8130599999999999</c:v>
                </c:pt>
                <c:pt idx="9960">
                  <c:v>1.82457</c:v>
                </c:pt>
                <c:pt idx="9961">
                  <c:v>1.8277000000000001</c:v>
                </c:pt>
                <c:pt idx="9962">
                  <c:v>1.8252900000000001</c:v>
                </c:pt>
                <c:pt idx="9963">
                  <c:v>1.82599</c:v>
                </c:pt>
                <c:pt idx="9964">
                  <c:v>1.8322099999999999</c:v>
                </c:pt>
                <c:pt idx="9965">
                  <c:v>1.8469500000000001</c:v>
                </c:pt>
                <c:pt idx="9966">
                  <c:v>1.85029</c:v>
                </c:pt>
                <c:pt idx="9967">
                  <c:v>1.8533299999999999</c:v>
                </c:pt>
                <c:pt idx="9968">
                  <c:v>1.8566199999999999</c:v>
                </c:pt>
                <c:pt idx="9969">
                  <c:v>1.8591500000000001</c:v>
                </c:pt>
                <c:pt idx="9970">
                  <c:v>1.8565100000000001</c:v>
                </c:pt>
                <c:pt idx="9971">
                  <c:v>1.8596900000000001</c:v>
                </c:pt>
                <c:pt idx="9972">
                  <c:v>1.86551</c:v>
                </c:pt>
                <c:pt idx="9973">
                  <c:v>1.8684400000000001</c:v>
                </c:pt>
                <c:pt idx="9974">
                  <c:v>1.8680099999999999</c:v>
                </c:pt>
                <c:pt idx="9975">
                  <c:v>1.8806</c:v>
                </c:pt>
                <c:pt idx="9976">
                  <c:v>1.8962600000000001</c:v>
                </c:pt>
                <c:pt idx="9977">
                  <c:v>1.8965399999999999</c:v>
                </c:pt>
                <c:pt idx="9978">
                  <c:v>1.8990100000000001</c:v>
                </c:pt>
                <c:pt idx="9979">
                  <c:v>1.89011</c:v>
                </c:pt>
                <c:pt idx="9980">
                  <c:v>1.87643</c:v>
                </c:pt>
                <c:pt idx="9981">
                  <c:v>1.8794299999999999</c:v>
                </c:pt>
                <c:pt idx="9982">
                  <c:v>1.87154</c:v>
                </c:pt>
                <c:pt idx="9983">
                  <c:v>1.8644000000000001</c:v>
                </c:pt>
                <c:pt idx="9984">
                  <c:v>1.86757</c:v>
                </c:pt>
                <c:pt idx="9985">
                  <c:v>1.8747</c:v>
                </c:pt>
                <c:pt idx="9986">
                  <c:v>1.8688400000000001</c:v>
                </c:pt>
                <c:pt idx="9987">
                  <c:v>1.86036</c:v>
                </c:pt>
                <c:pt idx="9988">
                  <c:v>1.85429</c:v>
                </c:pt>
                <c:pt idx="9989">
                  <c:v>1.8517399999999999</c:v>
                </c:pt>
                <c:pt idx="9990">
                  <c:v>1.85209</c:v>
                </c:pt>
                <c:pt idx="9991">
                  <c:v>1.85894</c:v>
                </c:pt>
                <c:pt idx="9992">
                  <c:v>1.8516600000000001</c:v>
                </c:pt>
                <c:pt idx="9993">
                  <c:v>1.83948</c:v>
                </c:pt>
                <c:pt idx="9994">
                  <c:v>1.8278399999999999</c:v>
                </c:pt>
                <c:pt idx="9995">
                  <c:v>1.8266</c:v>
                </c:pt>
                <c:pt idx="9996">
                  <c:v>1.82274</c:v>
                </c:pt>
                <c:pt idx="9997">
                  <c:v>1.8107</c:v>
                </c:pt>
                <c:pt idx="9998">
                  <c:v>1.8049200000000001</c:v>
                </c:pt>
                <c:pt idx="9999">
                  <c:v>1.7934300000000001</c:v>
                </c:pt>
                <c:pt idx="10000">
                  <c:v>1.78362</c:v>
                </c:pt>
                <c:pt idx="10001">
                  <c:v>1.77565</c:v>
                </c:pt>
                <c:pt idx="10002">
                  <c:v>1.7754799999999999</c:v>
                </c:pt>
                <c:pt idx="10003">
                  <c:v>1.7672000000000001</c:v>
                </c:pt>
                <c:pt idx="10004">
                  <c:v>1.7650999999999999</c:v>
                </c:pt>
                <c:pt idx="10005">
                  <c:v>1.7577100000000001</c:v>
                </c:pt>
                <c:pt idx="10006">
                  <c:v>1.7532000000000001</c:v>
                </c:pt>
                <c:pt idx="10007">
                  <c:v>1.75176</c:v>
                </c:pt>
                <c:pt idx="10008">
                  <c:v>1.7423900000000001</c:v>
                </c:pt>
                <c:pt idx="10009">
                  <c:v>1.73882</c:v>
                </c:pt>
                <c:pt idx="10010">
                  <c:v>1.7349300000000001</c:v>
                </c:pt>
                <c:pt idx="10011">
                  <c:v>1.7299100000000001</c:v>
                </c:pt>
                <c:pt idx="10012">
                  <c:v>1.7166999999999999</c:v>
                </c:pt>
                <c:pt idx="10013">
                  <c:v>1.7132700000000001</c:v>
                </c:pt>
                <c:pt idx="10014">
                  <c:v>1.70946</c:v>
                </c:pt>
                <c:pt idx="10015">
                  <c:v>1.7000599999999999</c:v>
                </c:pt>
                <c:pt idx="10016">
                  <c:v>1.6973800000000001</c:v>
                </c:pt>
                <c:pt idx="10017">
                  <c:v>1.68933</c:v>
                </c:pt>
                <c:pt idx="10018">
                  <c:v>1.6849499999999999</c:v>
                </c:pt>
                <c:pt idx="10019">
                  <c:v>1.67561</c:v>
                </c:pt>
                <c:pt idx="10020">
                  <c:v>1.6732100000000001</c:v>
                </c:pt>
                <c:pt idx="10021">
                  <c:v>1.6717599999999999</c:v>
                </c:pt>
                <c:pt idx="10022">
                  <c:v>1.66503</c:v>
                </c:pt>
                <c:pt idx="10023">
                  <c:v>1.6698200000000001</c:v>
                </c:pt>
                <c:pt idx="10024">
                  <c:v>1.6660699999999999</c:v>
                </c:pt>
                <c:pt idx="10025">
                  <c:v>1.6583300000000001</c:v>
                </c:pt>
                <c:pt idx="10026">
                  <c:v>1.6496999999999999</c:v>
                </c:pt>
                <c:pt idx="10027">
                  <c:v>1.6390899999999999</c:v>
                </c:pt>
                <c:pt idx="10028">
                  <c:v>1.64242</c:v>
                </c:pt>
                <c:pt idx="10029">
                  <c:v>1.64608</c:v>
                </c:pt>
                <c:pt idx="10030">
                  <c:v>1.6425000000000001</c:v>
                </c:pt>
                <c:pt idx="10031">
                  <c:v>1.6469499999999999</c:v>
                </c:pt>
                <c:pt idx="10032">
                  <c:v>1.6497999999999999</c:v>
                </c:pt>
                <c:pt idx="10033">
                  <c:v>1.6418999999999999</c:v>
                </c:pt>
                <c:pt idx="10034">
                  <c:v>1.6383000000000001</c:v>
                </c:pt>
                <c:pt idx="10035">
                  <c:v>1.6416500000000001</c:v>
                </c:pt>
                <c:pt idx="10036">
                  <c:v>1.63392</c:v>
                </c:pt>
                <c:pt idx="10037">
                  <c:v>1.6230500000000001</c:v>
                </c:pt>
                <c:pt idx="10038">
                  <c:v>1.6189199999999999</c:v>
                </c:pt>
                <c:pt idx="10039">
                  <c:v>1.6194599999999999</c:v>
                </c:pt>
                <c:pt idx="10040">
                  <c:v>1.61836</c:v>
                </c:pt>
                <c:pt idx="10041">
                  <c:v>1.61188</c:v>
                </c:pt>
                <c:pt idx="10042">
                  <c:v>1.6049599999999999</c:v>
                </c:pt>
                <c:pt idx="10043">
                  <c:v>1.5971</c:v>
                </c:pt>
                <c:pt idx="10044">
                  <c:v>1.60459</c:v>
                </c:pt>
                <c:pt idx="10045">
                  <c:v>1.6025499999999999</c:v>
                </c:pt>
                <c:pt idx="10046">
                  <c:v>1.6034600000000001</c:v>
                </c:pt>
                <c:pt idx="10047">
                  <c:v>1.6023400000000001</c:v>
                </c:pt>
                <c:pt idx="10048">
                  <c:v>1.6129800000000001</c:v>
                </c:pt>
                <c:pt idx="10049">
                  <c:v>1.6074200000000001</c:v>
                </c:pt>
                <c:pt idx="10050">
                  <c:v>1.5934200000000001</c:v>
                </c:pt>
                <c:pt idx="10051">
                  <c:v>1.5992</c:v>
                </c:pt>
                <c:pt idx="10052">
                  <c:v>1.59663</c:v>
                </c:pt>
                <c:pt idx="10053">
                  <c:v>1.59643</c:v>
                </c:pt>
                <c:pt idx="10054">
                  <c:v>1.5854299999999999</c:v>
                </c:pt>
                <c:pt idx="10055">
                  <c:v>1.5895999999999999</c:v>
                </c:pt>
                <c:pt idx="10056">
                  <c:v>1.5938399999999999</c:v>
                </c:pt>
                <c:pt idx="10057">
                  <c:v>1.5914699999999999</c:v>
                </c:pt>
                <c:pt idx="10058">
                  <c:v>1.5925499999999999</c:v>
                </c:pt>
                <c:pt idx="10059">
                  <c:v>1.59046</c:v>
                </c:pt>
                <c:pt idx="10060">
                  <c:v>1.58473</c:v>
                </c:pt>
                <c:pt idx="10061">
                  <c:v>1.58352</c:v>
                </c:pt>
                <c:pt idx="10062">
                  <c:v>1.5845400000000001</c:v>
                </c:pt>
                <c:pt idx="10063">
                  <c:v>1.5777600000000001</c:v>
                </c:pt>
                <c:pt idx="10064">
                  <c:v>1.5707500000000001</c:v>
                </c:pt>
                <c:pt idx="10065">
                  <c:v>1.5687500000000001</c:v>
                </c:pt>
                <c:pt idx="10066">
                  <c:v>1.5679799999999999</c:v>
                </c:pt>
                <c:pt idx="10067">
                  <c:v>1.5694399999999999</c:v>
                </c:pt>
                <c:pt idx="10068">
                  <c:v>1.5659099999999999</c:v>
                </c:pt>
                <c:pt idx="10069">
                  <c:v>1.56091</c:v>
                </c:pt>
                <c:pt idx="10070">
                  <c:v>1.5604</c:v>
                </c:pt>
                <c:pt idx="10071">
                  <c:v>1.5685</c:v>
                </c:pt>
                <c:pt idx="10072">
                  <c:v>1.58094</c:v>
                </c:pt>
                <c:pt idx="10073">
                  <c:v>1.5718300000000001</c:v>
                </c:pt>
                <c:pt idx="10074">
                  <c:v>1.56568</c:v>
                </c:pt>
                <c:pt idx="10075">
                  <c:v>1.56114</c:v>
                </c:pt>
                <c:pt idx="10076">
                  <c:v>1.5599000000000001</c:v>
                </c:pt>
                <c:pt idx="10077">
                  <c:v>1.5532999999999999</c:v>
                </c:pt>
                <c:pt idx="10078">
                  <c:v>1.54654</c:v>
                </c:pt>
                <c:pt idx="10079">
                  <c:v>1.5469599999999999</c:v>
                </c:pt>
                <c:pt idx="10080">
                  <c:v>1.54826</c:v>
                </c:pt>
                <c:pt idx="10081">
                  <c:v>1.5536099999999999</c:v>
                </c:pt>
                <c:pt idx="10082">
                  <c:v>1.5535600000000001</c:v>
                </c:pt>
                <c:pt idx="10083">
                  <c:v>1.55427</c:v>
                </c:pt>
                <c:pt idx="10084">
                  <c:v>1.5553399999999999</c:v>
                </c:pt>
                <c:pt idx="10085">
                  <c:v>1.5488500000000001</c:v>
                </c:pt>
                <c:pt idx="10086">
                  <c:v>1.5402800000000001</c:v>
                </c:pt>
                <c:pt idx="10087">
                  <c:v>1.5363599999999999</c:v>
                </c:pt>
                <c:pt idx="10088">
                  <c:v>1.5388500000000001</c:v>
                </c:pt>
                <c:pt idx="10089">
                  <c:v>1.5364</c:v>
                </c:pt>
                <c:pt idx="10090">
                  <c:v>1.53216</c:v>
                </c:pt>
                <c:pt idx="10091">
                  <c:v>1.52765</c:v>
                </c:pt>
                <c:pt idx="10092">
                  <c:v>1.5358099999999999</c:v>
                </c:pt>
                <c:pt idx="10093">
                  <c:v>1.5380100000000001</c:v>
                </c:pt>
                <c:pt idx="10094">
                  <c:v>1.53738</c:v>
                </c:pt>
                <c:pt idx="10095">
                  <c:v>1.5269999999999999</c:v>
                </c:pt>
                <c:pt idx="10096">
                  <c:v>1.5218799999999999</c:v>
                </c:pt>
                <c:pt idx="10097">
                  <c:v>1.5239199999999999</c:v>
                </c:pt>
                <c:pt idx="10098">
                  <c:v>1.5329200000000001</c:v>
                </c:pt>
                <c:pt idx="10099">
                  <c:v>1.5307500000000001</c:v>
                </c:pt>
                <c:pt idx="10100">
                  <c:v>1.5294700000000001</c:v>
                </c:pt>
                <c:pt idx="10101">
                  <c:v>1.52884</c:v>
                </c:pt>
                <c:pt idx="10102">
                  <c:v>1.52536</c:v>
                </c:pt>
                <c:pt idx="10103">
                  <c:v>1.51654</c:v>
                </c:pt>
                <c:pt idx="10104">
                  <c:v>1.5071600000000001</c:v>
                </c:pt>
                <c:pt idx="10105">
                  <c:v>1.5065500000000001</c:v>
                </c:pt>
                <c:pt idx="10106">
                  <c:v>1.5054399999999999</c:v>
                </c:pt>
                <c:pt idx="10107">
                  <c:v>1.5114099999999999</c:v>
                </c:pt>
                <c:pt idx="10108">
                  <c:v>1.51474</c:v>
                </c:pt>
                <c:pt idx="10109">
                  <c:v>1.51702</c:v>
                </c:pt>
                <c:pt idx="10110">
                  <c:v>1.5163599999999999</c:v>
                </c:pt>
                <c:pt idx="10111">
                  <c:v>1.5205500000000001</c:v>
                </c:pt>
                <c:pt idx="10112">
                  <c:v>1.5134099999999999</c:v>
                </c:pt>
                <c:pt idx="10113">
                  <c:v>1.50685</c:v>
                </c:pt>
                <c:pt idx="10114">
                  <c:v>1.50536</c:v>
                </c:pt>
                <c:pt idx="10115">
                  <c:v>1.5021</c:v>
                </c:pt>
                <c:pt idx="10116">
                  <c:v>1.49821</c:v>
                </c:pt>
                <c:pt idx="10117">
                  <c:v>1.4907900000000001</c:v>
                </c:pt>
                <c:pt idx="10118">
                  <c:v>1.49587</c:v>
                </c:pt>
                <c:pt idx="10119">
                  <c:v>1.4920599999999999</c:v>
                </c:pt>
                <c:pt idx="10120">
                  <c:v>1.4904900000000001</c:v>
                </c:pt>
                <c:pt idx="10121">
                  <c:v>1.4976700000000001</c:v>
                </c:pt>
                <c:pt idx="10122">
                  <c:v>1.50095</c:v>
                </c:pt>
                <c:pt idx="10123">
                  <c:v>1.49817</c:v>
                </c:pt>
                <c:pt idx="10124">
                  <c:v>1.4933000000000001</c:v>
                </c:pt>
                <c:pt idx="10125">
                  <c:v>1.4869000000000001</c:v>
                </c:pt>
                <c:pt idx="10126">
                  <c:v>1.4834700000000001</c:v>
                </c:pt>
                <c:pt idx="10127">
                  <c:v>1.47645</c:v>
                </c:pt>
                <c:pt idx="10128">
                  <c:v>1.46797</c:v>
                </c:pt>
                <c:pt idx="10129">
                  <c:v>1.4728399999999999</c:v>
                </c:pt>
                <c:pt idx="10130">
                  <c:v>1.4704699999999999</c:v>
                </c:pt>
                <c:pt idx="10131">
                  <c:v>1.4681900000000001</c:v>
                </c:pt>
                <c:pt idx="10132">
                  <c:v>1.4690000000000001</c:v>
                </c:pt>
                <c:pt idx="10133">
                  <c:v>1.4690799999999999</c:v>
                </c:pt>
                <c:pt idx="10134">
                  <c:v>1.4621500000000001</c:v>
                </c:pt>
                <c:pt idx="10135">
                  <c:v>1.4574199999999999</c:v>
                </c:pt>
                <c:pt idx="10136">
                  <c:v>1.4616</c:v>
                </c:pt>
                <c:pt idx="10137">
                  <c:v>1.45495</c:v>
                </c:pt>
                <c:pt idx="10138">
                  <c:v>1.4514899999999999</c:v>
                </c:pt>
                <c:pt idx="10139">
                  <c:v>1.45401</c:v>
                </c:pt>
                <c:pt idx="10140">
                  <c:v>1.46488</c:v>
                </c:pt>
                <c:pt idx="10141">
                  <c:v>1.4657</c:v>
                </c:pt>
                <c:pt idx="10142">
                  <c:v>1.45319</c:v>
                </c:pt>
                <c:pt idx="10143">
                  <c:v>1.4541299999999999</c:v>
                </c:pt>
                <c:pt idx="10144">
                  <c:v>1.4505999999999999</c:v>
                </c:pt>
                <c:pt idx="10145">
                  <c:v>1.4500200000000001</c:v>
                </c:pt>
                <c:pt idx="10146">
                  <c:v>1.4495199999999999</c:v>
                </c:pt>
                <c:pt idx="10147">
                  <c:v>1.4422900000000001</c:v>
                </c:pt>
                <c:pt idx="10148">
                  <c:v>1.43275</c:v>
                </c:pt>
                <c:pt idx="10149">
                  <c:v>1.42302</c:v>
                </c:pt>
                <c:pt idx="10150">
                  <c:v>1.4197500000000001</c:v>
                </c:pt>
                <c:pt idx="10151">
                  <c:v>1.41753</c:v>
                </c:pt>
                <c:pt idx="10152">
                  <c:v>1.42137</c:v>
                </c:pt>
                <c:pt idx="10153">
                  <c:v>1.4255100000000001</c:v>
                </c:pt>
                <c:pt idx="10154">
                  <c:v>1.4290700000000001</c:v>
                </c:pt>
                <c:pt idx="10155">
                  <c:v>1.42334</c:v>
                </c:pt>
                <c:pt idx="10156">
                  <c:v>1.4076299999999999</c:v>
                </c:pt>
                <c:pt idx="10157">
                  <c:v>1.40707</c:v>
                </c:pt>
                <c:pt idx="10158">
                  <c:v>1.39584</c:v>
                </c:pt>
                <c:pt idx="10159">
                  <c:v>1.3991199999999999</c:v>
                </c:pt>
                <c:pt idx="10160">
                  <c:v>1.4091400000000001</c:v>
                </c:pt>
                <c:pt idx="10161">
                  <c:v>1.41309</c:v>
                </c:pt>
                <c:pt idx="10162">
                  <c:v>1.40968</c:v>
                </c:pt>
                <c:pt idx="10163">
                  <c:v>1.4069799999999999</c:v>
                </c:pt>
                <c:pt idx="10164">
                  <c:v>1.40357</c:v>
                </c:pt>
                <c:pt idx="10165">
                  <c:v>1.3996599999999999</c:v>
                </c:pt>
                <c:pt idx="10166">
                  <c:v>1.3921600000000001</c:v>
                </c:pt>
                <c:pt idx="10167">
                  <c:v>1.3909800000000001</c:v>
                </c:pt>
                <c:pt idx="10168">
                  <c:v>1.3888100000000001</c:v>
                </c:pt>
                <c:pt idx="10169">
                  <c:v>1.38815</c:v>
                </c:pt>
                <c:pt idx="10170">
                  <c:v>1.3903399999999999</c:v>
                </c:pt>
                <c:pt idx="10171">
                  <c:v>1.3924099999999999</c:v>
                </c:pt>
                <c:pt idx="10172">
                  <c:v>1.40337</c:v>
                </c:pt>
                <c:pt idx="10173">
                  <c:v>1.3975500000000001</c:v>
                </c:pt>
                <c:pt idx="10174">
                  <c:v>1.3937999999999999</c:v>
                </c:pt>
                <c:pt idx="10175">
                  <c:v>1.3889100000000001</c:v>
                </c:pt>
                <c:pt idx="10176">
                  <c:v>1.38839</c:v>
                </c:pt>
                <c:pt idx="10177">
                  <c:v>1.38371</c:v>
                </c:pt>
                <c:pt idx="10178">
                  <c:v>1.3863700000000001</c:v>
                </c:pt>
                <c:pt idx="10179">
                  <c:v>1.38846</c:v>
                </c:pt>
                <c:pt idx="10180">
                  <c:v>1.3892899999999999</c:v>
                </c:pt>
                <c:pt idx="10181">
                  <c:v>1.3827199999999999</c:v>
                </c:pt>
                <c:pt idx="10182">
                  <c:v>1.37761</c:v>
                </c:pt>
                <c:pt idx="10183">
                  <c:v>1.37365</c:v>
                </c:pt>
                <c:pt idx="10184">
                  <c:v>1.3712</c:v>
                </c:pt>
                <c:pt idx="10185">
                  <c:v>1.37277</c:v>
                </c:pt>
                <c:pt idx="10186">
                  <c:v>1.3700600000000001</c:v>
                </c:pt>
                <c:pt idx="10187">
                  <c:v>1.36351</c:v>
                </c:pt>
                <c:pt idx="10188">
                  <c:v>1.3621300000000001</c:v>
                </c:pt>
                <c:pt idx="10189">
                  <c:v>1.3662099999999999</c:v>
                </c:pt>
                <c:pt idx="10190">
                  <c:v>1.3697900000000001</c:v>
                </c:pt>
                <c:pt idx="10191">
                  <c:v>1.3714</c:v>
                </c:pt>
                <c:pt idx="10192">
                  <c:v>1.3644000000000001</c:v>
                </c:pt>
                <c:pt idx="10193">
                  <c:v>1.35832</c:v>
                </c:pt>
                <c:pt idx="10194">
                  <c:v>1.3625700000000001</c:v>
                </c:pt>
                <c:pt idx="10195">
                  <c:v>1.3560099999999999</c:v>
                </c:pt>
                <c:pt idx="10196">
                  <c:v>1.35568</c:v>
                </c:pt>
                <c:pt idx="10197">
                  <c:v>1.36076</c:v>
                </c:pt>
                <c:pt idx="10198">
                  <c:v>1.3659300000000001</c:v>
                </c:pt>
                <c:pt idx="10199">
                  <c:v>1.3619000000000001</c:v>
                </c:pt>
                <c:pt idx="10200">
                  <c:v>1.3577399999999999</c:v>
                </c:pt>
                <c:pt idx="10201">
                  <c:v>1.35904</c:v>
                </c:pt>
                <c:pt idx="10202">
                  <c:v>1.3651599999999999</c:v>
                </c:pt>
                <c:pt idx="10203">
                  <c:v>1.3658699999999999</c:v>
                </c:pt>
                <c:pt idx="10204">
                  <c:v>1.36669</c:v>
                </c:pt>
                <c:pt idx="10205">
                  <c:v>1.3646400000000001</c:v>
                </c:pt>
                <c:pt idx="10206">
                  <c:v>1.3611</c:v>
                </c:pt>
                <c:pt idx="10207">
                  <c:v>1.36236</c:v>
                </c:pt>
                <c:pt idx="10208">
                  <c:v>1.3571299999999999</c:v>
                </c:pt>
                <c:pt idx="10209">
                  <c:v>1.35524</c:v>
                </c:pt>
                <c:pt idx="10210">
                  <c:v>1.3552900000000001</c:v>
                </c:pt>
                <c:pt idx="10211">
                  <c:v>1.34911</c:v>
                </c:pt>
                <c:pt idx="10212">
                  <c:v>1.34534</c:v>
                </c:pt>
                <c:pt idx="10213">
                  <c:v>1.3487800000000001</c:v>
                </c:pt>
                <c:pt idx="10214">
                  <c:v>1.3523799999999999</c:v>
                </c:pt>
                <c:pt idx="10215">
                  <c:v>1.35999</c:v>
                </c:pt>
                <c:pt idx="10216">
                  <c:v>1.35677</c:v>
                </c:pt>
                <c:pt idx="10217">
                  <c:v>1.35216</c:v>
                </c:pt>
                <c:pt idx="10218">
                  <c:v>1.34504</c:v>
                </c:pt>
                <c:pt idx="10219">
                  <c:v>1.34117</c:v>
                </c:pt>
                <c:pt idx="10220">
                  <c:v>1.3319799999999999</c:v>
                </c:pt>
                <c:pt idx="10221">
                  <c:v>1.33602</c:v>
                </c:pt>
                <c:pt idx="10222">
                  <c:v>1.34622</c:v>
                </c:pt>
                <c:pt idx="10223">
                  <c:v>1.3506499999999999</c:v>
                </c:pt>
                <c:pt idx="10224">
                  <c:v>1.35259</c:v>
                </c:pt>
                <c:pt idx="10225">
                  <c:v>1.34399</c:v>
                </c:pt>
                <c:pt idx="10226">
                  <c:v>1.3400300000000001</c:v>
                </c:pt>
                <c:pt idx="10227">
                  <c:v>1.3365</c:v>
                </c:pt>
                <c:pt idx="10228">
                  <c:v>1.3331299999999999</c:v>
                </c:pt>
                <c:pt idx="10229">
                  <c:v>1.3371</c:v>
                </c:pt>
                <c:pt idx="10230">
                  <c:v>1.3416399999999999</c:v>
                </c:pt>
                <c:pt idx="10231">
                  <c:v>1.3503499999999999</c:v>
                </c:pt>
                <c:pt idx="10232">
                  <c:v>1.35198</c:v>
                </c:pt>
                <c:pt idx="10233">
                  <c:v>1.35032</c:v>
                </c:pt>
                <c:pt idx="10234">
                  <c:v>1.35486</c:v>
                </c:pt>
                <c:pt idx="10235">
                  <c:v>1.3586800000000001</c:v>
                </c:pt>
                <c:pt idx="10236">
                  <c:v>1.3622000000000001</c:v>
                </c:pt>
                <c:pt idx="10237">
                  <c:v>1.3674500000000001</c:v>
                </c:pt>
                <c:pt idx="10238">
                  <c:v>1.37096</c:v>
                </c:pt>
                <c:pt idx="10239">
                  <c:v>1.3731100000000001</c:v>
                </c:pt>
                <c:pt idx="10240">
                  <c:v>1.37703</c:v>
                </c:pt>
                <c:pt idx="10241">
                  <c:v>1.37747</c:v>
                </c:pt>
                <c:pt idx="10242">
                  <c:v>1.3792599999999999</c:v>
                </c:pt>
                <c:pt idx="10243">
                  <c:v>1.38019</c:v>
                </c:pt>
                <c:pt idx="10244">
                  <c:v>1.3756999999999999</c:v>
                </c:pt>
                <c:pt idx="10245">
                  <c:v>1.3748</c:v>
                </c:pt>
                <c:pt idx="10246">
                  <c:v>1.3713</c:v>
                </c:pt>
                <c:pt idx="10247">
                  <c:v>1.36609</c:v>
                </c:pt>
                <c:pt idx="10248">
                  <c:v>1.3629599999999999</c:v>
                </c:pt>
                <c:pt idx="10249">
                  <c:v>1.3703099999999999</c:v>
                </c:pt>
                <c:pt idx="10250">
                  <c:v>1.3743000000000001</c:v>
                </c:pt>
                <c:pt idx="10251">
                  <c:v>1.3658999999999999</c:v>
                </c:pt>
                <c:pt idx="10252">
                  <c:v>1.36338</c:v>
                </c:pt>
                <c:pt idx="10253">
                  <c:v>1.3575299999999999</c:v>
                </c:pt>
                <c:pt idx="10254">
                  <c:v>1.3579699999999999</c:v>
                </c:pt>
                <c:pt idx="10255">
                  <c:v>1.34846</c:v>
                </c:pt>
                <c:pt idx="10256">
                  <c:v>1.34785</c:v>
                </c:pt>
                <c:pt idx="10257">
                  <c:v>1.3451900000000001</c:v>
                </c:pt>
                <c:pt idx="10258">
                  <c:v>1.3433999999999999</c:v>
                </c:pt>
                <c:pt idx="10259">
                  <c:v>1.34294</c:v>
                </c:pt>
                <c:pt idx="10260">
                  <c:v>1.3289899999999999</c:v>
                </c:pt>
                <c:pt idx="10261">
                  <c:v>1.3170200000000001</c:v>
                </c:pt>
                <c:pt idx="10262">
                  <c:v>1.31602</c:v>
                </c:pt>
                <c:pt idx="10263">
                  <c:v>1.3216600000000001</c:v>
                </c:pt>
                <c:pt idx="10264">
                  <c:v>1.3151299999999999</c:v>
                </c:pt>
                <c:pt idx="10265">
                  <c:v>1.3136000000000001</c:v>
                </c:pt>
                <c:pt idx="10266">
                  <c:v>1.3140499999999999</c:v>
                </c:pt>
                <c:pt idx="10267">
                  <c:v>1.3082400000000001</c:v>
                </c:pt>
                <c:pt idx="10268">
                  <c:v>1.3115399999999999</c:v>
                </c:pt>
                <c:pt idx="10269">
                  <c:v>1.3068</c:v>
                </c:pt>
                <c:pt idx="10270">
                  <c:v>1.30135</c:v>
                </c:pt>
                <c:pt idx="10271">
                  <c:v>1.29156</c:v>
                </c:pt>
                <c:pt idx="10272">
                  <c:v>1.2858099999999999</c:v>
                </c:pt>
                <c:pt idx="10273">
                  <c:v>1.2920799999999999</c:v>
                </c:pt>
                <c:pt idx="10274">
                  <c:v>1.29576</c:v>
                </c:pt>
                <c:pt idx="10275">
                  <c:v>1.29531</c:v>
                </c:pt>
                <c:pt idx="10276">
                  <c:v>1.2859799999999999</c:v>
                </c:pt>
                <c:pt idx="10277">
                  <c:v>1.27647</c:v>
                </c:pt>
                <c:pt idx="10278">
                  <c:v>1.2705200000000001</c:v>
                </c:pt>
                <c:pt idx="10279">
                  <c:v>1.2664599999999999</c:v>
                </c:pt>
                <c:pt idx="10280">
                  <c:v>1.2670399999999999</c:v>
                </c:pt>
                <c:pt idx="10281">
                  <c:v>1.26529</c:v>
                </c:pt>
                <c:pt idx="10282">
                  <c:v>1.2721199999999999</c:v>
                </c:pt>
                <c:pt idx="10283">
                  <c:v>1.27277</c:v>
                </c:pt>
                <c:pt idx="10284">
                  <c:v>1.2692399999999999</c:v>
                </c:pt>
                <c:pt idx="10285">
                  <c:v>1.2739799999999999</c:v>
                </c:pt>
                <c:pt idx="10286">
                  <c:v>1.27566</c:v>
                </c:pt>
                <c:pt idx="10287">
                  <c:v>1.27451</c:v>
                </c:pt>
                <c:pt idx="10288">
                  <c:v>1.2662100000000001</c:v>
                </c:pt>
                <c:pt idx="10289">
                  <c:v>1.2631699999999999</c:v>
                </c:pt>
                <c:pt idx="10290">
                  <c:v>1.25865</c:v>
                </c:pt>
                <c:pt idx="10291">
                  <c:v>1.25224</c:v>
                </c:pt>
                <c:pt idx="10292">
                  <c:v>1.2488999999999999</c:v>
                </c:pt>
                <c:pt idx="10293">
                  <c:v>1.2457199999999999</c:v>
                </c:pt>
                <c:pt idx="10294">
                  <c:v>1.24854</c:v>
                </c:pt>
                <c:pt idx="10295">
                  <c:v>1.2453700000000001</c:v>
                </c:pt>
                <c:pt idx="10296">
                  <c:v>1.24074</c:v>
                </c:pt>
                <c:pt idx="10297">
                  <c:v>1.2339199999999999</c:v>
                </c:pt>
                <c:pt idx="10298">
                  <c:v>1.2339100000000001</c:v>
                </c:pt>
                <c:pt idx="10299">
                  <c:v>1.23203</c:v>
                </c:pt>
                <c:pt idx="10300">
                  <c:v>1.2279599999999999</c:v>
                </c:pt>
                <c:pt idx="10301">
                  <c:v>1.2319899999999999</c:v>
                </c:pt>
                <c:pt idx="10302">
                  <c:v>1.2326900000000001</c:v>
                </c:pt>
                <c:pt idx="10303">
                  <c:v>1.24129</c:v>
                </c:pt>
                <c:pt idx="10304">
                  <c:v>1.23377</c:v>
                </c:pt>
                <c:pt idx="10305">
                  <c:v>1.21146</c:v>
                </c:pt>
                <c:pt idx="10306">
                  <c:v>1.20635</c:v>
                </c:pt>
                <c:pt idx="10307">
                  <c:v>1.2051700000000001</c:v>
                </c:pt>
                <c:pt idx="10308">
                  <c:v>1.2099599999999999</c:v>
                </c:pt>
                <c:pt idx="10309">
                  <c:v>1.21451</c:v>
                </c:pt>
                <c:pt idx="10310">
                  <c:v>1.2153099999999999</c:v>
                </c:pt>
                <c:pt idx="10311">
                  <c:v>1.21234</c:v>
                </c:pt>
                <c:pt idx="10312">
                  <c:v>1.2118800000000001</c:v>
                </c:pt>
                <c:pt idx="10313">
                  <c:v>1.2042299999999999</c:v>
                </c:pt>
                <c:pt idx="10314">
                  <c:v>1.20323</c:v>
                </c:pt>
                <c:pt idx="10315">
                  <c:v>1.2034899999999999</c:v>
                </c:pt>
                <c:pt idx="10316">
                  <c:v>1.2043699999999999</c:v>
                </c:pt>
                <c:pt idx="10317">
                  <c:v>1.2000900000000001</c:v>
                </c:pt>
                <c:pt idx="10318">
                  <c:v>1.1988099999999999</c:v>
                </c:pt>
                <c:pt idx="10319">
                  <c:v>1.1948099999999999</c:v>
                </c:pt>
                <c:pt idx="10320">
                  <c:v>1.20164</c:v>
                </c:pt>
                <c:pt idx="10321">
                  <c:v>1.2023600000000001</c:v>
                </c:pt>
                <c:pt idx="10322">
                  <c:v>1.1980900000000001</c:v>
                </c:pt>
                <c:pt idx="10323">
                  <c:v>1.2047300000000001</c:v>
                </c:pt>
                <c:pt idx="10324">
                  <c:v>1.2048099999999999</c:v>
                </c:pt>
                <c:pt idx="10325">
                  <c:v>1.1936</c:v>
                </c:pt>
                <c:pt idx="10326">
                  <c:v>1.18394</c:v>
                </c:pt>
                <c:pt idx="10327">
                  <c:v>1.1868300000000001</c:v>
                </c:pt>
                <c:pt idx="10328">
                  <c:v>1.1864300000000001</c:v>
                </c:pt>
                <c:pt idx="10329">
                  <c:v>1.1893100000000001</c:v>
                </c:pt>
                <c:pt idx="10330">
                  <c:v>1.1914</c:v>
                </c:pt>
                <c:pt idx="10331">
                  <c:v>1.19075</c:v>
                </c:pt>
                <c:pt idx="10332">
                  <c:v>1.1973499999999999</c:v>
                </c:pt>
                <c:pt idx="10333">
                  <c:v>1.1952100000000001</c:v>
                </c:pt>
                <c:pt idx="10334">
                  <c:v>1.19241</c:v>
                </c:pt>
                <c:pt idx="10335">
                  <c:v>1.18923</c:v>
                </c:pt>
                <c:pt idx="10336">
                  <c:v>1.1894899999999999</c:v>
                </c:pt>
                <c:pt idx="10337">
                  <c:v>1.18967</c:v>
                </c:pt>
                <c:pt idx="10338">
                  <c:v>1.1841299999999999</c:v>
                </c:pt>
                <c:pt idx="10339">
                  <c:v>1.18353</c:v>
                </c:pt>
                <c:pt idx="10340">
                  <c:v>1.1802900000000001</c:v>
                </c:pt>
                <c:pt idx="10341">
                  <c:v>1.1747099999999999</c:v>
                </c:pt>
                <c:pt idx="10342">
                  <c:v>1.17116</c:v>
                </c:pt>
                <c:pt idx="10343">
                  <c:v>1.16221</c:v>
                </c:pt>
                <c:pt idx="10344">
                  <c:v>1.15577</c:v>
                </c:pt>
                <c:pt idx="10345">
                  <c:v>1.1625700000000001</c:v>
                </c:pt>
                <c:pt idx="10346">
                  <c:v>1.1616299999999999</c:v>
                </c:pt>
                <c:pt idx="10347">
                  <c:v>1.1558299999999999</c:v>
                </c:pt>
                <c:pt idx="10348">
                  <c:v>1.1455500000000001</c:v>
                </c:pt>
                <c:pt idx="10349">
                  <c:v>1.14446</c:v>
                </c:pt>
                <c:pt idx="10350">
                  <c:v>1.1473800000000001</c:v>
                </c:pt>
                <c:pt idx="10351">
                  <c:v>1.1453800000000001</c:v>
                </c:pt>
                <c:pt idx="10352">
                  <c:v>1.14998</c:v>
                </c:pt>
                <c:pt idx="10353">
                  <c:v>1.1522600000000001</c:v>
                </c:pt>
                <c:pt idx="10354">
                  <c:v>1.14971</c:v>
                </c:pt>
                <c:pt idx="10355">
                  <c:v>1.14636</c:v>
                </c:pt>
                <c:pt idx="10356">
                  <c:v>1.1522399999999999</c:v>
                </c:pt>
                <c:pt idx="10357">
                  <c:v>1.14866</c:v>
                </c:pt>
                <c:pt idx="10358">
                  <c:v>1.15174</c:v>
                </c:pt>
                <c:pt idx="10359">
                  <c:v>1.14686</c:v>
                </c:pt>
                <c:pt idx="10360">
                  <c:v>1.13958</c:v>
                </c:pt>
                <c:pt idx="10361">
                  <c:v>1.1416500000000001</c:v>
                </c:pt>
                <c:pt idx="10362">
                  <c:v>1.1371800000000001</c:v>
                </c:pt>
                <c:pt idx="10363">
                  <c:v>1.1352500000000001</c:v>
                </c:pt>
                <c:pt idx="10364">
                  <c:v>1.13297</c:v>
                </c:pt>
                <c:pt idx="10365">
                  <c:v>1.1263000000000001</c:v>
                </c:pt>
                <c:pt idx="10366">
                  <c:v>1.1310899999999999</c:v>
                </c:pt>
                <c:pt idx="10367">
                  <c:v>1.13581</c:v>
                </c:pt>
                <c:pt idx="10368">
                  <c:v>1.1307499999999999</c:v>
                </c:pt>
                <c:pt idx="10369">
                  <c:v>1.1394299999999999</c:v>
                </c:pt>
                <c:pt idx="10370">
                  <c:v>1.13788</c:v>
                </c:pt>
                <c:pt idx="10371">
                  <c:v>1.12707</c:v>
                </c:pt>
                <c:pt idx="10372">
                  <c:v>1.12751</c:v>
                </c:pt>
                <c:pt idx="10373">
                  <c:v>1.1383799999999999</c:v>
                </c:pt>
                <c:pt idx="10374">
                  <c:v>1.1423700000000001</c:v>
                </c:pt>
                <c:pt idx="10375">
                  <c:v>1.1354200000000001</c:v>
                </c:pt>
                <c:pt idx="10376">
                  <c:v>1.12669</c:v>
                </c:pt>
                <c:pt idx="10377">
                  <c:v>1.1226499999999999</c:v>
                </c:pt>
                <c:pt idx="10378">
                  <c:v>1.1215299999999999</c:v>
                </c:pt>
                <c:pt idx="10379">
                  <c:v>1.1190100000000001</c:v>
                </c:pt>
                <c:pt idx="10380">
                  <c:v>1.10914</c:v>
                </c:pt>
                <c:pt idx="10381">
                  <c:v>1.1062799999999999</c:v>
                </c:pt>
                <c:pt idx="10382">
                  <c:v>1.11389</c:v>
                </c:pt>
                <c:pt idx="10383">
                  <c:v>1.1128800000000001</c:v>
                </c:pt>
                <c:pt idx="10384">
                  <c:v>1.1129899999999999</c:v>
                </c:pt>
                <c:pt idx="10385">
                  <c:v>1.1131</c:v>
                </c:pt>
                <c:pt idx="10386">
                  <c:v>1.11117</c:v>
                </c:pt>
                <c:pt idx="10387">
                  <c:v>1.1115600000000001</c:v>
                </c:pt>
                <c:pt idx="10388">
                  <c:v>1.11182</c:v>
                </c:pt>
                <c:pt idx="10389">
                  <c:v>1.1107400000000001</c:v>
                </c:pt>
                <c:pt idx="10390">
                  <c:v>1.10419</c:v>
                </c:pt>
                <c:pt idx="10391">
                  <c:v>1.10182</c:v>
                </c:pt>
                <c:pt idx="10392">
                  <c:v>1.0974699999999999</c:v>
                </c:pt>
                <c:pt idx="10393">
                  <c:v>1.1045499999999999</c:v>
                </c:pt>
                <c:pt idx="10394">
                  <c:v>1.10483</c:v>
                </c:pt>
                <c:pt idx="10395">
                  <c:v>1.1009</c:v>
                </c:pt>
                <c:pt idx="10396">
                  <c:v>1.09344</c:v>
                </c:pt>
                <c:pt idx="10397">
                  <c:v>1.0981099999999999</c:v>
                </c:pt>
                <c:pt idx="10398">
                  <c:v>1.0986199999999999</c:v>
                </c:pt>
                <c:pt idx="10399">
                  <c:v>1.0910200000000001</c:v>
                </c:pt>
                <c:pt idx="10400">
                  <c:v>1.0832599999999999</c:v>
                </c:pt>
                <c:pt idx="10401">
                  <c:v>1.0795300000000001</c:v>
                </c:pt>
                <c:pt idx="10402">
                  <c:v>1.0787899999999999</c:v>
                </c:pt>
                <c:pt idx="10403">
                  <c:v>1.08043</c:v>
                </c:pt>
                <c:pt idx="10404">
                  <c:v>1.08646</c:v>
                </c:pt>
                <c:pt idx="10405">
                  <c:v>1.0889800000000001</c:v>
                </c:pt>
                <c:pt idx="10406">
                  <c:v>1.0935999999999999</c:v>
                </c:pt>
                <c:pt idx="10407">
                  <c:v>1.0898600000000001</c:v>
                </c:pt>
                <c:pt idx="10408">
                  <c:v>1.0878099999999999</c:v>
                </c:pt>
                <c:pt idx="10409">
                  <c:v>1.08863</c:v>
                </c:pt>
                <c:pt idx="10410">
                  <c:v>1.09158</c:v>
                </c:pt>
                <c:pt idx="10411">
                  <c:v>1.08836</c:v>
                </c:pt>
                <c:pt idx="10412">
                  <c:v>1.08267</c:v>
                </c:pt>
                <c:pt idx="10413">
                  <c:v>1.0833900000000001</c:v>
                </c:pt>
                <c:pt idx="10414">
                  <c:v>1.0806199999999999</c:v>
                </c:pt>
                <c:pt idx="10415">
                  <c:v>1.0790500000000001</c:v>
                </c:pt>
                <c:pt idx="10416">
                  <c:v>1.0798399999999999</c:v>
                </c:pt>
                <c:pt idx="10417">
                  <c:v>1.0743100000000001</c:v>
                </c:pt>
                <c:pt idx="10418">
                  <c:v>1.07342</c:v>
                </c:pt>
                <c:pt idx="10419">
                  <c:v>1.07646</c:v>
                </c:pt>
                <c:pt idx="10420">
                  <c:v>1.0778099999999999</c:v>
                </c:pt>
                <c:pt idx="10421">
                  <c:v>1.07535</c:v>
                </c:pt>
                <c:pt idx="10422">
                  <c:v>1.0738000000000001</c:v>
                </c:pt>
                <c:pt idx="10423">
                  <c:v>1.06999</c:v>
                </c:pt>
                <c:pt idx="10424">
                  <c:v>1.0640400000000001</c:v>
                </c:pt>
                <c:pt idx="10425">
                  <c:v>1.0625</c:v>
                </c:pt>
                <c:pt idx="10426">
                  <c:v>1.0629500000000001</c:v>
                </c:pt>
                <c:pt idx="10427">
                  <c:v>1.0600499999999999</c:v>
                </c:pt>
                <c:pt idx="10428">
                  <c:v>1.04664</c:v>
                </c:pt>
                <c:pt idx="10429">
                  <c:v>1.0518099999999999</c:v>
                </c:pt>
                <c:pt idx="10430">
                  <c:v>1.05416</c:v>
                </c:pt>
                <c:pt idx="10431">
                  <c:v>1.05281</c:v>
                </c:pt>
                <c:pt idx="10432">
                  <c:v>1.0530200000000001</c:v>
                </c:pt>
                <c:pt idx="10433">
                  <c:v>1.0504599999999999</c:v>
                </c:pt>
                <c:pt idx="10434">
                  <c:v>1.0454399999999999</c:v>
                </c:pt>
                <c:pt idx="10435">
                  <c:v>1.04539</c:v>
                </c:pt>
                <c:pt idx="10436">
                  <c:v>1.0428299999999999</c:v>
                </c:pt>
                <c:pt idx="10437">
                  <c:v>1.0449900000000001</c:v>
                </c:pt>
                <c:pt idx="10438">
                  <c:v>1.0545800000000001</c:v>
                </c:pt>
                <c:pt idx="10439">
                  <c:v>1.05257</c:v>
                </c:pt>
                <c:pt idx="10440">
                  <c:v>1.05413</c:v>
                </c:pt>
                <c:pt idx="10441">
                  <c:v>1.0518700000000001</c:v>
                </c:pt>
                <c:pt idx="10442">
                  <c:v>1.0464800000000001</c:v>
                </c:pt>
                <c:pt idx="10443">
                  <c:v>1.0369699999999999</c:v>
                </c:pt>
                <c:pt idx="10444">
                  <c:v>1.0329200000000001</c:v>
                </c:pt>
                <c:pt idx="10445">
                  <c:v>1.02223</c:v>
                </c:pt>
                <c:pt idx="10446">
                  <c:v>1.0219499999999999</c:v>
                </c:pt>
                <c:pt idx="10447">
                  <c:v>1.03501</c:v>
                </c:pt>
                <c:pt idx="10448">
                  <c:v>1.04721</c:v>
                </c:pt>
                <c:pt idx="10449">
                  <c:v>1.0478799999999999</c:v>
                </c:pt>
                <c:pt idx="10450">
                  <c:v>1.0388599999999999</c:v>
                </c:pt>
                <c:pt idx="10451">
                  <c:v>1.0312699999999999</c:v>
                </c:pt>
                <c:pt idx="10452">
                  <c:v>1.0307299999999999</c:v>
                </c:pt>
                <c:pt idx="10453">
                  <c:v>1.03223</c:v>
                </c:pt>
                <c:pt idx="10454">
                  <c:v>1.0224299999999999</c:v>
                </c:pt>
                <c:pt idx="10455">
                  <c:v>1.0223899999999999</c:v>
                </c:pt>
                <c:pt idx="10456">
                  <c:v>1.02328</c:v>
                </c:pt>
                <c:pt idx="10457">
                  <c:v>1.0275099999999999</c:v>
                </c:pt>
                <c:pt idx="10458">
                  <c:v>1.0238100000000001</c:v>
                </c:pt>
                <c:pt idx="10459">
                  <c:v>1.0163</c:v>
                </c:pt>
                <c:pt idx="10460">
                  <c:v>1.0135799999999999</c:v>
                </c:pt>
                <c:pt idx="10461">
                  <c:v>1.0187200000000001</c:v>
                </c:pt>
                <c:pt idx="10462">
                  <c:v>1.0107600000000001</c:v>
                </c:pt>
                <c:pt idx="10463">
                  <c:v>1.01349</c:v>
                </c:pt>
                <c:pt idx="10464">
                  <c:v>1.01298</c:v>
                </c:pt>
                <c:pt idx="10465">
                  <c:v>1.01431</c:v>
                </c:pt>
                <c:pt idx="10466">
                  <c:v>1.00573</c:v>
                </c:pt>
                <c:pt idx="10467">
                  <c:v>1.0059199999999999</c:v>
                </c:pt>
                <c:pt idx="10468">
                  <c:v>1.0158400000000001</c:v>
                </c:pt>
                <c:pt idx="10469">
                  <c:v>1.0160400000000001</c:v>
                </c:pt>
                <c:pt idx="10470">
                  <c:v>1.0170399999999999</c:v>
                </c:pt>
                <c:pt idx="10471">
                  <c:v>1.0101800000000001</c:v>
                </c:pt>
                <c:pt idx="10472">
                  <c:v>1.00925</c:v>
                </c:pt>
                <c:pt idx="10473">
                  <c:v>1.01095</c:v>
                </c:pt>
                <c:pt idx="10474">
                  <c:v>1.0039100000000001</c:v>
                </c:pt>
                <c:pt idx="10475">
                  <c:v>1.0071699999999999</c:v>
                </c:pt>
                <c:pt idx="10476">
                  <c:v>1.0042</c:v>
                </c:pt>
                <c:pt idx="10477">
                  <c:v>1.0086200000000001</c:v>
                </c:pt>
                <c:pt idx="10478">
                  <c:v>1.00457</c:v>
                </c:pt>
                <c:pt idx="10479">
                  <c:v>1.0054799999999999</c:v>
                </c:pt>
                <c:pt idx="10480">
                  <c:v>1.0044900000000001</c:v>
                </c:pt>
                <c:pt idx="10481">
                  <c:v>1.0084200000000001</c:v>
                </c:pt>
                <c:pt idx="10482">
                  <c:v>1.0030300000000001</c:v>
                </c:pt>
                <c:pt idx="10483">
                  <c:v>0.99911000000000005</c:v>
                </c:pt>
                <c:pt idx="10484">
                  <c:v>0.99931000000000003</c:v>
                </c:pt>
                <c:pt idx="10485">
                  <c:v>0.99041000000000001</c:v>
                </c:pt>
                <c:pt idx="10486">
                  <c:v>0.99092999999999998</c:v>
                </c:pt>
                <c:pt idx="10487">
                  <c:v>0.98995</c:v>
                </c:pt>
                <c:pt idx="10488">
                  <c:v>0.98784000000000005</c:v>
                </c:pt>
                <c:pt idx="10489">
                  <c:v>1.0009999999999999</c:v>
                </c:pt>
                <c:pt idx="10490">
                  <c:v>1.00051</c:v>
                </c:pt>
                <c:pt idx="10491">
                  <c:v>1.0027900000000001</c:v>
                </c:pt>
                <c:pt idx="10492">
                  <c:v>0.99533000000000005</c:v>
                </c:pt>
                <c:pt idx="10493">
                  <c:v>0.99190999999999996</c:v>
                </c:pt>
                <c:pt idx="10494">
                  <c:v>0.99714999999999998</c:v>
                </c:pt>
                <c:pt idx="10495">
                  <c:v>1.0050399999999999</c:v>
                </c:pt>
                <c:pt idx="10496">
                  <c:v>1.0005299999999999</c:v>
                </c:pt>
                <c:pt idx="10497">
                  <c:v>0.99997999999999998</c:v>
                </c:pt>
                <c:pt idx="10498">
                  <c:v>1.0025999999999999</c:v>
                </c:pt>
                <c:pt idx="10499">
                  <c:v>1.00251</c:v>
                </c:pt>
                <c:pt idx="10500">
                  <c:v>0.99475999999999998</c:v>
                </c:pt>
                <c:pt idx="10501">
                  <c:v>0.99914999999999998</c:v>
                </c:pt>
                <c:pt idx="10502">
                  <c:v>1.0015099999999999</c:v>
                </c:pt>
                <c:pt idx="10503">
                  <c:v>0.99128000000000005</c:v>
                </c:pt>
                <c:pt idx="10504">
                  <c:v>0.99521000000000004</c:v>
                </c:pt>
                <c:pt idx="10505">
                  <c:v>1.0071300000000001</c:v>
                </c:pt>
                <c:pt idx="10506">
                  <c:v>0.99628000000000005</c:v>
                </c:pt>
                <c:pt idx="10507">
                  <c:v>0.99238000000000004</c:v>
                </c:pt>
                <c:pt idx="10508">
                  <c:v>0.98573</c:v>
                </c:pt>
                <c:pt idx="10509">
                  <c:v>0.98968999999999996</c:v>
                </c:pt>
                <c:pt idx="10510">
                  <c:v>0.99234</c:v>
                </c:pt>
                <c:pt idx="10511">
                  <c:v>0.99048999999999998</c:v>
                </c:pt>
                <c:pt idx="10512">
                  <c:v>0.98321999999999998</c:v>
                </c:pt>
                <c:pt idx="10513">
                  <c:v>0.97099999999999997</c:v>
                </c:pt>
                <c:pt idx="10514">
                  <c:v>0.97380999999999995</c:v>
                </c:pt>
                <c:pt idx="10515">
                  <c:v>0.97460999999999998</c:v>
                </c:pt>
                <c:pt idx="10516">
                  <c:v>0.96172999999999997</c:v>
                </c:pt>
                <c:pt idx="10517">
                  <c:v>0.95855000000000001</c:v>
                </c:pt>
                <c:pt idx="10518">
                  <c:v>0.9516</c:v>
                </c:pt>
                <c:pt idx="10519">
                  <c:v>0.96014999999999995</c:v>
                </c:pt>
                <c:pt idx="10520">
                  <c:v>0.96008000000000004</c:v>
                </c:pt>
                <c:pt idx="10521">
                  <c:v>0.96011000000000002</c:v>
                </c:pt>
                <c:pt idx="10522">
                  <c:v>0.95247000000000004</c:v>
                </c:pt>
                <c:pt idx="10523">
                  <c:v>0.94427000000000005</c:v>
                </c:pt>
                <c:pt idx="10524">
                  <c:v>0.94574000000000003</c:v>
                </c:pt>
                <c:pt idx="10525">
                  <c:v>0.94598000000000004</c:v>
                </c:pt>
                <c:pt idx="10526">
                  <c:v>0.94679000000000002</c:v>
                </c:pt>
                <c:pt idx="10527">
                  <c:v>0.95438999999999996</c:v>
                </c:pt>
                <c:pt idx="10528">
                  <c:v>0.95977000000000001</c:v>
                </c:pt>
                <c:pt idx="10529">
                  <c:v>0.96396999999999999</c:v>
                </c:pt>
                <c:pt idx="10530">
                  <c:v>0.95581000000000005</c:v>
                </c:pt>
                <c:pt idx="10531">
                  <c:v>0.94591000000000003</c:v>
                </c:pt>
                <c:pt idx="10532">
                  <c:v>0.94374000000000002</c:v>
                </c:pt>
                <c:pt idx="10533">
                  <c:v>0.94327000000000005</c:v>
                </c:pt>
                <c:pt idx="10534">
                  <c:v>0.94116</c:v>
                </c:pt>
                <c:pt idx="10535">
                  <c:v>0.93313999999999997</c:v>
                </c:pt>
                <c:pt idx="10536">
                  <c:v>0.93432000000000004</c:v>
                </c:pt>
                <c:pt idx="10537">
                  <c:v>0.93454000000000004</c:v>
                </c:pt>
                <c:pt idx="10538">
                  <c:v>0.92971999999999999</c:v>
                </c:pt>
                <c:pt idx="10539">
                  <c:v>0.93069999999999997</c:v>
                </c:pt>
                <c:pt idx="10540">
                  <c:v>0.93028</c:v>
                </c:pt>
                <c:pt idx="10541">
                  <c:v>0.94257000000000002</c:v>
                </c:pt>
                <c:pt idx="10542">
                  <c:v>0.93803000000000003</c:v>
                </c:pt>
                <c:pt idx="10543">
                  <c:v>0.93540000000000001</c:v>
                </c:pt>
                <c:pt idx="10544">
                  <c:v>0.93284999999999996</c:v>
                </c:pt>
                <c:pt idx="10545">
                  <c:v>0.93401999999999996</c:v>
                </c:pt>
                <c:pt idx="10546">
                  <c:v>0.93203999999999998</c:v>
                </c:pt>
                <c:pt idx="10547">
                  <c:v>0.93120000000000003</c:v>
                </c:pt>
                <c:pt idx="10548">
                  <c:v>0.92737999999999998</c:v>
                </c:pt>
                <c:pt idx="10549">
                  <c:v>0.91776000000000002</c:v>
                </c:pt>
                <c:pt idx="10550">
                  <c:v>0.92169999999999996</c:v>
                </c:pt>
                <c:pt idx="10551">
                  <c:v>0.91483999999999999</c:v>
                </c:pt>
                <c:pt idx="10552">
                  <c:v>0.91298999999999997</c:v>
                </c:pt>
                <c:pt idx="10553">
                  <c:v>0.91505999999999998</c:v>
                </c:pt>
                <c:pt idx="10554">
                  <c:v>0.91259000000000001</c:v>
                </c:pt>
                <c:pt idx="10555">
                  <c:v>0.90537000000000001</c:v>
                </c:pt>
                <c:pt idx="10556">
                  <c:v>0.90673999999999999</c:v>
                </c:pt>
                <c:pt idx="10557">
                  <c:v>0.90974999999999995</c:v>
                </c:pt>
                <c:pt idx="10558">
                  <c:v>0.91163000000000005</c:v>
                </c:pt>
                <c:pt idx="10559">
                  <c:v>0.91054000000000002</c:v>
                </c:pt>
                <c:pt idx="10560">
                  <c:v>0.91242999999999996</c:v>
                </c:pt>
                <c:pt idx="10561">
                  <c:v>0.91003999999999996</c:v>
                </c:pt>
                <c:pt idx="10562">
                  <c:v>0.91661000000000004</c:v>
                </c:pt>
                <c:pt idx="10563">
                  <c:v>0.91862999999999995</c:v>
                </c:pt>
                <c:pt idx="10564">
                  <c:v>0.92347999999999997</c:v>
                </c:pt>
                <c:pt idx="10565">
                  <c:v>0.91735999999999995</c:v>
                </c:pt>
                <c:pt idx="10566">
                  <c:v>0.91190000000000004</c:v>
                </c:pt>
                <c:pt idx="10567">
                  <c:v>0.90434999999999999</c:v>
                </c:pt>
                <c:pt idx="10568">
                  <c:v>0.90266999999999997</c:v>
                </c:pt>
                <c:pt idx="10569">
                  <c:v>0.89942999999999995</c:v>
                </c:pt>
                <c:pt idx="10570">
                  <c:v>0.89580000000000004</c:v>
                </c:pt>
                <c:pt idx="10571">
                  <c:v>0.91122999999999998</c:v>
                </c:pt>
                <c:pt idx="10572">
                  <c:v>0.91454000000000002</c:v>
                </c:pt>
                <c:pt idx="10573">
                  <c:v>0.90832999999999997</c:v>
                </c:pt>
                <c:pt idx="10574">
                  <c:v>0.90085000000000004</c:v>
                </c:pt>
                <c:pt idx="10575">
                  <c:v>0.89709000000000005</c:v>
                </c:pt>
                <c:pt idx="10576">
                  <c:v>0.89900999999999998</c:v>
                </c:pt>
                <c:pt idx="10577">
                  <c:v>0.90302000000000004</c:v>
                </c:pt>
                <c:pt idx="10578">
                  <c:v>0.89917000000000002</c:v>
                </c:pt>
                <c:pt idx="10579">
                  <c:v>0.89251000000000003</c:v>
                </c:pt>
                <c:pt idx="10580">
                  <c:v>0.89256000000000002</c:v>
                </c:pt>
                <c:pt idx="10581">
                  <c:v>0.89842</c:v>
                </c:pt>
                <c:pt idx="10582">
                  <c:v>0.89571000000000001</c:v>
                </c:pt>
                <c:pt idx="10583">
                  <c:v>0.89624000000000004</c:v>
                </c:pt>
                <c:pt idx="10584">
                  <c:v>0.89627999999999997</c:v>
                </c:pt>
                <c:pt idx="10585">
                  <c:v>0.89768999999999999</c:v>
                </c:pt>
                <c:pt idx="10586">
                  <c:v>0.90463000000000005</c:v>
                </c:pt>
                <c:pt idx="10587">
                  <c:v>0.89246000000000003</c:v>
                </c:pt>
                <c:pt idx="10588">
                  <c:v>0.89505999999999997</c:v>
                </c:pt>
                <c:pt idx="10589">
                  <c:v>0.89383999999999997</c:v>
                </c:pt>
                <c:pt idx="10590">
                  <c:v>0.89280999999999999</c:v>
                </c:pt>
                <c:pt idx="10591">
                  <c:v>0.89888999999999997</c:v>
                </c:pt>
                <c:pt idx="10592">
                  <c:v>0.90402000000000005</c:v>
                </c:pt>
                <c:pt idx="10593">
                  <c:v>0.90747999999999995</c:v>
                </c:pt>
                <c:pt idx="10594">
                  <c:v>0.90051999999999999</c:v>
                </c:pt>
                <c:pt idx="10595">
                  <c:v>0.89939000000000002</c:v>
                </c:pt>
                <c:pt idx="10596">
                  <c:v>0.90246000000000004</c:v>
                </c:pt>
                <c:pt idx="10597">
                  <c:v>0.90368000000000004</c:v>
                </c:pt>
                <c:pt idx="10598">
                  <c:v>0.89800000000000002</c:v>
                </c:pt>
                <c:pt idx="10599">
                  <c:v>0.89093999999999995</c:v>
                </c:pt>
                <c:pt idx="10600">
                  <c:v>0.88909000000000005</c:v>
                </c:pt>
                <c:pt idx="10601">
                  <c:v>0.89288000000000001</c:v>
                </c:pt>
                <c:pt idx="10602">
                  <c:v>0.88885000000000003</c:v>
                </c:pt>
                <c:pt idx="10603">
                  <c:v>0.88051999999999997</c:v>
                </c:pt>
                <c:pt idx="10604">
                  <c:v>0.88207999999999998</c:v>
                </c:pt>
                <c:pt idx="10605">
                  <c:v>0.90054999999999996</c:v>
                </c:pt>
                <c:pt idx="10606">
                  <c:v>0.90232999999999997</c:v>
                </c:pt>
                <c:pt idx="10607">
                  <c:v>0.89281999999999995</c:v>
                </c:pt>
                <c:pt idx="10608">
                  <c:v>0.88968999999999998</c:v>
                </c:pt>
                <c:pt idx="10609">
                  <c:v>0.88643000000000005</c:v>
                </c:pt>
                <c:pt idx="10610">
                  <c:v>0.88429999999999997</c:v>
                </c:pt>
                <c:pt idx="10611">
                  <c:v>0.88619999999999999</c:v>
                </c:pt>
                <c:pt idx="10612">
                  <c:v>0.88729000000000002</c:v>
                </c:pt>
                <c:pt idx="10613">
                  <c:v>0.88866999999999996</c:v>
                </c:pt>
                <c:pt idx="10614">
                  <c:v>0.87992000000000004</c:v>
                </c:pt>
                <c:pt idx="10615">
                  <c:v>0.87692000000000003</c:v>
                </c:pt>
                <c:pt idx="10616">
                  <c:v>0.88166999999999995</c:v>
                </c:pt>
                <c:pt idx="10617">
                  <c:v>0.88553000000000004</c:v>
                </c:pt>
                <c:pt idx="10618">
                  <c:v>0.87809000000000004</c:v>
                </c:pt>
                <c:pt idx="10619">
                  <c:v>0.88292000000000004</c:v>
                </c:pt>
                <c:pt idx="10620">
                  <c:v>0.88849999999999996</c:v>
                </c:pt>
                <c:pt idx="10621">
                  <c:v>0.88529000000000002</c:v>
                </c:pt>
                <c:pt idx="10622">
                  <c:v>0.88229000000000002</c:v>
                </c:pt>
                <c:pt idx="10623">
                  <c:v>0.88048000000000004</c:v>
                </c:pt>
                <c:pt idx="10624">
                  <c:v>0.88566999999999996</c:v>
                </c:pt>
                <c:pt idx="10625">
                  <c:v>0.88948000000000005</c:v>
                </c:pt>
                <c:pt idx="10626">
                  <c:v>0.88824000000000003</c:v>
                </c:pt>
                <c:pt idx="10627">
                  <c:v>0.88117000000000001</c:v>
                </c:pt>
                <c:pt idx="10628">
                  <c:v>0.87548999999999999</c:v>
                </c:pt>
                <c:pt idx="10629">
                  <c:v>0.88519999999999999</c:v>
                </c:pt>
                <c:pt idx="10630">
                  <c:v>0.88812999999999998</c:v>
                </c:pt>
                <c:pt idx="10631">
                  <c:v>0.88141999999999998</c:v>
                </c:pt>
                <c:pt idx="10632">
                  <c:v>0.87436999999999998</c:v>
                </c:pt>
                <c:pt idx="10633">
                  <c:v>0.87561</c:v>
                </c:pt>
                <c:pt idx="10634">
                  <c:v>0.87251999999999996</c:v>
                </c:pt>
                <c:pt idx="10635">
                  <c:v>0.86917999999999995</c:v>
                </c:pt>
                <c:pt idx="10636">
                  <c:v>0.86409000000000002</c:v>
                </c:pt>
                <c:pt idx="10637">
                  <c:v>0.86234999999999995</c:v>
                </c:pt>
                <c:pt idx="10638">
                  <c:v>0.86929000000000001</c:v>
                </c:pt>
                <c:pt idx="10639">
                  <c:v>0.87243000000000004</c:v>
                </c:pt>
                <c:pt idx="10640">
                  <c:v>0.87231999999999998</c:v>
                </c:pt>
                <c:pt idx="10641">
                  <c:v>0.87695000000000001</c:v>
                </c:pt>
                <c:pt idx="10642">
                  <c:v>0.88117999999999996</c:v>
                </c:pt>
                <c:pt idx="10643">
                  <c:v>0.87753999999999999</c:v>
                </c:pt>
                <c:pt idx="10644">
                  <c:v>0.86500999999999995</c:v>
                </c:pt>
                <c:pt idx="10645">
                  <c:v>0.85843000000000003</c:v>
                </c:pt>
                <c:pt idx="10646">
                  <c:v>0.85363999999999995</c:v>
                </c:pt>
                <c:pt idx="10647">
                  <c:v>0.84636999999999996</c:v>
                </c:pt>
                <c:pt idx="10648">
                  <c:v>0.85387999999999997</c:v>
                </c:pt>
                <c:pt idx="10649">
                  <c:v>0.85641</c:v>
                </c:pt>
                <c:pt idx="10650">
                  <c:v>0.85533000000000003</c:v>
                </c:pt>
                <c:pt idx="10651">
                  <c:v>0.85387000000000002</c:v>
                </c:pt>
                <c:pt idx="10652">
                  <c:v>0.85002</c:v>
                </c:pt>
                <c:pt idx="10653">
                  <c:v>0.84660000000000002</c:v>
                </c:pt>
                <c:pt idx="10654">
                  <c:v>0.85096000000000005</c:v>
                </c:pt>
                <c:pt idx="10655">
                  <c:v>0.85001000000000004</c:v>
                </c:pt>
                <c:pt idx="10656">
                  <c:v>0.85160999999999998</c:v>
                </c:pt>
                <c:pt idx="10657">
                  <c:v>0.85409999999999997</c:v>
                </c:pt>
                <c:pt idx="10658">
                  <c:v>0.84931000000000001</c:v>
                </c:pt>
                <c:pt idx="10659">
                  <c:v>0.84365999999999997</c:v>
                </c:pt>
                <c:pt idx="10660">
                  <c:v>0.83774000000000004</c:v>
                </c:pt>
                <c:pt idx="10661">
                  <c:v>0.83996000000000004</c:v>
                </c:pt>
                <c:pt idx="10662">
                  <c:v>0.84079000000000004</c:v>
                </c:pt>
                <c:pt idx="10663">
                  <c:v>0.83867999999999998</c:v>
                </c:pt>
                <c:pt idx="10664">
                  <c:v>0.84440000000000004</c:v>
                </c:pt>
                <c:pt idx="10665">
                  <c:v>0.84023000000000003</c:v>
                </c:pt>
                <c:pt idx="10666">
                  <c:v>0.83735000000000004</c:v>
                </c:pt>
                <c:pt idx="10667">
                  <c:v>0.82903000000000004</c:v>
                </c:pt>
                <c:pt idx="10668">
                  <c:v>0.82633999999999996</c:v>
                </c:pt>
                <c:pt idx="10669">
                  <c:v>0.82560999999999996</c:v>
                </c:pt>
                <c:pt idx="10670">
                  <c:v>0.83050999999999997</c:v>
                </c:pt>
                <c:pt idx="10671">
                  <c:v>0.83259000000000005</c:v>
                </c:pt>
                <c:pt idx="10672">
                  <c:v>0.83582000000000001</c:v>
                </c:pt>
                <c:pt idx="10673">
                  <c:v>0.83930000000000005</c:v>
                </c:pt>
                <c:pt idx="10674">
                  <c:v>0.83908000000000005</c:v>
                </c:pt>
                <c:pt idx="10675">
                  <c:v>0.83831</c:v>
                </c:pt>
                <c:pt idx="10676">
                  <c:v>0.84753000000000001</c:v>
                </c:pt>
                <c:pt idx="10677">
                  <c:v>0.84516000000000002</c:v>
                </c:pt>
                <c:pt idx="10678">
                  <c:v>0.84640000000000004</c:v>
                </c:pt>
                <c:pt idx="10679">
                  <c:v>0.84811999999999999</c:v>
                </c:pt>
                <c:pt idx="10680">
                  <c:v>0.86336999999999997</c:v>
                </c:pt>
                <c:pt idx="10681">
                  <c:v>0.86082999999999998</c:v>
                </c:pt>
                <c:pt idx="10682">
                  <c:v>0.87156999999999996</c:v>
                </c:pt>
                <c:pt idx="10683">
                  <c:v>0.87502000000000002</c:v>
                </c:pt>
                <c:pt idx="10684">
                  <c:v>0.86621000000000004</c:v>
                </c:pt>
                <c:pt idx="10685">
                  <c:v>0.85870999999999997</c:v>
                </c:pt>
                <c:pt idx="10686">
                  <c:v>0.85465999999999998</c:v>
                </c:pt>
                <c:pt idx="10687">
                  <c:v>0.85748000000000002</c:v>
                </c:pt>
                <c:pt idx="10688">
                  <c:v>0.85475999999999996</c:v>
                </c:pt>
                <c:pt idx="10689">
                  <c:v>0.85909999999999997</c:v>
                </c:pt>
                <c:pt idx="10690">
                  <c:v>0.85251999999999994</c:v>
                </c:pt>
                <c:pt idx="10691">
                  <c:v>0.85111000000000003</c:v>
                </c:pt>
                <c:pt idx="10692">
                  <c:v>0.85357000000000005</c:v>
                </c:pt>
                <c:pt idx="10693">
                  <c:v>0.84963999999999995</c:v>
                </c:pt>
                <c:pt idx="10694">
                  <c:v>0.84680999999999995</c:v>
                </c:pt>
                <c:pt idx="10695">
                  <c:v>0.84436999999999995</c:v>
                </c:pt>
                <c:pt idx="10696">
                  <c:v>0.84380999999999995</c:v>
                </c:pt>
                <c:pt idx="10697">
                  <c:v>0.83355000000000001</c:v>
                </c:pt>
                <c:pt idx="10698">
                  <c:v>0.82538</c:v>
                </c:pt>
                <c:pt idx="10699">
                  <c:v>0.82642000000000004</c:v>
                </c:pt>
                <c:pt idx="10700">
                  <c:v>0.82455000000000001</c:v>
                </c:pt>
                <c:pt idx="10701">
                  <c:v>0.82142999999999999</c:v>
                </c:pt>
                <c:pt idx="10702">
                  <c:v>0.82779999999999998</c:v>
                </c:pt>
                <c:pt idx="10703">
                  <c:v>0.82379999999999998</c:v>
                </c:pt>
                <c:pt idx="10704">
                  <c:v>0.82572000000000001</c:v>
                </c:pt>
                <c:pt idx="10705">
                  <c:v>0.82225000000000004</c:v>
                </c:pt>
                <c:pt idx="10706">
                  <c:v>0.81445999999999996</c:v>
                </c:pt>
                <c:pt idx="10707">
                  <c:v>0.82174999999999998</c:v>
                </c:pt>
                <c:pt idx="10708">
                  <c:v>0.82635000000000003</c:v>
                </c:pt>
                <c:pt idx="10709">
                  <c:v>0.81805000000000005</c:v>
                </c:pt>
                <c:pt idx="10710">
                  <c:v>0.81672999999999996</c:v>
                </c:pt>
                <c:pt idx="10711">
                  <c:v>0.81552999999999998</c:v>
                </c:pt>
                <c:pt idx="10712">
                  <c:v>0.80601999999999996</c:v>
                </c:pt>
                <c:pt idx="10713">
                  <c:v>0.81342000000000003</c:v>
                </c:pt>
                <c:pt idx="10714">
                  <c:v>0.82138</c:v>
                </c:pt>
                <c:pt idx="10715">
                  <c:v>0.81186000000000003</c:v>
                </c:pt>
                <c:pt idx="10716">
                  <c:v>0.79827000000000004</c:v>
                </c:pt>
                <c:pt idx="10717">
                  <c:v>0.79898999999999998</c:v>
                </c:pt>
                <c:pt idx="10718">
                  <c:v>0.80096999999999996</c:v>
                </c:pt>
                <c:pt idx="10719">
                  <c:v>0.80464999999999998</c:v>
                </c:pt>
                <c:pt idx="10720">
                  <c:v>0.79966999999999999</c:v>
                </c:pt>
                <c:pt idx="10721">
                  <c:v>0.79566000000000003</c:v>
                </c:pt>
                <c:pt idx="10722">
                  <c:v>0.80169999999999997</c:v>
                </c:pt>
                <c:pt idx="10723">
                  <c:v>0.80362</c:v>
                </c:pt>
                <c:pt idx="10724">
                  <c:v>0.80884999999999996</c:v>
                </c:pt>
                <c:pt idx="10725">
                  <c:v>0.80410999999999999</c:v>
                </c:pt>
                <c:pt idx="10726">
                  <c:v>0.80161000000000004</c:v>
                </c:pt>
                <c:pt idx="10727">
                  <c:v>0.80916999999999994</c:v>
                </c:pt>
                <c:pt idx="10728">
                  <c:v>0.81111999999999995</c:v>
                </c:pt>
                <c:pt idx="10729">
                  <c:v>0.81179999999999997</c:v>
                </c:pt>
                <c:pt idx="10730">
                  <c:v>0.80779999999999996</c:v>
                </c:pt>
                <c:pt idx="10731">
                  <c:v>0.80511999999999995</c:v>
                </c:pt>
                <c:pt idx="10732">
                  <c:v>0.79866999999999999</c:v>
                </c:pt>
                <c:pt idx="10733">
                  <c:v>0.80667</c:v>
                </c:pt>
                <c:pt idx="10734">
                  <c:v>0.80681000000000003</c:v>
                </c:pt>
                <c:pt idx="10735">
                  <c:v>0.80167999999999995</c:v>
                </c:pt>
                <c:pt idx="10736">
                  <c:v>0.79679999999999995</c:v>
                </c:pt>
                <c:pt idx="10737">
                  <c:v>0.79217000000000004</c:v>
                </c:pt>
                <c:pt idx="10738">
                  <c:v>0.78737000000000001</c:v>
                </c:pt>
                <c:pt idx="10739">
                  <c:v>0.78034999999999999</c:v>
                </c:pt>
                <c:pt idx="10740">
                  <c:v>0.78251000000000004</c:v>
                </c:pt>
                <c:pt idx="10741">
                  <c:v>0.78412999999999999</c:v>
                </c:pt>
                <c:pt idx="10742">
                  <c:v>0.79188999999999998</c:v>
                </c:pt>
                <c:pt idx="10743">
                  <c:v>0.79873000000000005</c:v>
                </c:pt>
                <c:pt idx="10744">
                  <c:v>0.79749000000000003</c:v>
                </c:pt>
                <c:pt idx="10745">
                  <c:v>0.79442000000000002</c:v>
                </c:pt>
                <c:pt idx="10746">
                  <c:v>0.79776000000000002</c:v>
                </c:pt>
                <c:pt idx="10747">
                  <c:v>0.79713999999999996</c:v>
                </c:pt>
                <c:pt idx="10748">
                  <c:v>0.78895000000000004</c:v>
                </c:pt>
                <c:pt idx="10749">
                  <c:v>0.78764999999999996</c:v>
                </c:pt>
                <c:pt idx="10750">
                  <c:v>0.78254999999999997</c:v>
                </c:pt>
                <c:pt idx="10751">
                  <c:v>0.78088999999999997</c:v>
                </c:pt>
                <c:pt idx="10752">
                  <c:v>0.77981999999999996</c:v>
                </c:pt>
                <c:pt idx="10753">
                  <c:v>0.77758000000000005</c:v>
                </c:pt>
                <c:pt idx="10754">
                  <c:v>0.77266999999999997</c:v>
                </c:pt>
                <c:pt idx="10755">
                  <c:v>0.77427000000000001</c:v>
                </c:pt>
                <c:pt idx="10756">
                  <c:v>0.76505999999999996</c:v>
                </c:pt>
                <c:pt idx="10757">
                  <c:v>0.77480000000000004</c:v>
                </c:pt>
                <c:pt idx="10758">
                  <c:v>0.78600000000000003</c:v>
                </c:pt>
                <c:pt idx="10759">
                  <c:v>0.78346000000000005</c:v>
                </c:pt>
                <c:pt idx="10760">
                  <c:v>0.78420999999999996</c:v>
                </c:pt>
                <c:pt idx="10761">
                  <c:v>0.78464</c:v>
                </c:pt>
                <c:pt idx="10762">
                  <c:v>0.78847999999999996</c:v>
                </c:pt>
                <c:pt idx="10763">
                  <c:v>0.78412999999999999</c:v>
                </c:pt>
                <c:pt idx="10764">
                  <c:v>0.78634000000000004</c:v>
                </c:pt>
                <c:pt idx="10765">
                  <c:v>0.78496999999999995</c:v>
                </c:pt>
                <c:pt idx="10766">
                  <c:v>0.78563000000000005</c:v>
                </c:pt>
                <c:pt idx="10767">
                  <c:v>0.78856999999999999</c:v>
                </c:pt>
                <c:pt idx="10768">
                  <c:v>0.78149000000000002</c:v>
                </c:pt>
                <c:pt idx="10769">
                  <c:v>0.78271999999999997</c:v>
                </c:pt>
                <c:pt idx="10770">
                  <c:v>0.77554000000000001</c:v>
                </c:pt>
                <c:pt idx="10771">
                  <c:v>0.77849000000000002</c:v>
                </c:pt>
                <c:pt idx="10772">
                  <c:v>0.78425999999999996</c:v>
                </c:pt>
                <c:pt idx="10773">
                  <c:v>0.78107000000000004</c:v>
                </c:pt>
                <c:pt idx="10774">
                  <c:v>0.78351999999999999</c:v>
                </c:pt>
                <c:pt idx="10775">
                  <c:v>0.78010000000000002</c:v>
                </c:pt>
                <c:pt idx="10776">
                  <c:v>0.77464</c:v>
                </c:pt>
                <c:pt idx="10777">
                  <c:v>0.77585999999999999</c:v>
                </c:pt>
                <c:pt idx="10778">
                  <c:v>0.78091999999999995</c:v>
                </c:pt>
                <c:pt idx="10779">
                  <c:v>0.77730999999999995</c:v>
                </c:pt>
                <c:pt idx="10780">
                  <c:v>0.77383000000000002</c:v>
                </c:pt>
                <c:pt idx="10781">
                  <c:v>0.77749999999999997</c:v>
                </c:pt>
                <c:pt idx="10782">
                  <c:v>0.78083000000000002</c:v>
                </c:pt>
                <c:pt idx="10783">
                  <c:v>0.78005000000000002</c:v>
                </c:pt>
                <c:pt idx="10784">
                  <c:v>0.77281999999999995</c:v>
                </c:pt>
                <c:pt idx="10785">
                  <c:v>0.76519000000000004</c:v>
                </c:pt>
                <c:pt idx="10786">
                  <c:v>0.76265000000000005</c:v>
                </c:pt>
                <c:pt idx="10787">
                  <c:v>0.76905999999999997</c:v>
                </c:pt>
                <c:pt idx="10788">
                  <c:v>0.77337</c:v>
                </c:pt>
                <c:pt idx="10789">
                  <c:v>0.77797000000000005</c:v>
                </c:pt>
                <c:pt idx="10790">
                  <c:v>0.78695000000000004</c:v>
                </c:pt>
                <c:pt idx="10791">
                  <c:v>0.79164000000000001</c:v>
                </c:pt>
                <c:pt idx="10792">
                  <c:v>0.78324000000000005</c:v>
                </c:pt>
                <c:pt idx="10793">
                  <c:v>0.78112000000000004</c:v>
                </c:pt>
                <c:pt idx="10794">
                  <c:v>0.77346000000000004</c:v>
                </c:pt>
                <c:pt idx="10795">
                  <c:v>0.76527999999999996</c:v>
                </c:pt>
                <c:pt idx="10796">
                  <c:v>0.76441999999999999</c:v>
                </c:pt>
                <c:pt idx="10797">
                  <c:v>0.76541000000000003</c:v>
                </c:pt>
                <c:pt idx="10798">
                  <c:v>0.76114000000000004</c:v>
                </c:pt>
                <c:pt idx="10799">
                  <c:v>0.75221000000000005</c:v>
                </c:pt>
                <c:pt idx="10800">
                  <c:v>0.75866</c:v>
                </c:pt>
                <c:pt idx="10801">
                  <c:v>0.76612000000000002</c:v>
                </c:pt>
                <c:pt idx="10802">
                  <c:v>0.77468000000000004</c:v>
                </c:pt>
                <c:pt idx="10803">
                  <c:v>0.77259999999999995</c:v>
                </c:pt>
                <c:pt idx="10804">
                  <c:v>0.77056000000000002</c:v>
                </c:pt>
                <c:pt idx="10805">
                  <c:v>0.76717999999999997</c:v>
                </c:pt>
                <c:pt idx="10806">
                  <c:v>0.76841000000000004</c:v>
                </c:pt>
                <c:pt idx="10807">
                  <c:v>0.77061999999999997</c:v>
                </c:pt>
                <c:pt idx="10808">
                  <c:v>0.76546999999999998</c:v>
                </c:pt>
                <c:pt idx="10809">
                  <c:v>0.76644999999999996</c:v>
                </c:pt>
                <c:pt idx="10810">
                  <c:v>0.76912000000000003</c:v>
                </c:pt>
                <c:pt idx="10811">
                  <c:v>0.76863000000000004</c:v>
                </c:pt>
                <c:pt idx="10812">
                  <c:v>0.77407999999999999</c:v>
                </c:pt>
                <c:pt idx="10813">
                  <c:v>0.76948000000000005</c:v>
                </c:pt>
                <c:pt idx="10814">
                  <c:v>0.76041000000000003</c:v>
                </c:pt>
                <c:pt idx="10815">
                  <c:v>0.76380000000000003</c:v>
                </c:pt>
                <c:pt idx="10816">
                  <c:v>0.75982000000000005</c:v>
                </c:pt>
                <c:pt idx="10817">
                  <c:v>0.76646999999999998</c:v>
                </c:pt>
                <c:pt idx="10818">
                  <c:v>0.76649</c:v>
                </c:pt>
                <c:pt idx="10819">
                  <c:v>0.76026000000000005</c:v>
                </c:pt>
                <c:pt idx="10820">
                  <c:v>0.76705999999999996</c:v>
                </c:pt>
                <c:pt idx="10821">
                  <c:v>0.75807000000000002</c:v>
                </c:pt>
                <c:pt idx="10822">
                  <c:v>0.76171999999999995</c:v>
                </c:pt>
                <c:pt idx="10823">
                  <c:v>0.76580000000000004</c:v>
                </c:pt>
                <c:pt idx="10824">
                  <c:v>0.76083000000000001</c:v>
                </c:pt>
                <c:pt idx="10825">
                  <c:v>0.75866</c:v>
                </c:pt>
                <c:pt idx="10826">
                  <c:v>0.74883999999999995</c:v>
                </c:pt>
                <c:pt idx="10827">
                  <c:v>0.74766999999999995</c:v>
                </c:pt>
                <c:pt idx="10828">
                  <c:v>0.75643000000000005</c:v>
                </c:pt>
                <c:pt idx="10829">
                  <c:v>0.75783999999999996</c:v>
                </c:pt>
                <c:pt idx="10830">
                  <c:v>0.75616000000000005</c:v>
                </c:pt>
                <c:pt idx="10831">
                  <c:v>0.76236999999999999</c:v>
                </c:pt>
                <c:pt idx="10832">
                  <c:v>0.76436999999999999</c:v>
                </c:pt>
                <c:pt idx="10833">
                  <c:v>0.75978000000000001</c:v>
                </c:pt>
                <c:pt idx="10834">
                  <c:v>0.76368999999999998</c:v>
                </c:pt>
                <c:pt idx="10835">
                  <c:v>0.76812000000000002</c:v>
                </c:pt>
                <c:pt idx="10836">
                  <c:v>0.77088000000000001</c:v>
                </c:pt>
                <c:pt idx="10837">
                  <c:v>0.76165000000000005</c:v>
                </c:pt>
                <c:pt idx="10838">
                  <c:v>0.75583</c:v>
                </c:pt>
                <c:pt idx="10839">
                  <c:v>0.75205</c:v>
                </c:pt>
                <c:pt idx="10840">
                  <c:v>0.74565999999999999</c:v>
                </c:pt>
                <c:pt idx="10841">
                  <c:v>0.75412999999999997</c:v>
                </c:pt>
                <c:pt idx="10842">
                  <c:v>0.75107999999999997</c:v>
                </c:pt>
                <c:pt idx="10843">
                  <c:v>0.74936999999999998</c:v>
                </c:pt>
                <c:pt idx="10844">
                  <c:v>0.75604000000000005</c:v>
                </c:pt>
                <c:pt idx="10845">
                  <c:v>0.75751000000000002</c:v>
                </c:pt>
                <c:pt idx="10846">
                  <c:v>0.75960000000000005</c:v>
                </c:pt>
                <c:pt idx="10847">
                  <c:v>0.76415999999999995</c:v>
                </c:pt>
                <c:pt idx="10848">
                  <c:v>0.75871999999999995</c:v>
                </c:pt>
                <c:pt idx="10849">
                  <c:v>0.75370999999999999</c:v>
                </c:pt>
                <c:pt idx="10850">
                  <c:v>0.75351999999999997</c:v>
                </c:pt>
                <c:pt idx="10851">
                  <c:v>0.75256999999999996</c:v>
                </c:pt>
                <c:pt idx="10852">
                  <c:v>0.75668999999999997</c:v>
                </c:pt>
                <c:pt idx="10853">
                  <c:v>0.7601</c:v>
                </c:pt>
                <c:pt idx="10854">
                  <c:v>0.75717000000000001</c:v>
                </c:pt>
                <c:pt idx="10855">
                  <c:v>0.75490999999999997</c:v>
                </c:pt>
                <c:pt idx="10856">
                  <c:v>0.75749999999999995</c:v>
                </c:pt>
                <c:pt idx="10857">
                  <c:v>0.75797999999999999</c:v>
                </c:pt>
                <c:pt idx="10858">
                  <c:v>0.74678</c:v>
                </c:pt>
                <c:pt idx="10859">
                  <c:v>0.74658000000000002</c:v>
                </c:pt>
                <c:pt idx="10860">
                  <c:v>0.74716000000000005</c:v>
                </c:pt>
                <c:pt idx="10861">
                  <c:v>0.74597999999999998</c:v>
                </c:pt>
                <c:pt idx="10862">
                  <c:v>0.74853999999999998</c:v>
                </c:pt>
                <c:pt idx="10863">
                  <c:v>0.74761999999999995</c:v>
                </c:pt>
                <c:pt idx="10864">
                  <c:v>0.75416000000000005</c:v>
                </c:pt>
                <c:pt idx="10865">
                  <c:v>0.76122999999999996</c:v>
                </c:pt>
                <c:pt idx="10866">
                  <c:v>0.75953000000000004</c:v>
                </c:pt>
                <c:pt idx="10867">
                  <c:v>0.76454</c:v>
                </c:pt>
                <c:pt idx="10868">
                  <c:v>0.75649999999999995</c:v>
                </c:pt>
                <c:pt idx="10869">
                  <c:v>0.75971</c:v>
                </c:pt>
                <c:pt idx="10870">
                  <c:v>0.76173000000000002</c:v>
                </c:pt>
                <c:pt idx="10871">
                  <c:v>0.75597000000000003</c:v>
                </c:pt>
                <c:pt idx="10872">
                  <c:v>0.75412999999999997</c:v>
                </c:pt>
                <c:pt idx="10873">
                  <c:v>0.76380999999999999</c:v>
                </c:pt>
                <c:pt idx="10874">
                  <c:v>0.75461</c:v>
                </c:pt>
                <c:pt idx="10875">
                  <c:v>0.76219000000000003</c:v>
                </c:pt>
                <c:pt idx="10876">
                  <c:v>0.76715999999999995</c:v>
                </c:pt>
                <c:pt idx="10877">
                  <c:v>0.76248000000000005</c:v>
                </c:pt>
                <c:pt idx="10878">
                  <c:v>0.75666999999999995</c:v>
                </c:pt>
                <c:pt idx="10879">
                  <c:v>0.76193999999999995</c:v>
                </c:pt>
                <c:pt idx="10880">
                  <c:v>0.76349999999999996</c:v>
                </c:pt>
                <c:pt idx="10881">
                  <c:v>0.76280999999999999</c:v>
                </c:pt>
                <c:pt idx="10882">
                  <c:v>0.75724999999999998</c:v>
                </c:pt>
                <c:pt idx="10883">
                  <c:v>0.75183</c:v>
                </c:pt>
                <c:pt idx="10884">
                  <c:v>0.75353999999999999</c:v>
                </c:pt>
                <c:pt idx="10885">
                  <c:v>0.75199000000000005</c:v>
                </c:pt>
                <c:pt idx="10886">
                  <c:v>0.76217999999999997</c:v>
                </c:pt>
                <c:pt idx="10887">
                  <c:v>0.76651999999999998</c:v>
                </c:pt>
                <c:pt idx="10888">
                  <c:v>0.77319000000000004</c:v>
                </c:pt>
                <c:pt idx="10889">
                  <c:v>0.77309000000000005</c:v>
                </c:pt>
                <c:pt idx="10890">
                  <c:v>0.77241000000000004</c:v>
                </c:pt>
                <c:pt idx="10891">
                  <c:v>0.77547999999999995</c:v>
                </c:pt>
                <c:pt idx="10892">
                  <c:v>0.77259999999999995</c:v>
                </c:pt>
                <c:pt idx="10893">
                  <c:v>0.77161999999999997</c:v>
                </c:pt>
                <c:pt idx="10894">
                  <c:v>0.77447999999999995</c:v>
                </c:pt>
                <c:pt idx="10895">
                  <c:v>0.77251000000000003</c:v>
                </c:pt>
                <c:pt idx="10896">
                  <c:v>0.77603999999999995</c:v>
                </c:pt>
                <c:pt idx="10897">
                  <c:v>0.78071000000000002</c:v>
                </c:pt>
                <c:pt idx="10898">
                  <c:v>0.78644000000000003</c:v>
                </c:pt>
                <c:pt idx="10899">
                  <c:v>0.77668999999999999</c:v>
                </c:pt>
                <c:pt idx="10900">
                  <c:v>0.78163000000000005</c:v>
                </c:pt>
                <c:pt idx="10901">
                  <c:v>0.77739999999999998</c:v>
                </c:pt>
                <c:pt idx="10902">
                  <c:v>0.78205000000000002</c:v>
                </c:pt>
                <c:pt idx="10903">
                  <c:v>0.79278000000000004</c:v>
                </c:pt>
                <c:pt idx="10904">
                  <c:v>0.78895000000000004</c:v>
                </c:pt>
                <c:pt idx="10905">
                  <c:v>0.78464</c:v>
                </c:pt>
                <c:pt idx="10906">
                  <c:v>0.77876000000000001</c:v>
                </c:pt>
                <c:pt idx="10907">
                  <c:v>0.77468000000000004</c:v>
                </c:pt>
                <c:pt idx="10908">
                  <c:v>0.77808999999999995</c:v>
                </c:pt>
                <c:pt idx="10909">
                  <c:v>0.78112999999999999</c:v>
                </c:pt>
                <c:pt idx="10910">
                  <c:v>0.78197000000000005</c:v>
                </c:pt>
                <c:pt idx="10911">
                  <c:v>0.78156999999999999</c:v>
                </c:pt>
                <c:pt idx="10912">
                  <c:v>0.78112000000000004</c:v>
                </c:pt>
                <c:pt idx="10913">
                  <c:v>0.77127000000000001</c:v>
                </c:pt>
                <c:pt idx="10914">
                  <c:v>0.76900000000000002</c:v>
                </c:pt>
                <c:pt idx="10915">
                  <c:v>0.76758000000000004</c:v>
                </c:pt>
                <c:pt idx="10916">
                  <c:v>0.76617000000000002</c:v>
                </c:pt>
                <c:pt idx="10917">
                  <c:v>0.76183000000000001</c:v>
                </c:pt>
                <c:pt idx="10918">
                  <c:v>0.75758999999999999</c:v>
                </c:pt>
                <c:pt idx="10919">
                  <c:v>0.75624999999999998</c:v>
                </c:pt>
                <c:pt idx="10920">
                  <c:v>0.76117000000000001</c:v>
                </c:pt>
                <c:pt idx="10921">
                  <c:v>0.76429000000000002</c:v>
                </c:pt>
                <c:pt idx="10922">
                  <c:v>0.76024999999999998</c:v>
                </c:pt>
                <c:pt idx="10923">
                  <c:v>0.76244000000000001</c:v>
                </c:pt>
                <c:pt idx="10924">
                  <c:v>0.76078999999999997</c:v>
                </c:pt>
                <c:pt idx="10925">
                  <c:v>0.75402999999999998</c:v>
                </c:pt>
                <c:pt idx="10926">
                  <c:v>0.75029000000000001</c:v>
                </c:pt>
                <c:pt idx="10927">
                  <c:v>0.74787000000000003</c:v>
                </c:pt>
                <c:pt idx="10928">
                  <c:v>0.74378</c:v>
                </c:pt>
                <c:pt idx="10929">
                  <c:v>0.74507000000000001</c:v>
                </c:pt>
                <c:pt idx="10930">
                  <c:v>0.75358999999999998</c:v>
                </c:pt>
                <c:pt idx="10931">
                  <c:v>0.75204000000000004</c:v>
                </c:pt>
                <c:pt idx="10932">
                  <c:v>0.75819000000000003</c:v>
                </c:pt>
                <c:pt idx="10933">
                  <c:v>0.75517000000000001</c:v>
                </c:pt>
                <c:pt idx="10934">
                  <c:v>0.75900999999999996</c:v>
                </c:pt>
                <c:pt idx="10935">
                  <c:v>0.75480000000000003</c:v>
                </c:pt>
                <c:pt idx="10936">
                  <c:v>0.75083</c:v>
                </c:pt>
                <c:pt idx="10937">
                  <c:v>0.75188999999999995</c:v>
                </c:pt>
                <c:pt idx="10938">
                  <c:v>0.75412999999999997</c:v>
                </c:pt>
                <c:pt idx="10939">
                  <c:v>0.7621</c:v>
                </c:pt>
                <c:pt idx="10940">
                  <c:v>0.76071</c:v>
                </c:pt>
                <c:pt idx="10941">
                  <c:v>0.75292000000000003</c:v>
                </c:pt>
                <c:pt idx="10942">
                  <c:v>0.75560000000000005</c:v>
                </c:pt>
                <c:pt idx="10943">
                  <c:v>0.75724000000000002</c:v>
                </c:pt>
                <c:pt idx="10944">
                  <c:v>0.76319000000000004</c:v>
                </c:pt>
                <c:pt idx="10945">
                  <c:v>0.76249999999999996</c:v>
                </c:pt>
                <c:pt idx="10946">
                  <c:v>0.75621000000000005</c:v>
                </c:pt>
                <c:pt idx="10947">
                  <c:v>0.76176999999999995</c:v>
                </c:pt>
                <c:pt idx="10948">
                  <c:v>0.77003999999999995</c:v>
                </c:pt>
                <c:pt idx="10949">
                  <c:v>0.77454000000000001</c:v>
                </c:pt>
                <c:pt idx="10950">
                  <c:v>0.76920999999999995</c:v>
                </c:pt>
                <c:pt idx="10951">
                  <c:v>0.76654999999999995</c:v>
                </c:pt>
                <c:pt idx="10952">
                  <c:v>0.77020999999999995</c:v>
                </c:pt>
                <c:pt idx="10953">
                  <c:v>0.77127000000000001</c:v>
                </c:pt>
                <c:pt idx="10954">
                  <c:v>0.76715999999999995</c:v>
                </c:pt>
                <c:pt idx="10955">
                  <c:v>0.76285999999999998</c:v>
                </c:pt>
                <c:pt idx="10956">
                  <c:v>0.76031000000000004</c:v>
                </c:pt>
                <c:pt idx="10957">
                  <c:v>0.76259999999999994</c:v>
                </c:pt>
                <c:pt idx="10958">
                  <c:v>0.77371000000000001</c:v>
                </c:pt>
                <c:pt idx="10959">
                  <c:v>0.76866000000000001</c:v>
                </c:pt>
                <c:pt idx="10960">
                  <c:v>0.76148000000000005</c:v>
                </c:pt>
                <c:pt idx="10961">
                  <c:v>0.76073999999999997</c:v>
                </c:pt>
                <c:pt idx="10962">
                  <c:v>0.76329000000000002</c:v>
                </c:pt>
                <c:pt idx="10963">
                  <c:v>0.76334999999999997</c:v>
                </c:pt>
                <c:pt idx="10964">
                  <c:v>0.76402999999999999</c:v>
                </c:pt>
                <c:pt idx="10965">
                  <c:v>0.76922000000000001</c:v>
                </c:pt>
                <c:pt idx="10966">
                  <c:v>0.76902999999999999</c:v>
                </c:pt>
                <c:pt idx="10967">
                  <c:v>0.76144999999999996</c:v>
                </c:pt>
                <c:pt idx="10968">
                  <c:v>0.76071999999999995</c:v>
                </c:pt>
                <c:pt idx="10969">
                  <c:v>0.75771999999999995</c:v>
                </c:pt>
                <c:pt idx="10970">
                  <c:v>0.75244</c:v>
                </c:pt>
                <c:pt idx="10971">
                  <c:v>0.75439999999999996</c:v>
                </c:pt>
                <c:pt idx="10972">
                  <c:v>0.75497999999999998</c:v>
                </c:pt>
                <c:pt idx="10973">
                  <c:v>0.75734000000000001</c:v>
                </c:pt>
                <c:pt idx="10974">
                  <c:v>0.75251000000000001</c:v>
                </c:pt>
                <c:pt idx="10975">
                  <c:v>0.75366</c:v>
                </c:pt>
                <c:pt idx="10976">
                  <c:v>0.76151999999999997</c:v>
                </c:pt>
                <c:pt idx="10977">
                  <c:v>0.76546999999999998</c:v>
                </c:pt>
                <c:pt idx="10978">
                  <c:v>0.76127999999999996</c:v>
                </c:pt>
                <c:pt idx="10979">
                  <c:v>0.74907999999999997</c:v>
                </c:pt>
                <c:pt idx="10980">
                  <c:v>0.74994000000000005</c:v>
                </c:pt>
                <c:pt idx="10981">
                  <c:v>0.75109000000000004</c:v>
                </c:pt>
                <c:pt idx="10982">
                  <c:v>0.752</c:v>
                </c:pt>
                <c:pt idx="10983">
                  <c:v>0.75419000000000003</c:v>
                </c:pt>
                <c:pt idx="10984">
                  <c:v>0.74412999999999996</c:v>
                </c:pt>
                <c:pt idx="10985">
                  <c:v>0.74953999999999998</c:v>
                </c:pt>
                <c:pt idx="10986">
                  <c:v>0.75275000000000003</c:v>
                </c:pt>
                <c:pt idx="10987">
                  <c:v>0.7581</c:v>
                </c:pt>
                <c:pt idx="10988">
                  <c:v>0.74958000000000002</c:v>
                </c:pt>
                <c:pt idx="10989">
                  <c:v>0.75156000000000001</c:v>
                </c:pt>
                <c:pt idx="10990">
                  <c:v>0.75129000000000001</c:v>
                </c:pt>
                <c:pt idx="10991">
                  <c:v>0.74697000000000002</c:v>
                </c:pt>
                <c:pt idx="10992">
                  <c:v>0.74326999999999999</c:v>
                </c:pt>
                <c:pt idx="10993">
                  <c:v>0.74802999999999997</c:v>
                </c:pt>
                <c:pt idx="10994">
                  <c:v>0.74639999999999995</c:v>
                </c:pt>
                <c:pt idx="10995">
                  <c:v>0.75197999999999998</c:v>
                </c:pt>
                <c:pt idx="10996">
                  <c:v>0.74614999999999998</c:v>
                </c:pt>
                <c:pt idx="10997">
                  <c:v>0.74004000000000003</c:v>
                </c:pt>
                <c:pt idx="10998">
                  <c:v>0.73916999999999999</c:v>
                </c:pt>
                <c:pt idx="10999">
                  <c:v>0.74480000000000002</c:v>
                </c:pt>
                <c:pt idx="11000">
                  <c:v>0.75434999999999997</c:v>
                </c:pt>
                <c:pt idx="11001">
                  <c:v>0.75758999999999999</c:v>
                </c:pt>
                <c:pt idx="11002">
                  <c:v>0.75390999999999997</c:v>
                </c:pt>
                <c:pt idx="11003">
                  <c:v>0.75612000000000001</c:v>
                </c:pt>
                <c:pt idx="11004">
                  <c:v>0.75029999999999997</c:v>
                </c:pt>
                <c:pt idx="11005">
                  <c:v>0.75234999999999996</c:v>
                </c:pt>
                <c:pt idx="11006">
                  <c:v>0.75349999999999995</c:v>
                </c:pt>
                <c:pt idx="11007">
                  <c:v>0.74280999999999997</c:v>
                </c:pt>
                <c:pt idx="11008">
                  <c:v>0.73751999999999995</c:v>
                </c:pt>
                <c:pt idx="11009">
                  <c:v>0.73124999999999996</c:v>
                </c:pt>
                <c:pt idx="11010">
                  <c:v>0.73104000000000002</c:v>
                </c:pt>
                <c:pt idx="11011">
                  <c:v>0.74319999999999997</c:v>
                </c:pt>
                <c:pt idx="11012">
                  <c:v>0.74531999999999998</c:v>
                </c:pt>
                <c:pt idx="11013">
                  <c:v>0.74546000000000001</c:v>
                </c:pt>
                <c:pt idx="11014">
                  <c:v>0.74916000000000005</c:v>
                </c:pt>
                <c:pt idx="11015">
                  <c:v>0.75148999999999999</c:v>
                </c:pt>
                <c:pt idx="11016">
                  <c:v>0.74770000000000003</c:v>
                </c:pt>
                <c:pt idx="11017">
                  <c:v>0.74589000000000005</c:v>
                </c:pt>
                <c:pt idx="11018">
                  <c:v>0.74616000000000005</c:v>
                </c:pt>
                <c:pt idx="11019">
                  <c:v>0.74497999999999998</c:v>
                </c:pt>
                <c:pt idx="11020">
                  <c:v>0.73956999999999995</c:v>
                </c:pt>
                <c:pt idx="11021">
                  <c:v>0.73594000000000004</c:v>
                </c:pt>
                <c:pt idx="11022">
                  <c:v>0.73570000000000002</c:v>
                </c:pt>
                <c:pt idx="11023">
                  <c:v>0.73516000000000004</c:v>
                </c:pt>
                <c:pt idx="11024">
                  <c:v>0.73058999999999996</c:v>
                </c:pt>
                <c:pt idx="11025">
                  <c:v>0.73806000000000005</c:v>
                </c:pt>
                <c:pt idx="11026">
                  <c:v>0.73631999999999997</c:v>
                </c:pt>
                <c:pt idx="11027">
                  <c:v>0.72946</c:v>
                </c:pt>
                <c:pt idx="11028">
                  <c:v>0.73097000000000001</c:v>
                </c:pt>
                <c:pt idx="11029">
                  <c:v>0.72882999999999998</c:v>
                </c:pt>
                <c:pt idx="11030">
                  <c:v>0.72824999999999995</c:v>
                </c:pt>
                <c:pt idx="11031">
                  <c:v>0.72594999999999998</c:v>
                </c:pt>
                <c:pt idx="11032">
                  <c:v>0.72958999999999996</c:v>
                </c:pt>
                <c:pt idx="11033">
                  <c:v>0.72848000000000002</c:v>
                </c:pt>
                <c:pt idx="11034">
                  <c:v>0.73070000000000002</c:v>
                </c:pt>
                <c:pt idx="11035">
                  <c:v>0.73773</c:v>
                </c:pt>
                <c:pt idx="11036">
                  <c:v>0.73995</c:v>
                </c:pt>
                <c:pt idx="11037">
                  <c:v>0.73441000000000001</c:v>
                </c:pt>
                <c:pt idx="11038">
                  <c:v>0.73070999999999997</c:v>
                </c:pt>
                <c:pt idx="11039">
                  <c:v>0.72435000000000005</c:v>
                </c:pt>
                <c:pt idx="11040">
                  <c:v>0.72375999999999996</c:v>
                </c:pt>
                <c:pt idx="11041">
                  <c:v>0.72736000000000001</c:v>
                </c:pt>
                <c:pt idx="11042">
                  <c:v>0.72914000000000001</c:v>
                </c:pt>
                <c:pt idx="11043">
                  <c:v>0.72919999999999996</c:v>
                </c:pt>
                <c:pt idx="11044">
                  <c:v>0.73290999999999995</c:v>
                </c:pt>
                <c:pt idx="11045">
                  <c:v>0.72982000000000002</c:v>
                </c:pt>
                <c:pt idx="11046">
                  <c:v>0.72489000000000003</c:v>
                </c:pt>
                <c:pt idx="11047">
                  <c:v>0.72836000000000001</c:v>
                </c:pt>
                <c:pt idx="11048">
                  <c:v>0.73570000000000002</c:v>
                </c:pt>
                <c:pt idx="11049">
                  <c:v>0.73426999999999998</c:v>
                </c:pt>
                <c:pt idx="11050">
                  <c:v>0.73301000000000005</c:v>
                </c:pt>
                <c:pt idx="11051">
                  <c:v>0.72890999999999995</c:v>
                </c:pt>
                <c:pt idx="11052">
                  <c:v>0.72906000000000004</c:v>
                </c:pt>
                <c:pt idx="11053">
                  <c:v>0.72870999999999997</c:v>
                </c:pt>
                <c:pt idx="11054">
                  <c:v>0.73182000000000003</c:v>
                </c:pt>
                <c:pt idx="11055">
                  <c:v>0.73416000000000003</c:v>
                </c:pt>
                <c:pt idx="11056">
                  <c:v>0.72897000000000001</c:v>
                </c:pt>
                <c:pt idx="11057">
                  <c:v>0.72516999999999998</c:v>
                </c:pt>
                <c:pt idx="11058">
                  <c:v>0.72746999999999995</c:v>
                </c:pt>
                <c:pt idx="11059">
                  <c:v>0.73546</c:v>
                </c:pt>
                <c:pt idx="11060">
                  <c:v>0.74036999999999997</c:v>
                </c:pt>
                <c:pt idx="11061">
                  <c:v>0.73316000000000003</c:v>
                </c:pt>
                <c:pt idx="11062">
                  <c:v>0.72940000000000005</c:v>
                </c:pt>
                <c:pt idx="11063">
                  <c:v>0.73538000000000003</c:v>
                </c:pt>
                <c:pt idx="11064">
                  <c:v>0.73629999999999995</c:v>
                </c:pt>
                <c:pt idx="11065">
                  <c:v>0.74131999999999998</c:v>
                </c:pt>
                <c:pt idx="11066">
                  <c:v>0.73682999999999998</c:v>
                </c:pt>
                <c:pt idx="11067">
                  <c:v>0.73111000000000004</c:v>
                </c:pt>
                <c:pt idx="11068">
                  <c:v>0.73760999999999999</c:v>
                </c:pt>
                <c:pt idx="11069">
                  <c:v>0.73812</c:v>
                </c:pt>
                <c:pt idx="11070">
                  <c:v>0.74385000000000001</c:v>
                </c:pt>
                <c:pt idx="11071">
                  <c:v>0.74272000000000005</c:v>
                </c:pt>
                <c:pt idx="11072">
                  <c:v>0.73429999999999995</c:v>
                </c:pt>
                <c:pt idx="11073">
                  <c:v>0.73089999999999999</c:v>
                </c:pt>
                <c:pt idx="11074">
                  <c:v>0.72726999999999997</c:v>
                </c:pt>
                <c:pt idx="11075">
                  <c:v>0.72477999999999998</c:v>
                </c:pt>
                <c:pt idx="11076">
                  <c:v>0.72419999999999995</c:v>
                </c:pt>
                <c:pt idx="11077">
                  <c:v>0.73173999999999995</c:v>
                </c:pt>
                <c:pt idx="11078">
                  <c:v>0.73212999999999995</c:v>
                </c:pt>
                <c:pt idx="11079">
                  <c:v>0.73136999999999996</c:v>
                </c:pt>
                <c:pt idx="11080">
                  <c:v>0.72638999999999998</c:v>
                </c:pt>
                <c:pt idx="11081">
                  <c:v>0.72501000000000004</c:v>
                </c:pt>
                <c:pt idx="11082">
                  <c:v>0.72553999999999996</c:v>
                </c:pt>
                <c:pt idx="11083">
                  <c:v>0.72702</c:v>
                </c:pt>
                <c:pt idx="11084">
                  <c:v>0.72804999999999997</c:v>
                </c:pt>
                <c:pt idx="11085">
                  <c:v>0.73253999999999997</c:v>
                </c:pt>
                <c:pt idx="11086">
                  <c:v>0.73419000000000001</c:v>
                </c:pt>
                <c:pt idx="11087">
                  <c:v>0.72938000000000003</c:v>
                </c:pt>
                <c:pt idx="11088">
                  <c:v>0.72152000000000005</c:v>
                </c:pt>
                <c:pt idx="11089">
                  <c:v>0.72253000000000001</c:v>
                </c:pt>
                <c:pt idx="11090">
                  <c:v>0.72572999999999999</c:v>
                </c:pt>
                <c:pt idx="11091">
                  <c:v>0.72748999999999997</c:v>
                </c:pt>
                <c:pt idx="11092">
                  <c:v>0.73080000000000001</c:v>
                </c:pt>
                <c:pt idx="11093">
                  <c:v>0.73616999999999999</c:v>
                </c:pt>
                <c:pt idx="11094">
                  <c:v>0.73623000000000005</c:v>
                </c:pt>
                <c:pt idx="11095">
                  <c:v>0.73082999999999998</c:v>
                </c:pt>
                <c:pt idx="11096">
                  <c:v>0.72760000000000002</c:v>
                </c:pt>
                <c:pt idx="11097">
                  <c:v>0.73018000000000005</c:v>
                </c:pt>
                <c:pt idx="11098">
                  <c:v>0.73712</c:v>
                </c:pt>
                <c:pt idx="11099">
                  <c:v>0.74234999999999995</c:v>
                </c:pt>
                <c:pt idx="11100">
                  <c:v>0.73914000000000002</c:v>
                </c:pt>
                <c:pt idx="11101">
                  <c:v>0.73477999999999999</c:v>
                </c:pt>
                <c:pt idx="11102">
                  <c:v>0.74107999999999996</c:v>
                </c:pt>
                <c:pt idx="11103">
                  <c:v>0.74304999999999999</c:v>
                </c:pt>
                <c:pt idx="11104">
                  <c:v>0.73792999999999997</c:v>
                </c:pt>
                <c:pt idx="11105">
                  <c:v>0.73807</c:v>
                </c:pt>
                <c:pt idx="11106">
                  <c:v>0.74409000000000003</c:v>
                </c:pt>
                <c:pt idx="11107">
                  <c:v>0.74000999999999995</c:v>
                </c:pt>
                <c:pt idx="11108">
                  <c:v>0.73204000000000002</c:v>
                </c:pt>
                <c:pt idx="11109">
                  <c:v>0.73787999999999998</c:v>
                </c:pt>
                <c:pt idx="11110">
                  <c:v>0.74131999999999998</c:v>
                </c:pt>
                <c:pt idx="11111">
                  <c:v>0.73956999999999995</c:v>
                </c:pt>
                <c:pt idx="11112">
                  <c:v>0.73594000000000004</c:v>
                </c:pt>
                <c:pt idx="11113">
                  <c:v>0.73216000000000003</c:v>
                </c:pt>
                <c:pt idx="11114">
                  <c:v>0.72607999999999995</c:v>
                </c:pt>
                <c:pt idx="11115">
                  <c:v>0.72802</c:v>
                </c:pt>
                <c:pt idx="11116">
                  <c:v>0.73301000000000005</c:v>
                </c:pt>
                <c:pt idx="11117">
                  <c:v>0.73573999999999995</c:v>
                </c:pt>
                <c:pt idx="11118">
                  <c:v>0.73638999999999999</c:v>
                </c:pt>
                <c:pt idx="11119">
                  <c:v>0.73438999999999999</c:v>
                </c:pt>
                <c:pt idx="11120">
                  <c:v>0.73487000000000002</c:v>
                </c:pt>
                <c:pt idx="11121">
                  <c:v>0.72953999999999997</c:v>
                </c:pt>
                <c:pt idx="11122">
                  <c:v>0.72872999999999999</c:v>
                </c:pt>
                <c:pt idx="11123">
                  <c:v>0.72848000000000002</c:v>
                </c:pt>
                <c:pt idx="11124">
                  <c:v>0.73550000000000004</c:v>
                </c:pt>
                <c:pt idx="11125">
                  <c:v>0.73963999999999996</c:v>
                </c:pt>
                <c:pt idx="11126">
                  <c:v>0.74485000000000001</c:v>
                </c:pt>
                <c:pt idx="11127">
                  <c:v>0.74663999999999997</c:v>
                </c:pt>
                <c:pt idx="11128">
                  <c:v>0.74482999999999999</c:v>
                </c:pt>
                <c:pt idx="11129">
                  <c:v>0.74053000000000002</c:v>
                </c:pt>
                <c:pt idx="11130">
                  <c:v>0.74119000000000002</c:v>
                </c:pt>
                <c:pt idx="11131">
                  <c:v>0.74973999999999996</c:v>
                </c:pt>
                <c:pt idx="11132">
                  <c:v>0.75183999999999995</c:v>
                </c:pt>
                <c:pt idx="11133">
                  <c:v>0.74222999999999995</c:v>
                </c:pt>
                <c:pt idx="11134">
                  <c:v>0.74184000000000005</c:v>
                </c:pt>
                <c:pt idx="11135">
                  <c:v>0.73602000000000001</c:v>
                </c:pt>
                <c:pt idx="11136">
                  <c:v>0.73467000000000005</c:v>
                </c:pt>
                <c:pt idx="11137">
                  <c:v>0.73912</c:v>
                </c:pt>
                <c:pt idx="11138">
                  <c:v>0.74578999999999995</c:v>
                </c:pt>
                <c:pt idx="11139">
                  <c:v>0.75739000000000001</c:v>
                </c:pt>
                <c:pt idx="11140">
                  <c:v>0.76444999999999996</c:v>
                </c:pt>
                <c:pt idx="11141">
                  <c:v>0.77376</c:v>
                </c:pt>
                <c:pt idx="11142">
                  <c:v>0.78725000000000001</c:v>
                </c:pt>
                <c:pt idx="11143">
                  <c:v>0.79835999999999996</c:v>
                </c:pt>
                <c:pt idx="11144">
                  <c:v>0.81088000000000005</c:v>
                </c:pt>
                <c:pt idx="11145">
                  <c:v>0.83626</c:v>
                </c:pt>
                <c:pt idx="11146">
                  <c:v>0.86089000000000004</c:v>
                </c:pt>
                <c:pt idx="11147">
                  <c:v>0.87397000000000002</c:v>
                </c:pt>
                <c:pt idx="11148">
                  <c:v>0.89936000000000005</c:v>
                </c:pt>
                <c:pt idx="11149">
                  <c:v>0.93237000000000003</c:v>
                </c:pt>
                <c:pt idx="11150">
                  <c:v>0.94593000000000005</c:v>
                </c:pt>
                <c:pt idx="11151">
                  <c:v>0.95992</c:v>
                </c:pt>
                <c:pt idx="11152">
                  <c:v>0.97345999999999999</c:v>
                </c:pt>
                <c:pt idx="11153">
                  <c:v>0.98577000000000004</c:v>
                </c:pt>
                <c:pt idx="11154">
                  <c:v>0.99927999999999995</c:v>
                </c:pt>
                <c:pt idx="11155">
                  <c:v>0.99983999999999995</c:v>
                </c:pt>
                <c:pt idx="11156">
                  <c:v>1.0083800000000001</c:v>
                </c:pt>
                <c:pt idx="11157">
                  <c:v>1.01366</c:v>
                </c:pt>
                <c:pt idx="11158">
                  <c:v>1.0114799999999999</c:v>
                </c:pt>
                <c:pt idx="11159">
                  <c:v>1.01261</c:v>
                </c:pt>
                <c:pt idx="11160">
                  <c:v>0.99951999999999996</c:v>
                </c:pt>
                <c:pt idx="11161">
                  <c:v>0.98563000000000001</c:v>
                </c:pt>
                <c:pt idx="11162">
                  <c:v>0.97404999999999997</c:v>
                </c:pt>
                <c:pt idx="11163">
                  <c:v>0.96238000000000001</c:v>
                </c:pt>
                <c:pt idx="11164">
                  <c:v>0.95343999999999995</c:v>
                </c:pt>
                <c:pt idx="11165">
                  <c:v>0.94364999999999999</c:v>
                </c:pt>
                <c:pt idx="11166">
                  <c:v>0.93117000000000005</c:v>
                </c:pt>
                <c:pt idx="11167">
                  <c:v>0.91230999999999995</c:v>
                </c:pt>
                <c:pt idx="11168">
                  <c:v>0.89588999999999996</c:v>
                </c:pt>
                <c:pt idx="11169">
                  <c:v>0.88717999999999997</c:v>
                </c:pt>
                <c:pt idx="11170">
                  <c:v>0.87619999999999998</c:v>
                </c:pt>
                <c:pt idx="11171">
                  <c:v>0.86699999999999999</c:v>
                </c:pt>
                <c:pt idx="11172">
                  <c:v>0.85867000000000004</c:v>
                </c:pt>
                <c:pt idx="11173">
                  <c:v>0.85023000000000004</c:v>
                </c:pt>
                <c:pt idx="11174">
                  <c:v>0.84094000000000002</c:v>
                </c:pt>
                <c:pt idx="11175">
                  <c:v>0.82864000000000004</c:v>
                </c:pt>
                <c:pt idx="11176">
                  <c:v>0.82581000000000004</c:v>
                </c:pt>
                <c:pt idx="11177">
                  <c:v>0.82811999999999997</c:v>
                </c:pt>
                <c:pt idx="11178">
                  <c:v>0.83011999999999997</c:v>
                </c:pt>
                <c:pt idx="11179">
                  <c:v>0.81884999999999997</c:v>
                </c:pt>
                <c:pt idx="11180">
                  <c:v>0.80001</c:v>
                </c:pt>
                <c:pt idx="11181">
                  <c:v>0.79518999999999995</c:v>
                </c:pt>
                <c:pt idx="11182">
                  <c:v>0.80176000000000003</c:v>
                </c:pt>
                <c:pt idx="11183">
                  <c:v>0.79879999999999995</c:v>
                </c:pt>
                <c:pt idx="11184">
                  <c:v>0.78861999999999999</c:v>
                </c:pt>
                <c:pt idx="11185">
                  <c:v>0.78863000000000005</c:v>
                </c:pt>
                <c:pt idx="11186">
                  <c:v>0.78576000000000001</c:v>
                </c:pt>
                <c:pt idx="11187">
                  <c:v>0.77951999999999999</c:v>
                </c:pt>
                <c:pt idx="11188">
                  <c:v>0.77386999999999995</c:v>
                </c:pt>
                <c:pt idx="11189">
                  <c:v>0.77112999999999998</c:v>
                </c:pt>
                <c:pt idx="11190">
                  <c:v>0.77366999999999997</c:v>
                </c:pt>
                <c:pt idx="11191">
                  <c:v>0.77064999999999995</c:v>
                </c:pt>
                <c:pt idx="11192">
                  <c:v>0.76661000000000001</c:v>
                </c:pt>
                <c:pt idx="11193">
                  <c:v>0.76085000000000003</c:v>
                </c:pt>
                <c:pt idx="11194">
                  <c:v>0.75451000000000001</c:v>
                </c:pt>
                <c:pt idx="11195">
                  <c:v>0.75580000000000003</c:v>
                </c:pt>
                <c:pt idx="11196">
                  <c:v>0.75351000000000001</c:v>
                </c:pt>
                <c:pt idx="11197">
                  <c:v>0.75222999999999995</c:v>
                </c:pt>
                <c:pt idx="11198">
                  <c:v>0.75999000000000005</c:v>
                </c:pt>
                <c:pt idx="11199">
                  <c:v>0.75688</c:v>
                </c:pt>
                <c:pt idx="11200">
                  <c:v>0.74304000000000003</c:v>
                </c:pt>
                <c:pt idx="11201">
                  <c:v>0.74278999999999995</c:v>
                </c:pt>
                <c:pt idx="11202">
                  <c:v>0.75017999999999996</c:v>
                </c:pt>
                <c:pt idx="11203">
                  <c:v>0.74968000000000001</c:v>
                </c:pt>
                <c:pt idx="11204">
                  <c:v>0.74919000000000002</c:v>
                </c:pt>
                <c:pt idx="11205">
                  <c:v>0.75380999999999998</c:v>
                </c:pt>
                <c:pt idx="11206">
                  <c:v>0.76451000000000002</c:v>
                </c:pt>
                <c:pt idx="11207">
                  <c:v>0.77010999999999996</c:v>
                </c:pt>
                <c:pt idx="11208">
                  <c:v>0.76136000000000004</c:v>
                </c:pt>
                <c:pt idx="11209">
                  <c:v>0.75124999999999997</c:v>
                </c:pt>
                <c:pt idx="11210">
                  <c:v>0.74648999999999999</c:v>
                </c:pt>
                <c:pt idx="11211">
                  <c:v>0.74941000000000002</c:v>
                </c:pt>
                <c:pt idx="11212">
                  <c:v>0.75075999999999998</c:v>
                </c:pt>
                <c:pt idx="11213">
                  <c:v>0.74960000000000004</c:v>
                </c:pt>
                <c:pt idx="11214">
                  <c:v>0.75339999999999996</c:v>
                </c:pt>
                <c:pt idx="11215">
                  <c:v>0.75082000000000004</c:v>
                </c:pt>
                <c:pt idx="11216">
                  <c:v>0.74716000000000005</c:v>
                </c:pt>
                <c:pt idx="11217">
                  <c:v>0.74517999999999995</c:v>
                </c:pt>
                <c:pt idx="11218">
                  <c:v>0.74260000000000004</c:v>
                </c:pt>
                <c:pt idx="11219">
                  <c:v>0.74109999999999998</c:v>
                </c:pt>
                <c:pt idx="11220">
                  <c:v>0.73955000000000004</c:v>
                </c:pt>
                <c:pt idx="11221">
                  <c:v>0.74123000000000006</c:v>
                </c:pt>
                <c:pt idx="11222">
                  <c:v>0.73595999999999995</c:v>
                </c:pt>
                <c:pt idx="11223">
                  <c:v>0.73390999999999995</c:v>
                </c:pt>
                <c:pt idx="11224">
                  <c:v>0.73967000000000005</c:v>
                </c:pt>
                <c:pt idx="11225">
                  <c:v>0.73528000000000004</c:v>
                </c:pt>
                <c:pt idx="11226">
                  <c:v>0.73055000000000003</c:v>
                </c:pt>
                <c:pt idx="11227">
                  <c:v>0.73038000000000003</c:v>
                </c:pt>
                <c:pt idx="11228">
                  <c:v>0.72794999999999999</c:v>
                </c:pt>
                <c:pt idx="11229">
                  <c:v>0.72619999999999996</c:v>
                </c:pt>
                <c:pt idx="11230">
                  <c:v>0.72467000000000004</c:v>
                </c:pt>
                <c:pt idx="11231">
                  <c:v>0.71509999999999996</c:v>
                </c:pt>
                <c:pt idx="11232">
                  <c:v>0.71204000000000001</c:v>
                </c:pt>
                <c:pt idx="11233">
                  <c:v>0.71772000000000002</c:v>
                </c:pt>
                <c:pt idx="11234">
                  <c:v>0.72228000000000003</c:v>
                </c:pt>
                <c:pt idx="11235">
                  <c:v>0.73043000000000002</c:v>
                </c:pt>
                <c:pt idx="11236">
                  <c:v>0.73123000000000005</c:v>
                </c:pt>
                <c:pt idx="11237">
                  <c:v>0.72209999999999996</c:v>
                </c:pt>
                <c:pt idx="11238">
                  <c:v>0.71630000000000005</c:v>
                </c:pt>
                <c:pt idx="11239">
                  <c:v>0.71636999999999995</c:v>
                </c:pt>
                <c:pt idx="11240">
                  <c:v>0.71623000000000003</c:v>
                </c:pt>
                <c:pt idx="11241">
                  <c:v>0.71858999999999995</c:v>
                </c:pt>
                <c:pt idx="11242">
                  <c:v>0.71955000000000002</c:v>
                </c:pt>
                <c:pt idx="11243">
                  <c:v>0.71736999999999995</c:v>
                </c:pt>
                <c:pt idx="11244">
                  <c:v>0.71641999999999995</c:v>
                </c:pt>
                <c:pt idx="11245">
                  <c:v>0.71318999999999999</c:v>
                </c:pt>
                <c:pt idx="11246">
                  <c:v>0.71284000000000003</c:v>
                </c:pt>
                <c:pt idx="11247">
                  <c:v>0.71716000000000002</c:v>
                </c:pt>
                <c:pt idx="11248">
                  <c:v>0.71562000000000003</c:v>
                </c:pt>
                <c:pt idx="11249">
                  <c:v>0.71516000000000002</c:v>
                </c:pt>
                <c:pt idx="11250">
                  <c:v>0.71484000000000003</c:v>
                </c:pt>
                <c:pt idx="11251">
                  <c:v>0.70701999999999998</c:v>
                </c:pt>
                <c:pt idx="11252">
                  <c:v>0.70545999999999998</c:v>
                </c:pt>
                <c:pt idx="11253">
                  <c:v>0.71067000000000002</c:v>
                </c:pt>
                <c:pt idx="11254">
                  <c:v>0.71184000000000003</c:v>
                </c:pt>
                <c:pt idx="11255">
                  <c:v>0.71516999999999997</c:v>
                </c:pt>
                <c:pt idx="11256">
                  <c:v>0.72111000000000003</c:v>
                </c:pt>
                <c:pt idx="11257">
                  <c:v>0.72458</c:v>
                </c:pt>
                <c:pt idx="11258">
                  <c:v>0.73045000000000004</c:v>
                </c:pt>
                <c:pt idx="11259">
                  <c:v>0.73024999999999995</c:v>
                </c:pt>
                <c:pt idx="11260">
                  <c:v>0.73340000000000005</c:v>
                </c:pt>
                <c:pt idx="11261">
                  <c:v>0.73604999999999998</c:v>
                </c:pt>
                <c:pt idx="11262">
                  <c:v>0.73268</c:v>
                </c:pt>
                <c:pt idx="11263">
                  <c:v>0.73889000000000005</c:v>
                </c:pt>
                <c:pt idx="11264">
                  <c:v>0.73755999999999999</c:v>
                </c:pt>
                <c:pt idx="11265">
                  <c:v>0.72316000000000003</c:v>
                </c:pt>
                <c:pt idx="11266">
                  <c:v>0.71919</c:v>
                </c:pt>
                <c:pt idx="11267">
                  <c:v>0.72240000000000004</c:v>
                </c:pt>
                <c:pt idx="11268">
                  <c:v>0.72565000000000002</c:v>
                </c:pt>
                <c:pt idx="11269">
                  <c:v>0.73187999999999998</c:v>
                </c:pt>
                <c:pt idx="11270">
                  <c:v>0.74080000000000001</c:v>
                </c:pt>
                <c:pt idx="11271">
                  <c:v>0.74446999999999997</c:v>
                </c:pt>
                <c:pt idx="11272">
                  <c:v>0.74455000000000005</c:v>
                </c:pt>
                <c:pt idx="11273">
                  <c:v>0.74687000000000003</c:v>
                </c:pt>
                <c:pt idx="11274">
                  <c:v>0.74399000000000004</c:v>
                </c:pt>
                <c:pt idx="11275">
                  <c:v>0.74367000000000005</c:v>
                </c:pt>
                <c:pt idx="11276">
                  <c:v>0.74519999999999997</c:v>
                </c:pt>
                <c:pt idx="11277">
                  <c:v>0.74687999999999999</c:v>
                </c:pt>
                <c:pt idx="11278">
                  <c:v>0.75049999999999994</c:v>
                </c:pt>
                <c:pt idx="11279">
                  <c:v>0.74533000000000005</c:v>
                </c:pt>
                <c:pt idx="11280">
                  <c:v>0.74253999999999998</c:v>
                </c:pt>
                <c:pt idx="11281">
                  <c:v>0.74902999999999997</c:v>
                </c:pt>
                <c:pt idx="11282">
                  <c:v>0.75246000000000002</c:v>
                </c:pt>
                <c:pt idx="11283">
                  <c:v>0.74987999999999999</c:v>
                </c:pt>
                <c:pt idx="11284">
                  <c:v>0.74865000000000004</c:v>
                </c:pt>
                <c:pt idx="11285">
                  <c:v>0.75070000000000003</c:v>
                </c:pt>
                <c:pt idx="11286">
                  <c:v>0.75478000000000001</c:v>
                </c:pt>
                <c:pt idx="11287">
                  <c:v>0.75856000000000001</c:v>
                </c:pt>
                <c:pt idx="11288">
                  <c:v>0.76053000000000004</c:v>
                </c:pt>
                <c:pt idx="11289">
                  <c:v>0.76483000000000001</c:v>
                </c:pt>
                <c:pt idx="11290">
                  <c:v>0.76329000000000002</c:v>
                </c:pt>
                <c:pt idx="11291">
                  <c:v>0.76402000000000003</c:v>
                </c:pt>
                <c:pt idx="11292">
                  <c:v>0.77032999999999996</c:v>
                </c:pt>
                <c:pt idx="11293">
                  <c:v>0.77486999999999995</c:v>
                </c:pt>
                <c:pt idx="11294">
                  <c:v>0.77927999999999997</c:v>
                </c:pt>
                <c:pt idx="11295">
                  <c:v>0.78625999999999996</c:v>
                </c:pt>
                <c:pt idx="11296">
                  <c:v>0.78569</c:v>
                </c:pt>
                <c:pt idx="11297">
                  <c:v>0.78434000000000004</c:v>
                </c:pt>
                <c:pt idx="11298">
                  <c:v>0.78835999999999995</c:v>
                </c:pt>
                <c:pt idx="11299">
                  <c:v>0.79132000000000002</c:v>
                </c:pt>
                <c:pt idx="11300">
                  <c:v>0.79632999999999998</c:v>
                </c:pt>
                <c:pt idx="11301">
                  <c:v>0.79684999999999995</c:v>
                </c:pt>
                <c:pt idx="11302">
                  <c:v>0.79074999999999995</c:v>
                </c:pt>
                <c:pt idx="11303">
                  <c:v>0.78757999999999995</c:v>
                </c:pt>
                <c:pt idx="11304">
                  <c:v>0.79508000000000001</c:v>
                </c:pt>
                <c:pt idx="11305">
                  <c:v>0.80256000000000005</c:v>
                </c:pt>
                <c:pt idx="11306">
                  <c:v>0.80374999999999996</c:v>
                </c:pt>
                <c:pt idx="11307">
                  <c:v>0.80352999999999997</c:v>
                </c:pt>
                <c:pt idx="11308">
                  <c:v>0.80754999999999999</c:v>
                </c:pt>
                <c:pt idx="11309">
                  <c:v>0.81084000000000001</c:v>
                </c:pt>
                <c:pt idx="11310">
                  <c:v>0.81047000000000002</c:v>
                </c:pt>
                <c:pt idx="11311">
                  <c:v>0.80979000000000001</c:v>
                </c:pt>
                <c:pt idx="11312">
                  <c:v>0.80791999999999997</c:v>
                </c:pt>
                <c:pt idx="11313">
                  <c:v>0.81367999999999996</c:v>
                </c:pt>
                <c:pt idx="11314">
                  <c:v>0.82001000000000002</c:v>
                </c:pt>
                <c:pt idx="11315">
                  <c:v>0.81669999999999998</c:v>
                </c:pt>
                <c:pt idx="11316">
                  <c:v>0.81408999999999998</c:v>
                </c:pt>
                <c:pt idx="11317">
                  <c:v>0.81840000000000002</c:v>
                </c:pt>
                <c:pt idx="11318">
                  <c:v>0.81852999999999998</c:v>
                </c:pt>
                <c:pt idx="11319">
                  <c:v>0.8155</c:v>
                </c:pt>
                <c:pt idx="11320">
                  <c:v>0.82494000000000001</c:v>
                </c:pt>
                <c:pt idx="11321">
                  <c:v>0.82918000000000003</c:v>
                </c:pt>
                <c:pt idx="11322">
                  <c:v>0.82467999999999997</c:v>
                </c:pt>
                <c:pt idx="11323">
                  <c:v>0.82713000000000003</c:v>
                </c:pt>
                <c:pt idx="11324">
                  <c:v>0.83625000000000005</c:v>
                </c:pt>
                <c:pt idx="11325">
                  <c:v>0.83994000000000002</c:v>
                </c:pt>
                <c:pt idx="11326">
                  <c:v>0.83008999999999999</c:v>
                </c:pt>
                <c:pt idx="11327">
                  <c:v>0.82621999999999995</c:v>
                </c:pt>
                <c:pt idx="11328">
                  <c:v>0.83494999999999997</c:v>
                </c:pt>
                <c:pt idx="11329">
                  <c:v>0.84409999999999996</c:v>
                </c:pt>
                <c:pt idx="11330">
                  <c:v>0.85318000000000005</c:v>
                </c:pt>
                <c:pt idx="11331">
                  <c:v>0.85789000000000004</c:v>
                </c:pt>
                <c:pt idx="11332">
                  <c:v>0.85811000000000004</c:v>
                </c:pt>
                <c:pt idx="11333">
                  <c:v>0.85599000000000003</c:v>
                </c:pt>
                <c:pt idx="11334">
                  <c:v>0.86029</c:v>
                </c:pt>
                <c:pt idx="11335">
                  <c:v>0.86614000000000002</c:v>
                </c:pt>
                <c:pt idx="11336">
                  <c:v>0.86358000000000001</c:v>
                </c:pt>
                <c:pt idx="11337">
                  <c:v>0.86421999999999999</c:v>
                </c:pt>
                <c:pt idx="11338">
                  <c:v>0.86641000000000001</c:v>
                </c:pt>
                <c:pt idx="11339">
                  <c:v>0.87017</c:v>
                </c:pt>
                <c:pt idx="11340">
                  <c:v>0.87095</c:v>
                </c:pt>
                <c:pt idx="11341">
                  <c:v>0.86961999999999995</c:v>
                </c:pt>
                <c:pt idx="11342">
                  <c:v>0.86707000000000001</c:v>
                </c:pt>
                <c:pt idx="11343">
                  <c:v>0.86889000000000005</c:v>
                </c:pt>
                <c:pt idx="11344">
                  <c:v>0.87521000000000004</c:v>
                </c:pt>
                <c:pt idx="11345">
                  <c:v>0.87512999999999996</c:v>
                </c:pt>
                <c:pt idx="11346">
                  <c:v>0.87580999999999998</c:v>
                </c:pt>
                <c:pt idx="11347">
                  <c:v>0.87890999999999997</c:v>
                </c:pt>
                <c:pt idx="11348">
                  <c:v>0.88209000000000004</c:v>
                </c:pt>
                <c:pt idx="11349">
                  <c:v>0.88844000000000001</c:v>
                </c:pt>
                <c:pt idx="11350">
                  <c:v>0.89173999999999998</c:v>
                </c:pt>
                <c:pt idx="11351">
                  <c:v>0.88854999999999995</c:v>
                </c:pt>
                <c:pt idx="11352">
                  <c:v>0.89510999999999996</c:v>
                </c:pt>
                <c:pt idx="11353">
                  <c:v>0.91210000000000002</c:v>
                </c:pt>
                <c:pt idx="11354">
                  <c:v>0.92540999999999995</c:v>
                </c:pt>
                <c:pt idx="11355">
                  <c:v>0.93842000000000003</c:v>
                </c:pt>
                <c:pt idx="11356">
                  <c:v>0.94516999999999995</c:v>
                </c:pt>
                <c:pt idx="11357">
                  <c:v>0.94540999999999997</c:v>
                </c:pt>
                <c:pt idx="11358">
                  <c:v>0.94782</c:v>
                </c:pt>
                <c:pt idx="11359">
                  <c:v>0.95892999999999995</c:v>
                </c:pt>
                <c:pt idx="11360">
                  <c:v>0.97284000000000004</c:v>
                </c:pt>
                <c:pt idx="11361">
                  <c:v>0.97316000000000003</c:v>
                </c:pt>
                <c:pt idx="11362">
                  <c:v>0.97401000000000004</c:v>
                </c:pt>
                <c:pt idx="11363">
                  <c:v>0.97941999999999996</c:v>
                </c:pt>
                <c:pt idx="11364">
                  <c:v>0.97907</c:v>
                </c:pt>
                <c:pt idx="11365">
                  <c:v>0.98029999999999995</c:v>
                </c:pt>
                <c:pt idx="11366">
                  <c:v>0.98487999999999998</c:v>
                </c:pt>
                <c:pt idx="11367">
                  <c:v>0.98880999999999997</c:v>
                </c:pt>
                <c:pt idx="11368">
                  <c:v>0.99378999999999995</c:v>
                </c:pt>
                <c:pt idx="11369">
                  <c:v>0.99304000000000003</c:v>
                </c:pt>
                <c:pt idx="11370">
                  <c:v>0.99631000000000003</c:v>
                </c:pt>
                <c:pt idx="11371">
                  <c:v>1.0037799999999999</c:v>
                </c:pt>
                <c:pt idx="11372">
                  <c:v>1.01675</c:v>
                </c:pt>
                <c:pt idx="11373">
                  <c:v>1.0318099999999999</c:v>
                </c:pt>
                <c:pt idx="11374">
                  <c:v>1.0340199999999999</c:v>
                </c:pt>
                <c:pt idx="11375">
                  <c:v>1.03674</c:v>
                </c:pt>
                <c:pt idx="11376">
                  <c:v>1.0404899999999999</c:v>
                </c:pt>
                <c:pt idx="11377">
                  <c:v>1.0442400000000001</c:v>
                </c:pt>
                <c:pt idx="11378">
                  <c:v>1.04369</c:v>
                </c:pt>
                <c:pt idx="11379">
                  <c:v>1.0418099999999999</c:v>
                </c:pt>
                <c:pt idx="11380">
                  <c:v>1.0422899999999999</c:v>
                </c:pt>
                <c:pt idx="11381">
                  <c:v>1.0381800000000001</c:v>
                </c:pt>
                <c:pt idx="11382">
                  <c:v>1.0396099999999999</c:v>
                </c:pt>
                <c:pt idx="11383">
                  <c:v>1.0453399999999999</c:v>
                </c:pt>
                <c:pt idx="11384">
                  <c:v>1.0447599999999999</c:v>
                </c:pt>
                <c:pt idx="11385">
                  <c:v>1.0422400000000001</c:v>
                </c:pt>
                <c:pt idx="11386">
                  <c:v>1.0364599999999999</c:v>
                </c:pt>
                <c:pt idx="11387">
                  <c:v>1.03548</c:v>
                </c:pt>
                <c:pt idx="11388">
                  <c:v>1.04166</c:v>
                </c:pt>
                <c:pt idx="11389">
                  <c:v>1.0445800000000001</c:v>
                </c:pt>
                <c:pt idx="11390">
                  <c:v>1.0482100000000001</c:v>
                </c:pt>
                <c:pt idx="11391">
                  <c:v>1.0471699999999999</c:v>
                </c:pt>
                <c:pt idx="11392">
                  <c:v>1.0462899999999999</c:v>
                </c:pt>
                <c:pt idx="11393">
                  <c:v>1.05196</c:v>
                </c:pt>
                <c:pt idx="11394">
                  <c:v>1.05141</c:v>
                </c:pt>
                <c:pt idx="11395">
                  <c:v>1.0529599999999999</c:v>
                </c:pt>
                <c:pt idx="11396">
                  <c:v>1.0633300000000001</c:v>
                </c:pt>
                <c:pt idx="11397">
                  <c:v>1.07308</c:v>
                </c:pt>
                <c:pt idx="11398">
                  <c:v>1.0717099999999999</c:v>
                </c:pt>
                <c:pt idx="11399">
                  <c:v>1.06793</c:v>
                </c:pt>
                <c:pt idx="11400">
                  <c:v>1.07087</c:v>
                </c:pt>
                <c:pt idx="11401">
                  <c:v>1.0708200000000001</c:v>
                </c:pt>
                <c:pt idx="11402">
                  <c:v>1.0703199999999999</c:v>
                </c:pt>
                <c:pt idx="11403">
                  <c:v>1.0671900000000001</c:v>
                </c:pt>
                <c:pt idx="11404">
                  <c:v>1.06734</c:v>
                </c:pt>
                <c:pt idx="11405">
                  <c:v>1.07128</c:v>
                </c:pt>
                <c:pt idx="11406">
                  <c:v>1.06897</c:v>
                </c:pt>
                <c:pt idx="11407">
                  <c:v>1.0688299999999999</c:v>
                </c:pt>
                <c:pt idx="11408">
                  <c:v>1.0722</c:v>
                </c:pt>
                <c:pt idx="11409">
                  <c:v>1.07423</c:v>
                </c:pt>
                <c:pt idx="11410">
                  <c:v>1.0747100000000001</c:v>
                </c:pt>
                <c:pt idx="11411">
                  <c:v>1.07938</c:v>
                </c:pt>
                <c:pt idx="11412">
                  <c:v>1.0841000000000001</c:v>
                </c:pt>
                <c:pt idx="11413">
                  <c:v>1.0830599999999999</c:v>
                </c:pt>
                <c:pt idx="11414">
                  <c:v>1.0854999999999999</c:v>
                </c:pt>
                <c:pt idx="11415">
                  <c:v>1.0932599999999999</c:v>
                </c:pt>
                <c:pt idx="11416">
                  <c:v>1.10565</c:v>
                </c:pt>
                <c:pt idx="11417">
                  <c:v>1.115</c:v>
                </c:pt>
                <c:pt idx="11418">
                  <c:v>1.1198300000000001</c:v>
                </c:pt>
                <c:pt idx="11419">
                  <c:v>1.12436</c:v>
                </c:pt>
                <c:pt idx="11420">
                  <c:v>1.13059</c:v>
                </c:pt>
                <c:pt idx="11421">
                  <c:v>1.1438900000000001</c:v>
                </c:pt>
                <c:pt idx="11422">
                  <c:v>1.1484399999999999</c:v>
                </c:pt>
                <c:pt idx="11423">
                  <c:v>1.1435299999999999</c:v>
                </c:pt>
                <c:pt idx="11424">
                  <c:v>1.1493100000000001</c:v>
                </c:pt>
                <c:pt idx="11425">
                  <c:v>1.1609499999999999</c:v>
                </c:pt>
                <c:pt idx="11426">
                  <c:v>1.1635</c:v>
                </c:pt>
                <c:pt idx="11427">
                  <c:v>1.1643600000000001</c:v>
                </c:pt>
                <c:pt idx="11428">
                  <c:v>1.1734899999999999</c:v>
                </c:pt>
                <c:pt idx="11429">
                  <c:v>1.17841</c:v>
                </c:pt>
                <c:pt idx="11430">
                  <c:v>1.1733499999999999</c:v>
                </c:pt>
                <c:pt idx="11431">
                  <c:v>1.1727399999999999</c:v>
                </c:pt>
                <c:pt idx="11432">
                  <c:v>1.1786099999999999</c:v>
                </c:pt>
                <c:pt idx="11433">
                  <c:v>1.1852</c:v>
                </c:pt>
                <c:pt idx="11434">
                  <c:v>1.19011</c:v>
                </c:pt>
                <c:pt idx="11435">
                  <c:v>1.1853100000000001</c:v>
                </c:pt>
                <c:pt idx="11436">
                  <c:v>1.17363</c:v>
                </c:pt>
                <c:pt idx="11437">
                  <c:v>1.1687700000000001</c:v>
                </c:pt>
                <c:pt idx="11438">
                  <c:v>1.1706099999999999</c:v>
                </c:pt>
                <c:pt idx="11439">
                  <c:v>1.17283</c:v>
                </c:pt>
                <c:pt idx="11440">
                  <c:v>1.1758500000000001</c:v>
                </c:pt>
                <c:pt idx="11441">
                  <c:v>1.18163</c:v>
                </c:pt>
                <c:pt idx="11442">
                  <c:v>1.1930000000000001</c:v>
                </c:pt>
                <c:pt idx="11443">
                  <c:v>1.20852</c:v>
                </c:pt>
                <c:pt idx="11444">
                  <c:v>1.22722</c:v>
                </c:pt>
                <c:pt idx="11445">
                  <c:v>1.2645999999999999</c:v>
                </c:pt>
                <c:pt idx="11446">
                  <c:v>1.3215399999999999</c:v>
                </c:pt>
                <c:pt idx="11447">
                  <c:v>1.38327</c:v>
                </c:pt>
                <c:pt idx="11448">
                  <c:v>1.44523</c:v>
                </c:pt>
                <c:pt idx="11449">
                  <c:v>1.5020100000000001</c:v>
                </c:pt>
                <c:pt idx="11450">
                  <c:v>1.55209</c:v>
                </c:pt>
                <c:pt idx="11451">
                  <c:v>1.59609</c:v>
                </c:pt>
                <c:pt idx="11452">
                  <c:v>1.6285000000000001</c:v>
                </c:pt>
                <c:pt idx="11453">
                  <c:v>1.6388199999999999</c:v>
                </c:pt>
                <c:pt idx="11454">
                  <c:v>1.6295999999999999</c:v>
                </c:pt>
                <c:pt idx="11455">
                  <c:v>1.60975</c:v>
                </c:pt>
                <c:pt idx="11456">
                  <c:v>1.5801099999999999</c:v>
                </c:pt>
                <c:pt idx="11457">
                  <c:v>1.5521799999999999</c:v>
                </c:pt>
                <c:pt idx="11458">
                  <c:v>1.52214</c:v>
                </c:pt>
                <c:pt idx="11459">
                  <c:v>1.4840500000000001</c:v>
                </c:pt>
                <c:pt idx="11460">
                  <c:v>1.4510700000000001</c:v>
                </c:pt>
                <c:pt idx="11461">
                  <c:v>1.42584</c:v>
                </c:pt>
                <c:pt idx="11462">
                  <c:v>1.3947400000000001</c:v>
                </c:pt>
                <c:pt idx="11463">
                  <c:v>1.37002</c:v>
                </c:pt>
                <c:pt idx="11464">
                  <c:v>1.3588499999999999</c:v>
                </c:pt>
                <c:pt idx="11465">
                  <c:v>1.33758</c:v>
                </c:pt>
                <c:pt idx="11466">
                  <c:v>1.3133300000000001</c:v>
                </c:pt>
                <c:pt idx="11467">
                  <c:v>1.30328</c:v>
                </c:pt>
                <c:pt idx="11468">
                  <c:v>1.29826</c:v>
                </c:pt>
                <c:pt idx="11469">
                  <c:v>1.2888200000000001</c:v>
                </c:pt>
                <c:pt idx="11470">
                  <c:v>1.2805599999999999</c:v>
                </c:pt>
                <c:pt idx="11471">
                  <c:v>1.2740100000000001</c:v>
                </c:pt>
                <c:pt idx="11472">
                  <c:v>1.2735099999999999</c:v>
                </c:pt>
                <c:pt idx="11473">
                  <c:v>1.27668</c:v>
                </c:pt>
                <c:pt idx="11474">
                  <c:v>1.28243</c:v>
                </c:pt>
                <c:pt idx="11475">
                  <c:v>1.27956</c:v>
                </c:pt>
                <c:pt idx="11476">
                  <c:v>1.2701800000000001</c:v>
                </c:pt>
                <c:pt idx="11477">
                  <c:v>1.2660800000000001</c:v>
                </c:pt>
                <c:pt idx="11478">
                  <c:v>1.2674000000000001</c:v>
                </c:pt>
                <c:pt idx="11479">
                  <c:v>1.2691399999999999</c:v>
                </c:pt>
                <c:pt idx="11480">
                  <c:v>1.26999</c:v>
                </c:pt>
                <c:pt idx="11481">
                  <c:v>1.26461</c:v>
                </c:pt>
                <c:pt idx="11482">
                  <c:v>1.26397</c:v>
                </c:pt>
                <c:pt idx="11483">
                  <c:v>1.26833</c:v>
                </c:pt>
                <c:pt idx="11484">
                  <c:v>1.2701800000000001</c:v>
                </c:pt>
                <c:pt idx="11485">
                  <c:v>1.2738700000000001</c:v>
                </c:pt>
                <c:pt idx="11486">
                  <c:v>1.27216</c:v>
                </c:pt>
                <c:pt idx="11487">
                  <c:v>1.28142</c:v>
                </c:pt>
                <c:pt idx="11488">
                  <c:v>1.2933600000000001</c:v>
                </c:pt>
                <c:pt idx="11489">
                  <c:v>1.2921199999999999</c:v>
                </c:pt>
                <c:pt idx="11490">
                  <c:v>1.2923800000000001</c:v>
                </c:pt>
                <c:pt idx="11491">
                  <c:v>1.3015699999999999</c:v>
                </c:pt>
                <c:pt idx="11492">
                  <c:v>1.3017700000000001</c:v>
                </c:pt>
                <c:pt idx="11493">
                  <c:v>1.2964500000000001</c:v>
                </c:pt>
                <c:pt idx="11494">
                  <c:v>1.29915</c:v>
                </c:pt>
                <c:pt idx="11495">
                  <c:v>1.3049599999999999</c:v>
                </c:pt>
                <c:pt idx="11496">
                  <c:v>1.3055699999999999</c:v>
                </c:pt>
                <c:pt idx="11497">
                  <c:v>1.3038099999999999</c:v>
                </c:pt>
                <c:pt idx="11498">
                  <c:v>1.29739</c:v>
                </c:pt>
                <c:pt idx="11499">
                  <c:v>1.2904500000000001</c:v>
                </c:pt>
                <c:pt idx="11500">
                  <c:v>1.2928200000000001</c:v>
                </c:pt>
                <c:pt idx="11501">
                  <c:v>1.29358</c:v>
                </c:pt>
                <c:pt idx="11502">
                  <c:v>1.2945800000000001</c:v>
                </c:pt>
                <c:pt idx="11503">
                  <c:v>1.2926899999999999</c:v>
                </c:pt>
                <c:pt idx="11504">
                  <c:v>1.2863800000000001</c:v>
                </c:pt>
                <c:pt idx="11505">
                  <c:v>1.27989</c:v>
                </c:pt>
                <c:pt idx="11506">
                  <c:v>1.27877</c:v>
                </c:pt>
                <c:pt idx="11507">
                  <c:v>1.28695</c:v>
                </c:pt>
                <c:pt idx="11508">
                  <c:v>1.28779</c:v>
                </c:pt>
                <c:pt idx="11509">
                  <c:v>1.2849999999999999</c:v>
                </c:pt>
                <c:pt idx="11510">
                  <c:v>1.27823</c:v>
                </c:pt>
                <c:pt idx="11511">
                  <c:v>1.2679100000000001</c:v>
                </c:pt>
                <c:pt idx="11512">
                  <c:v>1.2725500000000001</c:v>
                </c:pt>
                <c:pt idx="11513">
                  <c:v>1.28088</c:v>
                </c:pt>
                <c:pt idx="11514">
                  <c:v>1.2837099999999999</c:v>
                </c:pt>
                <c:pt idx="11515">
                  <c:v>1.2866</c:v>
                </c:pt>
                <c:pt idx="11516">
                  <c:v>1.28589</c:v>
                </c:pt>
                <c:pt idx="11517">
                  <c:v>1.2849200000000001</c:v>
                </c:pt>
                <c:pt idx="11518">
                  <c:v>1.29114</c:v>
                </c:pt>
                <c:pt idx="11519">
                  <c:v>1.29728</c:v>
                </c:pt>
                <c:pt idx="11520">
                  <c:v>1.30348</c:v>
                </c:pt>
                <c:pt idx="11521">
                  <c:v>1.3072999999999999</c:v>
                </c:pt>
                <c:pt idx="11522">
                  <c:v>1.3012900000000001</c:v>
                </c:pt>
                <c:pt idx="11523">
                  <c:v>1.3012999999999999</c:v>
                </c:pt>
                <c:pt idx="11524">
                  <c:v>1.3100099999999999</c:v>
                </c:pt>
                <c:pt idx="11525">
                  <c:v>1.32752</c:v>
                </c:pt>
                <c:pt idx="11526">
                  <c:v>1.3437600000000001</c:v>
                </c:pt>
                <c:pt idx="11527">
                  <c:v>1.35351</c:v>
                </c:pt>
                <c:pt idx="11528">
                  <c:v>1.36853</c:v>
                </c:pt>
                <c:pt idx="11529">
                  <c:v>1.3874</c:v>
                </c:pt>
                <c:pt idx="11530">
                  <c:v>1.41092</c:v>
                </c:pt>
                <c:pt idx="11531">
                  <c:v>1.43483</c:v>
                </c:pt>
                <c:pt idx="11532">
                  <c:v>1.45031</c:v>
                </c:pt>
                <c:pt idx="11533">
                  <c:v>1.4535199999999999</c:v>
                </c:pt>
                <c:pt idx="11534">
                  <c:v>1.4593499999999999</c:v>
                </c:pt>
                <c:pt idx="11535">
                  <c:v>1.4722999999999999</c:v>
                </c:pt>
                <c:pt idx="11536">
                  <c:v>1.4825200000000001</c:v>
                </c:pt>
                <c:pt idx="11537">
                  <c:v>1.47845</c:v>
                </c:pt>
                <c:pt idx="11538">
                  <c:v>1.47241</c:v>
                </c:pt>
                <c:pt idx="11539">
                  <c:v>1.47112</c:v>
                </c:pt>
                <c:pt idx="11540">
                  <c:v>1.46759</c:v>
                </c:pt>
                <c:pt idx="11541">
                  <c:v>1.4573</c:v>
                </c:pt>
                <c:pt idx="11542">
                  <c:v>1.44451</c:v>
                </c:pt>
                <c:pt idx="11543">
                  <c:v>1.4336</c:v>
                </c:pt>
                <c:pt idx="11544">
                  <c:v>1.42195</c:v>
                </c:pt>
                <c:pt idx="11545">
                  <c:v>1.4198500000000001</c:v>
                </c:pt>
                <c:pt idx="11546">
                  <c:v>1.4156500000000001</c:v>
                </c:pt>
                <c:pt idx="11547">
                  <c:v>1.41292</c:v>
                </c:pt>
                <c:pt idx="11548">
                  <c:v>1.41353</c:v>
                </c:pt>
                <c:pt idx="11549">
                  <c:v>1.4145399999999999</c:v>
                </c:pt>
                <c:pt idx="11550">
                  <c:v>1.4239900000000001</c:v>
                </c:pt>
                <c:pt idx="11551">
                  <c:v>1.43188</c:v>
                </c:pt>
                <c:pt idx="11552">
                  <c:v>1.4446099999999999</c:v>
                </c:pt>
                <c:pt idx="11553">
                  <c:v>1.45682</c:v>
                </c:pt>
                <c:pt idx="11554">
                  <c:v>1.4585300000000001</c:v>
                </c:pt>
                <c:pt idx="11555">
                  <c:v>1.4604200000000001</c:v>
                </c:pt>
                <c:pt idx="11556">
                  <c:v>1.46411</c:v>
                </c:pt>
                <c:pt idx="11557">
                  <c:v>1.4646699999999999</c:v>
                </c:pt>
                <c:pt idx="11558">
                  <c:v>1.4615199999999999</c:v>
                </c:pt>
                <c:pt idx="11559">
                  <c:v>1.45353</c:v>
                </c:pt>
                <c:pt idx="11560">
                  <c:v>1.4464300000000001</c:v>
                </c:pt>
                <c:pt idx="11561">
                  <c:v>1.4504999999999999</c:v>
                </c:pt>
                <c:pt idx="11562">
                  <c:v>1.4440299999999999</c:v>
                </c:pt>
                <c:pt idx="11563">
                  <c:v>1.43093</c:v>
                </c:pt>
                <c:pt idx="11564">
                  <c:v>1.43323</c:v>
                </c:pt>
                <c:pt idx="11565">
                  <c:v>1.43546</c:v>
                </c:pt>
                <c:pt idx="11566">
                  <c:v>1.42553</c:v>
                </c:pt>
                <c:pt idx="11567">
                  <c:v>1.42635</c:v>
                </c:pt>
                <c:pt idx="11568">
                  <c:v>1.43207</c:v>
                </c:pt>
                <c:pt idx="11569">
                  <c:v>1.4302600000000001</c:v>
                </c:pt>
                <c:pt idx="11570">
                  <c:v>1.4382900000000001</c:v>
                </c:pt>
                <c:pt idx="11571">
                  <c:v>1.4478599999999999</c:v>
                </c:pt>
                <c:pt idx="11572">
                  <c:v>1.44977</c:v>
                </c:pt>
                <c:pt idx="11573">
                  <c:v>1.4552799999999999</c:v>
                </c:pt>
                <c:pt idx="11574">
                  <c:v>1.4611400000000001</c:v>
                </c:pt>
                <c:pt idx="11575">
                  <c:v>1.46252</c:v>
                </c:pt>
                <c:pt idx="11576">
                  <c:v>1.4733099999999999</c:v>
                </c:pt>
                <c:pt idx="11577">
                  <c:v>1.4878</c:v>
                </c:pt>
                <c:pt idx="11578">
                  <c:v>1.4901200000000001</c:v>
                </c:pt>
                <c:pt idx="11579">
                  <c:v>1.4944299999999999</c:v>
                </c:pt>
                <c:pt idx="11580">
                  <c:v>1.50579</c:v>
                </c:pt>
                <c:pt idx="11581">
                  <c:v>1.5153399999999999</c:v>
                </c:pt>
                <c:pt idx="11582">
                  <c:v>1.5218100000000001</c:v>
                </c:pt>
                <c:pt idx="11583">
                  <c:v>1.52895</c:v>
                </c:pt>
                <c:pt idx="11584">
                  <c:v>1.5311300000000001</c:v>
                </c:pt>
                <c:pt idx="11585">
                  <c:v>1.5273099999999999</c:v>
                </c:pt>
                <c:pt idx="11586">
                  <c:v>1.52887</c:v>
                </c:pt>
                <c:pt idx="11587">
                  <c:v>1.53226</c:v>
                </c:pt>
                <c:pt idx="11588">
                  <c:v>1.5360199999999999</c:v>
                </c:pt>
                <c:pt idx="11589">
                  <c:v>1.5381800000000001</c:v>
                </c:pt>
                <c:pt idx="11590">
                  <c:v>1.54115</c:v>
                </c:pt>
                <c:pt idx="11591">
                  <c:v>1.54464</c:v>
                </c:pt>
                <c:pt idx="11592">
                  <c:v>1.5536700000000001</c:v>
                </c:pt>
                <c:pt idx="11593">
                  <c:v>1.5644199999999999</c:v>
                </c:pt>
                <c:pt idx="11594">
                  <c:v>1.5720700000000001</c:v>
                </c:pt>
                <c:pt idx="11595">
                  <c:v>1.5821000000000001</c:v>
                </c:pt>
                <c:pt idx="11596">
                  <c:v>1.59222</c:v>
                </c:pt>
                <c:pt idx="11597">
                  <c:v>1.60223</c:v>
                </c:pt>
                <c:pt idx="11598">
                  <c:v>1.619</c:v>
                </c:pt>
                <c:pt idx="11599">
                  <c:v>1.6238300000000001</c:v>
                </c:pt>
                <c:pt idx="11600">
                  <c:v>1.63287</c:v>
                </c:pt>
                <c:pt idx="11601">
                  <c:v>1.65741</c:v>
                </c:pt>
                <c:pt idx="11602">
                  <c:v>1.6887799999999999</c:v>
                </c:pt>
                <c:pt idx="11603">
                  <c:v>1.73976</c:v>
                </c:pt>
                <c:pt idx="11604">
                  <c:v>1.81002</c:v>
                </c:pt>
                <c:pt idx="11605">
                  <c:v>1.9137299999999999</c:v>
                </c:pt>
                <c:pt idx="11606">
                  <c:v>2.0557799999999999</c:v>
                </c:pt>
                <c:pt idx="11607">
                  <c:v>2.24187</c:v>
                </c:pt>
                <c:pt idx="11608">
                  <c:v>2.4786199999999998</c:v>
                </c:pt>
                <c:pt idx="11609">
                  <c:v>2.7541199999999999</c:v>
                </c:pt>
                <c:pt idx="11610">
                  <c:v>3.0263300000000002</c:v>
                </c:pt>
                <c:pt idx="11611">
                  <c:v>3.2467100000000002</c:v>
                </c:pt>
                <c:pt idx="11612">
                  <c:v>3.38435</c:v>
                </c:pt>
                <c:pt idx="11613">
                  <c:v>3.41873</c:v>
                </c:pt>
                <c:pt idx="11614">
                  <c:v>3.3625799999999999</c:v>
                </c:pt>
                <c:pt idx="11615">
                  <c:v>3.2290800000000002</c:v>
                </c:pt>
                <c:pt idx="11616">
                  <c:v>3.0499700000000001</c:v>
                </c:pt>
                <c:pt idx="11617">
                  <c:v>2.8595600000000001</c:v>
                </c:pt>
                <c:pt idx="11618">
                  <c:v>2.67483</c:v>
                </c:pt>
                <c:pt idx="11619">
                  <c:v>2.51606</c:v>
                </c:pt>
                <c:pt idx="11620">
                  <c:v>2.3899300000000001</c:v>
                </c:pt>
                <c:pt idx="11621">
                  <c:v>2.2806099999999998</c:v>
                </c:pt>
                <c:pt idx="11622">
                  <c:v>2.18241</c:v>
                </c:pt>
                <c:pt idx="11623">
                  <c:v>2.1023200000000002</c:v>
                </c:pt>
                <c:pt idx="11624">
                  <c:v>2.0384199999999999</c:v>
                </c:pt>
                <c:pt idx="11625">
                  <c:v>1.9891300000000001</c:v>
                </c:pt>
                <c:pt idx="11626">
                  <c:v>1.93929</c:v>
                </c:pt>
                <c:pt idx="11627">
                  <c:v>1.8982399999999999</c:v>
                </c:pt>
                <c:pt idx="11628">
                  <c:v>1.8671</c:v>
                </c:pt>
                <c:pt idx="11629">
                  <c:v>1.83996</c:v>
                </c:pt>
                <c:pt idx="11630">
                  <c:v>1.8148899999999999</c:v>
                </c:pt>
                <c:pt idx="11631">
                  <c:v>1.7967599999999999</c:v>
                </c:pt>
                <c:pt idx="11632">
                  <c:v>1.7897799999999999</c:v>
                </c:pt>
                <c:pt idx="11633">
                  <c:v>1.79396</c:v>
                </c:pt>
                <c:pt idx="11634">
                  <c:v>1.8026599999999999</c:v>
                </c:pt>
                <c:pt idx="11635">
                  <c:v>1.82009</c:v>
                </c:pt>
                <c:pt idx="11636">
                  <c:v>1.8448800000000001</c:v>
                </c:pt>
                <c:pt idx="11637">
                  <c:v>1.86483</c:v>
                </c:pt>
                <c:pt idx="11638">
                  <c:v>1.88846</c:v>
                </c:pt>
                <c:pt idx="11639">
                  <c:v>1.905</c:v>
                </c:pt>
                <c:pt idx="11640">
                  <c:v>1.9115500000000001</c:v>
                </c:pt>
                <c:pt idx="11641">
                  <c:v>1.91638</c:v>
                </c:pt>
                <c:pt idx="11642">
                  <c:v>1.91357</c:v>
                </c:pt>
                <c:pt idx="11643">
                  <c:v>1.91601</c:v>
                </c:pt>
                <c:pt idx="11644">
                  <c:v>1.9161600000000001</c:v>
                </c:pt>
                <c:pt idx="11645">
                  <c:v>1.90219</c:v>
                </c:pt>
                <c:pt idx="11646">
                  <c:v>1.88632</c:v>
                </c:pt>
                <c:pt idx="11647">
                  <c:v>1.87595</c:v>
                </c:pt>
                <c:pt idx="11648">
                  <c:v>1.85229</c:v>
                </c:pt>
                <c:pt idx="11649">
                  <c:v>1.82612</c:v>
                </c:pt>
                <c:pt idx="11650">
                  <c:v>1.80718</c:v>
                </c:pt>
                <c:pt idx="11651">
                  <c:v>1.78714</c:v>
                </c:pt>
                <c:pt idx="11652">
                  <c:v>1.7690699999999999</c:v>
                </c:pt>
                <c:pt idx="11653">
                  <c:v>1.75915</c:v>
                </c:pt>
                <c:pt idx="11654">
                  <c:v>1.7502800000000001</c:v>
                </c:pt>
                <c:pt idx="11655">
                  <c:v>1.7393099999999999</c:v>
                </c:pt>
                <c:pt idx="11656">
                  <c:v>1.72645</c:v>
                </c:pt>
                <c:pt idx="11657">
                  <c:v>1.71296</c:v>
                </c:pt>
                <c:pt idx="11658">
                  <c:v>1.7029399999999999</c:v>
                </c:pt>
                <c:pt idx="11659">
                  <c:v>1.70204</c:v>
                </c:pt>
                <c:pt idx="11660">
                  <c:v>1.6990700000000001</c:v>
                </c:pt>
                <c:pt idx="11661">
                  <c:v>1.69475</c:v>
                </c:pt>
                <c:pt idx="11662">
                  <c:v>1.6936899999999999</c:v>
                </c:pt>
                <c:pt idx="11663">
                  <c:v>1.70051</c:v>
                </c:pt>
                <c:pt idx="11664">
                  <c:v>1.7055400000000001</c:v>
                </c:pt>
                <c:pt idx="11665">
                  <c:v>1.70363</c:v>
                </c:pt>
                <c:pt idx="11666">
                  <c:v>1.70644</c:v>
                </c:pt>
                <c:pt idx="11667">
                  <c:v>1.7005399999999999</c:v>
                </c:pt>
                <c:pt idx="11668">
                  <c:v>1.6988399999999999</c:v>
                </c:pt>
                <c:pt idx="11669">
                  <c:v>1.71157</c:v>
                </c:pt>
                <c:pt idx="11670">
                  <c:v>1.71984</c:v>
                </c:pt>
                <c:pt idx="11671">
                  <c:v>1.7166999999999999</c:v>
                </c:pt>
                <c:pt idx="11672">
                  <c:v>1.72082</c:v>
                </c:pt>
                <c:pt idx="11673">
                  <c:v>1.72716</c:v>
                </c:pt>
                <c:pt idx="11674">
                  <c:v>1.7273700000000001</c:v>
                </c:pt>
                <c:pt idx="11675">
                  <c:v>1.7270700000000001</c:v>
                </c:pt>
                <c:pt idx="11676">
                  <c:v>1.7284299999999999</c:v>
                </c:pt>
                <c:pt idx="11677">
                  <c:v>1.7276100000000001</c:v>
                </c:pt>
                <c:pt idx="11678">
                  <c:v>1.7311300000000001</c:v>
                </c:pt>
                <c:pt idx="11679">
                  <c:v>1.7352000000000001</c:v>
                </c:pt>
                <c:pt idx="11680">
                  <c:v>1.74353</c:v>
                </c:pt>
                <c:pt idx="11681">
                  <c:v>1.75336</c:v>
                </c:pt>
                <c:pt idx="11682">
                  <c:v>1.75339</c:v>
                </c:pt>
                <c:pt idx="11683">
                  <c:v>1.7619100000000001</c:v>
                </c:pt>
                <c:pt idx="11684">
                  <c:v>1.7821899999999999</c:v>
                </c:pt>
                <c:pt idx="11685">
                  <c:v>1.7886500000000001</c:v>
                </c:pt>
                <c:pt idx="11686">
                  <c:v>1.78193</c:v>
                </c:pt>
                <c:pt idx="11687">
                  <c:v>1.7818799999999999</c:v>
                </c:pt>
                <c:pt idx="11688">
                  <c:v>1.7863500000000001</c:v>
                </c:pt>
                <c:pt idx="11689">
                  <c:v>1.79044</c:v>
                </c:pt>
                <c:pt idx="11690">
                  <c:v>1.8001100000000001</c:v>
                </c:pt>
                <c:pt idx="11691">
                  <c:v>1.8167599999999999</c:v>
                </c:pt>
                <c:pt idx="11692">
                  <c:v>1.82531</c:v>
                </c:pt>
                <c:pt idx="11693">
                  <c:v>1.8289599999999999</c:v>
                </c:pt>
                <c:pt idx="11694">
                  <c:v>1.8259700000000001</c:v>
                </c:pt>
                <c:pt idx="11695">
                  <c:v>1.8263400000000001</c:v>
                </c:pt>
                <c:pt idx="11696">
                  <c:v>1.82162</c:v>
                </c:pt>
                <c:pt idx="11697">
                  <c:v>1.8235699999999999</c:v>
                </c:pt>
                <c:pt idx="11698">
                  <c:v>1.83487</c:v>
                </c:pt>
                <c:pt idx="11699">
                  <c:v>1.8547199999999999</c:v>
                </c:pt>
                <c:pt idx="11700">
                  <c:v>1.8677600000000001</c:v>
                </c:pt>
                <c:pt idx="11701">
                  <c:v>1.8801300000000001</c:v>
                </c:pt>
                <c:pt idx="11702">
                  <c:v>1.9051400000000001</c:v>
                </c:pt>
                <c:pt idx="11703">
                  <c:v>1.9275100000000001</c:v>
                </c:pt>
                <c:pt idx="11704">
                  <c:v>1.9691000000000001</c:v>
                </c:pt>
                <c:pt idx="11705">
                  <c:v>2.0440200000000002</c:v>
                </c:pt>
                <c:pt idx="11706">
                  <c:v>2.1595499999999999</c:v>
                </c:pt>
                <c:pt idx="11707">
                  <c:v>2.3283100000000001</c:v>
                </c:pt>
                <c:pt idx="11708">
                  <c:v>2.5497800000000002</c:v>
                </c:pt>
                <c:pt idx="11709">
                  <c:v>2.79386</c:v>
                </c:pt>
                <c:pt idx="11710">
                  <c:v>3.0337700000000001</c:v>
                </c:pt>
                <c:pt idx="11711">
                  <c:v>3.2224599999999999</c:v>
                </c:pt>
                <c:pt idx="11712">
                  <c:v>3.3284699999999998</c:v>
                </c:pt>
                <c:pt idx="11713">
                  <c:v>3.3307199999999999</c:v>
                </c:pt>
                <c:pt idx="11714">
                  <c:v>3.2546499999999998</c:v>
                </c:pt>
                <c:pt idx="11715">
                  <c:v>3.11097</c:v>
                </c:pt>
                <c:pt idx="11716">
                  <c:v>2.9347500000000002</c:v>
                </c:pt>
                <c:pt idx="11717">
                  <c:v>2.7551399999999999</c:v>
                </c:pt>
                <c:pt idx="11718">
                  <c:v>2.5956299999999999</c:v>
                </c:pt>
                <c:pt idx="11719">
                  <c:v>2.45757</c:v>
                </c:pt>
                <c:pt idx="11720">
                  <c:v>2.3565399999999999</c:v>
                </c:pt>
                <c:pt idx="11721">
                  <c:v>2.2706599999999999</c:v>
                </c:pt>
                <c:pt idx="11722">
                  <c:v>2.1951000000000001</c:v>
                </c:pt>
                <c:pt idx="11723">
                  <c:v>2.1566399999999999</c:v>
                </c:pt>
                <c:pt idx="11724">
                  <c:v>2.1310500000000001</c:v>
                </c:pt>
                <c:pt idx="11725">
                  <c:v>2.1101200000000002</c:v>
                </c:pt>
                <c:pt idx="11726">
                  <c:v>2.0983100000000001</c:v>
                </c:pt>
                <c:pt idx="11727">
                  <c:v>2.0928800000000001</c:v>
                </c:pt>
                <c:pt idx="11728">
                  <c:v>2.09171</c:v>
                </c:pt>
                <c:pt idx="11729">
                  <c:v>2.0948699999999998</c:v>
                </c:pt>
                <c:pt idx="11730">
                  <c:v>2.10453</c:v>
                </c:pt>
                <c:pt idx="11731">
                  <c:v>2.1211000000000002</c:v>
                </c:pt>
                <c:pt idx="11732">
                  <c:v>2.1378200000000001</c:v>
                </c:pt>
                <c:pt idx="11733">
                  <c:v>2.1597499999999998</c:v>
                </c:pt>
                <c:pt idx="11734">
                  <c:v>2.1815199999999999</c:v>
                </c:pt>
                <c:pt idx="11735">
                  <c:v>2.1986400000000001</c:v>
                </c:pt>
                <c:pt idx="11736">
                  <c:v>2.2208399999999999</c:v>
                </c:pt>
                <c:pt idx="11737">
                  <c:v>2.2540300000000002</c:v>
                </c:pt>
                <c:pt idx="11738">
                  <c:v>2.28973</c:v>
                </c:pt>
                <c:pt idx="11739">
                  <c:v>2.3220499999999999</c:v>
                </c:pt>
                <c:pt idx="11740">
                  <c:v>2.3423500000000002</c:v>
                </c:pt>
                <c:pt idx="11741">
                  <c:v>2.3490099999999998</c:v>
                </c:pt>
                <c:pt idx="11742">
                  <c:v>2.3572899999999999</c:v>
                </c:pt>
                <c:pt idx="11743">
                  <c:v>2.35826</c:v>
                </c:pt>
                <c:pt idx="11744">
                  <c:v>2.34694</c:v>
                </c:pt>
                <c:pt idx="11745">
                  <c:v>2.3322799999999999</c:v>
                </c:pt>
                <c:pt idx="11746">
                  <c:v>2.3196400000000001</c:v>
                </c:pt>
                <c:pt idx="11747">
                  <c:v>2.2888500000000001</c:v>
                </c:pt>
                <c:pt idx="11748">
                  <c:v>2.2639999999999998</c:v>
                </c:pt>
                <c:pt idx="11749">
                  <c:v>2.2433000000000001</c:v>
                </c:pt>
                <c:pt idx="11750">
                  <c:v>2.21475</c:v>
                </c:pt>
                <c:pt idx="11751">
                  <c:v>2.1952699999999998</c:v>
                </c:pt>
                <c:pt idx="11752">
                  <c:v>2.1819299999999999</c:v>
                </c:pt>
                <c:pt idx="11753">
                  <c:v>2.1766200000000002</c:v>
                </c:pt>
                <c:pt idx="11754">
                  <c:v>2.1793800000000001</c:v>
                </c:pt>
                <c:pt idx="11755">
                  <c:v>2.1764000000000001</c:v>
                </c:pt>
                <c:pt idx="11756">
                  <c:v>2.1637400000000002</c:v>
                </c:pt>
                <c:pt idx="11757">
                  <c:v>2.1516999999999999</c:v>
                </c:pt>
                <c:pt idx="11758">
                  <c:v>2.1442399999999999</c:v>
                </c:pt>
                <c:pt idx="11759">
                  <c:v>2.1394099999999998</c:v>
                </c:pt>
                <c:pt idx="11760">
                  <c:v>2.1332800000000001</c:v>
                </c:pt>
                <c:pt idx="11761">
                  <c:v>2.12609</c:v>
                </c:pt>
                <c:pt idx="11762">
                  <c:v>2.1157599999999999</c:v>
                </c:pt>
                <c:pt idx="11763">
                  <c:v>2.0960899999999998</c:v>
                </c:pt>
                <c:pt idx="11764">
                  <c:v>2.0858699999999999</c:v>
                </c:pt>
                <c:pt idx="11765">
                  <c:v>2.0788600000000002</c:v>
                </c:pt>
                <c:pt idx="11766">
                  <c:v>2.0670299999999999</c:v>
                </c:pt>
                <c:pt idx="11767">
                  <c:v>2.05226</c:v>
                </c:pt>
                <c:pt idx="11768">
                  <c:v>2.0514199999999998</c:v>
                </c:pt>
                <c:pt idx="11769">
                  <c:v>2.05945</c:v>
                </c:pt>
                <c:pt idx="11770">
                  <c:v>2.07959</c:v>
                </c:pt>
                <c:pt idx="11771">
                  <c:v>2.1230500000000001</c:v>
                </c:pt>
                <c:pt idx="11772">
                  <c:v>2.1825700000000001</c:v>
                </c:pt>
                <c:pt idx="11773">
                  <c:v>2.2728999999999999</c:v>
                </c:pt>
                <c:pt idx="11774">
                  <c:v>2.3940999999999999</c:v>
                </c:pt>
                <c:pt idx="11775">
                  <c:v>2.5329100000000002</c:v>
                </c:pt>
                <c:pt idx="11776">
                  <c:v>2.6765300000000001</c:v>
                </c:pt>
                <c:pt idx="11777">
                  <c:v>2.7947000000000002</c:v>
                </c:pt>
                <c:pt idx="11778">
                  <c:v>2.8769800000000001</c:v>
                </c:pt>
                <c:pt idx="11779">
                  <c:v>2.9078300000000001</c:v>
                </c:pt>
                <c:pt idx="11780">
                  <c:v>2.88022</c:v>
                </c:pt>
                <c:pt idx="11781">
                  <c:v>2.8091699999999999</c:v>
                </c:pt>
                <c:pt idx="11782">
                  <c:v>2.71638</c:v>
                </c:pt>
                <c:pt idx="11783">
                  <c:v>2.61557</c:v>
                </c:pt>
                <c:pt idx="11784">
                  <c:v>2.5270000000000001</c:v>
                </c:pt>
                <c:pt idx="11785">
                  <c:v>2.4445000000000001</c:v>
                </c:pt>
                <c:pt idx="11786">
                  <c:v>2.3828100000000001</c:v>
                </c:pt>
                <c:pt idx="11787">
                  <c:v>2.3283700000000001</c:v>
                </c:pt>
                <c:pt idx="11788">
                  <c:v>2.2805200000000001</c:v>
                </c:pt>
                <c:pt idx="11789">
                  <c:v>2.2559900000000002</c:v>
                </c:pt>
                <c:pt idx="11790">
                  <c:v>2.23075</c:v>
                </c:pt>
                <c:pt idx="11791">
                  <c:v>2.20207</c:v>
                </c:pt>
                <c:pt idx="11792">
                  <c:v>2.1811799999999999</c:v>
                </c:pt>
                <c:pt idx="11793">
                  <c:v>2.17123</c:v>
                </c:pt>
                <c:pt idx="11794">
                  <c:v>2.16689</c:v>
                </c:pt>
                <c:pt idx="11795">
                  <c:v>2.1724899999999998</c:v>
                </c:pt>
                <c:pt idx="11796">
                  <c:v>2.1811400000000001</c:v>
                </c:pt>
                <c:pt idx="11797">
                  <c:v>2.18011</c:v>
                </c:pt>
                <c:pt idx="11798">
                  <c:v>2.1800999999999999</c:v>
                </c:pt>
                <c:pt idx="11799">
                  <c:v>2.1815899999999999</c:v>
                </c:pt>
                <c:pt idx="11800">
                  <c:v>2.1810800000000001</c:v>
                </c:pt>
                <c:pt idx="11801">
                  <c:v>2.1791100000000001</c:v>
                </c:pt>
                <c:pt idx="11802">
                  <c:v>2.1739199999999999</c:v>
                </c:pt>
                <c:pt idx="11803">
                  <c:v>2.1676899999999999</c:v>
                </c:pt>
                <c:pt idx="11804">
                  <c:v>2.1684399999999999</c:v>
                </c:pt>
                <c:pt idx="11805">
                  <c:v>2.1663800000000002</c:v>
                </c:pt>
                <c:pt idx="11806">
                  <c:v>2.1610999999999998</c:v>
                </c:pt>
                <c:pt idx="11807">
                  <c:v>2.16486</c:v>
                </c:pt>
                <c:pt idx="11808">
                  <c:v>2.18465</c:v>
                </c:pt>
                <c:pt idx="11809">
                  <c:v>2.1956600000000002</c:v>
                </c:pt>
                <c:pt idx="11810">
                  <c:v>2.20642</c:v>
                </c:pt>
                <c:pt idx="11811">
                  <c:v>2.22235</c:v>
                </c:pt>
                <c:pt idx="11812">
                  <c:v>2.2584</c:v>
                </c:pt>
                <c:pt idx="11813">
                  <c:v>2.2864300000000002</c:v>
                </c:pt>
                <c:pt idx="11814">
                  <c:v>2.3088099999999998</c:v>
                </c:pt>
                <c:pt idx="11815">
                  <c:v>2.3336000000000001</c:v>
                </c:pt>
                <c:pt idx="11816">
                  <c:v>2.3659599999999998</c:v>
                </c:pt>
                <c:pt idx="11817">
                  <c:v>2.39134</c:v>
                </c:pt>
                <c:pt idx="11818">
                  <c:v>2.4062100000000002</c:v>
                </c:pt>
                <c:pt idx="11819">
                  <c:v>2.4246599999999998</c:v>
                </c:pt>
                <c:pt idx="11820">
                  <c:v>2.4415900000000001</c:v>
                </c:pt>
                <c:pt idx="11821">
                  <c:v>2.4717899999999999</c:v>
                </c:pt>
                <c:pt idx="11822">
                  <c:v>2.5208900000000001</c:v>
                </c:pt>
                <c:pt idx="11823">
                  <c:v>2.5937999999999999</c:v>
                </c:pt>
                <c:pt idx="11824">
                  <c:v>2.6795499999999999</c:v>
                </c:pt>
                <c:pt idx="11825">
                  <c:v>2.7862800000000001</c:v>
                </c:pt>
                <c:pt idx="11826">
                  <c:v>2.8901699999999999</c:v>
                </c:pt>
                <c:pt idx="11827">
                  <c:v>2.9760599999999999</c:v>
                </c:pt>
                <c:pt idx="11828">
                  <c:v>3.05566</c:v>
                </c:pt>
                <c:pt idx="11829">
                  <c:v>3.1043500000000002</c:v>
                </c:pt>
                <c:pt idx="11830">
                  <c:v>3.1348699999999998</c:v>
                </c:pt>
                <c:pt idx="11831">
                  <c:v>3.1654499999999999</c:v>
                </c:pt>
                <c:pt idx="11832">
                  <c:v>3.2027299999999999</c:v>
                </c:pt>
                <c:pt idx="11833">
                  <c:v>3.2541000000000002</c:v>
                </c:pt>
                <c:pt idx="11834">
                  <c:v>3.3413200000000001</c:v>
                </c:pt>
                <c:pt idx="11835">
                  <c:v>3.4402900000000001</c:v>
                </c:pt>
                <c:pt idx="11836">
                  <c:v>3.52738</c:v>
                </c:pt>
                <c:pt idx="11837">
                  <c:v>3.57924</c:v>
                </c:pt>
                <c:pt idx="11838">
                  <c:v>3.5860099999999999</c:v>
                </c:pt>
                <c:pt idx="11839">
                  <c:v>3.5424899999999999</c:v>
                </c:pt>
                <c:pt idx="11840">
                  <c:v>3.44089</c:v>
                </c:pt>
                <c:pt idx="11841">
                  <c:v>3.3129</c:v>
                </c:pt>
                <c:pt idx="11842">
                  <c:v>3.1791399999999999</c:v>
                </c:pt>
                <c:pt idx="11843">
                  <c:v>3.0500600000000002</c:v>
                </c:pt>
                <c:pt idx="11844">
                  <c:v>2.9476300000000002</c:v>
                </c:pt>
                <c:pt idx="11845">
                  <c:v>2.84558</c:v>
                </c:pt>
                <c:pt idx="11846">
                  <c:v>2.7639300000000002</c:v>
                </c:pt>
                <c:pt idx="11847">
                  <c:v>2.6951299999999998</c:v>
                </c:pt>
                <c:pt idx="11848">
                  <c:v>2.6359499999999998</c:v>
                </c:pt>
                <c:pt idx="11849">
                  <c:v>2.58832</c:v>
                </c:pt>
                <c:pt idx="11850">
                  <c:v>2.5420400000000001</c:v>
                </c:pt>
                <c:pt idx="11851">
                  <c:v>2.5019900000000002</c:v>
                </c:pt>
                <c:pt idx="11852">
                  <c:v>2.47899</c:v>
                </c:pt>
                <c:pt idx="11853">
                  <c:v>2.4566400000000002</c:v>
                </c:pt>
                <c:pt idx="11854">
                  <c:v>2.44306</c:v>
                </c:pt>
                <c:pt idx="11855">
                  <c:v>2.4391400000000001</c:v>
                </c:pt>
                <c:pt idx="11856">
                  <c:v>2.43804</c:v>
                </c:pt>
                <c:pt idx="11857">
                  <c:v>2.43343</c:v>
                </c:pt>
                <c:pt idx="11858">
                  <c:v>2.43649</c:v>
                </c:pt>
                <c:pt idx="11859">
                  <c:v>2.4353099999999999</c:v>
                </c:pt>
                <c:pt idx="11860">
                  <c:v>2.4340000000000002</c:v>
                </c:pt>
                <c:pt idx="11861">
                  <c:v>2.43154</c:v>
                </c:pt>
                <c:pt idx="11862">
                  <c:v>2.4398599999999999</c:v>
                </c:pt>
                <c:pt idx="11863">
                  <c:v>2.4508200000000002</c:v>
                </c:pt>
                <c:pt idx="11864">
                  <c:v>2.4583400000000002</c:v>
                </c:pt>
                <c:pt idx="11865">
                  <c:v>2.48089</c:v>
                </c:pt>
                <c:pt idx="11866">
                  <c:v>2.5097399999999999</c:v>
                </c:pt>
                <c:pt idx="11867">
                  <c:v>2.5396999999999998</c:v>
                </c:pt>
                <c:pt idx="11868">
                  <c:v>2.5720000000000001</c:v>
                </c:pt>
                <c:pt idx="11869">
                  <c:v>2.6056900000000001</c:v>
                </c:pt>
                <c:pt idx="11870">
                  <c:v>2.6364299999999998</c:v>
                </c:pt>
                <c:pt idx="11871">
                  <c:v>2.6673300000000002</c:v>
                </c:pt>
                <c:pt idx="11872">
                  <c:v>2.6934200000000001</c:v>
                </c:pt>
                <c:pt idx="11873">
                  <c:v>2.7115200000000002</c:v>
                </c:pt>
                <c:pt idx="11874">
                  <c:v>2.7360699999999998</c:v>
                </c:pt>
                <c:pt idx="11875">
                  <c:v>2.7538</c:v>
                </c:pt>
                <c:pt idx="11876">
                  <c:v>2.7890100000000002</c:v>
                </c:pt>
                <c:pt idx="11877">
                  <c:v>2.82883</c:v>
                </c:pt>
                <c:pt idx="11878">
                  <c:v>2.8603499999999999</c:v>
                </c:pt>
                <c:pt idx="11879">
                  <c:v>2.8969200000000002</c:v>
                </c:pt>
                <c:pt idx="11880">
                  <c:v>2.94129</c:v>
                </c:pt>
                <c:pt idx="11881">
                  <c:v>2.9967899999999998</c:v>
                </c:pt>
                <c:pt idx="11882">
                  <c:v>3.0531100000000002</c:v>
                </c:pt>
                <c:pt idx="11883">
                  <c:v>3.1081799999999999</c:v>
                </c:pt>
                <c:pt idx="11884">
                  <c:v>3.1613699999999998</c:v>
                </c:pt>
                <c:pt idx="11885">
                  <c:v>3.20566</c:v>
                </c:pt>
                <c:pt idx="11886">
                  <c:v>3.23021</c:v>
                </c:pt>
                <c:pt idx="11887">
                  <c:v>3.2355800000000001</c:v>
                </c:pt>
                <c:pt idx="11888">
                  <c:v>3.2288100000000002</c:v>
                </c:pt>
                <c:pt idx="11889">
                  <c:v>3.22139</c:v>
                </c:pt>
                <c:pt idx="11890">
                  <c:v>3.2111800000000001</c:v>
                </c:pt>
                <c:pt idx="11891">
                  <c:v>3.2216900000000002</c:v>
                </c:pt>
                <c:pt idx="11892">
                  <c:v>3.2490000000000001</c:v>
                </c:pt>
                <c:pt idx="11893">
                  <c:v>3.31623</c:v>
                </c:pt>
                <c:pt idx="11894">
                  <c:v>3.40218</c:v>
                </c:pt>
                <c:pt idx="11895">
                  <c:v>3.5041899999999999</c:v>
                </c:pt>
                <c:pt idx="11896">
                  <c:v>3.5950299999999999</c:v>
                </c:pt>
                <c:pt idx="11897">
                  <c:v>3.6744599999999998</c:v>
                </c:pt>
                <c:pt idx="11898">
                  <c:v>3.7185299999999999</c:v>
                </c:pt>
                <c:pt idx="11899">
                  <c:v>3.72058</c:v>
                </c:pt>
                <c:pt idx="11900">
                  <c:v>3.6824499999999998</c:v>
                </c:pt>
                <c:pt idx="11901">
                  <c:v>3.6093099999999998</c:v>
                </c:pt>
                <c:pt idx="11902">
                  <c:v>3.5007899999999998</c:v>
                </c:pt>
                <c:pt idx="11903">
                  <c:v>3.38354</c:v>
                </c:pt>
                <c:pt idx="11904">
                  <c:v>3.2619600000000002</c:v>
                </c:pt>
                <c:pt idx="11905">
                  <c:v>3.1475300000000002</c:v>
                </c:pt>
                <c:pt idx="11906">
                  <c:v>3.0485000000000002</c:v>
                </c:pt>
                <c:pt idx="11907">
                  <c:v>2.9608699999999999</c:v>
                </c:pt>
                <c:pt idx="11908">
                  <c:v>2.8912</c:v>
                </c:pt>
                <c:pt idx="11909">
                  <c:v>2.8420299999999998</c:v>
                </c:pt>
                <c:pt idx="11910">
                  <c:v>2.8248600000000001</c:v>
                </c:pt>
                <c:pt idx="11911">
                  <c:v>2.8311799999999998</c:v>
                </c:pt>
                <c:pt idx="11912">
                  <c:v>2.8597100000000002</c:v>
                </c:pt>
                <c:pt idx="11913">
                  <c:v>2.9062800000000002</c:v>
                </c:pt>
                <c:pt idx="11914">
                  <c:v>2.9750299999999998</c:v>
                </c:pt>
                <c:pt idx="11915">
                  <c:v>3.0497200000000002</c:v>
                </c:pt>
                <c:pt idx="11916">
                  <c:v>3.1172599999999999</c:v>
                </c:pt>
                <c:pt idx="11917">
                  <c:v>3.1726999999999999</c:v>
                </c:pt>
                <c:pt idx="11918">
                  <c:v>3.2231900000000002</c:v>
                </c:pt>
                <c:pt idx="11919">
                  <c:v>3.23874</c:v>
                </c:pt>
                <c:pt idx="11920">
                  <c:v>3.2352500000000002</c:v>
                </c:pt>
                <c:pt idx="11921">
                  <c:v>3.202</c:v>
                </c:pt>
                <c:pt idx="11922">
                  <c:v>3.1559900000000001</c:v>
                </c:pt>
                <c:pt idx="11923">
                  <c:v>3.1010399999999998</c:v>
                </c:pt>
                <c:pt idx="11924">
                  <c:v>3.04243</c:v>
                </c:pt>
                <c:pt idx="11925">
                  <c:v>2.9864700000000002</c:v>
                </c:pt>
                <c:pt idx="11926">
                  <c:v>2.9372600000000002</c:v>
                </c:pt>
                <c:pt idx="11927">
                  <c:v>2.89175</c:v>
                </c:pt>
                <c:pt idx="11928">
                  <c:v>2.8687900000000002</c:v>
                </c:pt>
                <c:pt idx="11929">
                  <c:v>2.8489900000000001</c:v>
                </c:pt>
                <c:pt idx="11930">
                  <c:v>2.8357700000000001</c:v>
                </c:pt>
                <c:pt idx="11931">
                  <c:v>2.82822</c:v>
                </c:pt>
                <c:pt idx="11932">
                  <c:v>2.8319100000000001</c:v>
                </c:pt>
                <c:pt idx="11933">
                  <c:v>2.85616</c:v>
                </c:pt>
                <c:pt idx="11934">
                  <c:v>2.88687</c:v>
                </c:pt>
                <c:pt idx="11935">
                  <c:v>2.9498500000000001</c:v>
                </c:pt>
                <c:pt idx="11936">
                  <c:v>3.0494599999999998</c:v>
                </c:pt>
                <c:pt idx="11937">
                  <c:v>3.21835</c:v>
                </c:pt>
                <c:pt idx="11938">
                  <c:v>3.4655900000000002</c:v>
                </c:pt>
                <c:pt idx="11939">
                  <c:v>3.8042500000000001</c:v>
                </c:pt>
                <c:pt idx="11940">
                  <c:v>4.2121300000000002</c:v>
                </c:pt>
                <c:pt idx="11941">
                  <c:v>4.6554000000000002</c:v>
                </c:pt>
                <c:pt idx="11942">
                  <c:v>5.1061300000000003</c:v>
                </c:pt>
                <c:pt idx="11943">
                  <c:v>5.5099799999999997</c:v>
                </c:pt>
                <c:pt idx="11944">
                  <c:v>5.8016699999999997</c:v>
                </c:pt>
                <c:pt idx="11945">
                  <c:v>5.9480500000000003</c:v>
                </c:pt>
                <c:pt idx="11946">
                  <c:v>5.9444699999999999</c:v>
                </c:pt>
                <c:pt idx="11947">
                  <c:v>5.8164600000000002</c:v>
                </c:pt>
                <c:pt idx="11948">
                  <c:v>5.5960700000000001</c:v>
                </c:pt>
                <c:pt idx="11949">
                  <c:v>5.31867</c:v>
                </c:pt>
                <c:pt idx="11950">
                  <c:v>5.0086700000000004</c:v>
                </c:pt>
                <c:pt idx="11951">
                  <c:v>4.69841</c:v>
                </c:pt>
                <c:pt idx="11952">
                  <c:v>4.4017900000000001</c:v>
                </c:pt>
                <c:pt idx="11953">
                  <c:v>4.1444900000000002</c:v>
                </c:pt>
                <c:pt idx="11954">
                  <c:v>3.9180899999999999</c:v>
                </c:pt>
                <c:pt idx="11955">
                  <c:v>3.7245300000000001</c:v>
                </c:pt>
                <c:pt idx="11956">
                  <c:v>3.56948</c:v>
                </c:pt>
                <c:pt idx="11957">
                  <c:v>3.44089</c:v>
                </c:pt>
                <c:pt idx="11958">
                  <c:v>3.3298700000000001</c:v>
                </c:pt>
                <c:pt idx="11959">
                  <c:v>3.2455500000000002</c:v>
                </c:pt>
                <c:pt idx="11960">
                  <c:v>3.1742300000000001</c:v>
                </c:pt>
                <c:pt idx="11961">
                  <c:v>3.11714</c:v>
                </c:pt>
                <c:pt idx="11962">
                  <c:v>3.0807000000000002</c:v>
                </c:pt>
                <c:pt idx="11963">
                  <c:v>3.0355799999999999</c:v>
                </c:pt>
                <c:pt idx="11964">
                  <c:v>2.9974799999999999</c:v>
                </c:pt>
                <c:pt idx="11965">
                  <c:v>2.9765799999999998</c:v>
                </c:pt>
                <c:pt idx="11966">
                  <c:v>2.95411</c:v>
                </c:pt>
                <c:pt idx="11967">
                  <c:v>2.9373100000000001</c:v>
                </c:pt>
                <c:pt idx="11968">
                  <c:v>2.9188900000000002</c:v>
                </c:pt>
                <c:pt idx="11969">
                  <c:v>2.9004599999999998</c:v>
                </c:pt>
                <c:pt idx="11970">
                  <c:v>2.9000300000000001</c:v>
                </c:pt>
                <c:pt idx="11971">
                  <c:v>2.90265</c:v>
                </c:pt>
                <c:pt idx="11972">
                  <c:v>2.8991099999999999</c:v>
                </c:pt>
                <c:pt idx="11973">
                  <c:v>2.8960400000000002</c:v>
                </c:pt>
                <c:pt idx="11974">
                  <c:v>2.8965999999999998</c:v>
                </c:pt>
                <c:pt idx="11975">
                  <c:v>2.9042599999999998</c:v>
                </c:pt>
                <c:pt idx="11976">
                  <c:v>2.9076300000000002</c:v>
                </c:pt>
                <c:pt idx="11977">
                  <c:v>2.907</c:v>
                </c:pt>
                <c:pt idx="11978">
                  <c:v>2.9071099999999999</c:v>
                </c:pt>
                <c:pt idx="11979">
                  <c:v>2.9264999999999999</c:v>
                </c:pt>
                <c:pt idx="11980">
                  <c:v>2.9518900000000001</c:v>
                </c:pt>
                <c:pt idx="11981">
                  <c:v>2.9773499999999999</c:v>
                </c:pt>
                <c:pt idx="11982">
                  <c:v>3.0186299999999999</c:v>
                </c:pt>
                <c:pt idx="11983">
                  <c:v>3.0540799999999999</c:v>
                </c:pt>
                <c:pt idx="11984">
                  <c:v>3.0973899999999999</c:v>
                </c:pt>
                <c:pt idx="11985">
                  <c:v>3.1435900000000001</c:v>
                </c:pt>
                <c:pt idx="11986">
                  <c:v>3.1924399999999999</c:v>
                </c:pt>
                <c:pt idx="11987">
                  <c:v>3.23142</c:v>
                </c:pt>
                <c:pt idx="11988">
                  <c:v>3.2623600000000001</c:v>
                </c:pt>
                <c:pt idx="11989">
                  <c:v>3.2781500000000001</c:v>
                </c:pt>
                <c:pt idx="11990">
                  <c:v>3.2797900000000002</c:v>
                </c:pt>
                <c:pt idx="11991">
                  <c:v>3.28024</c:v>
                </c:pt>
                <c:pt idx="11992">
                  <c:v>3.2677800000000001</c:v>
                </c:pt>
                <c:pt idx="11993">
                  <c:v>3.2404899999999999</c:v>
                </c:pt>
                <c:pt idx="11994">
                  <c:v>3.2095199999999999</c:v>
                </c:pt>
                <c:pt idx="11995">
                  <c:v>3.1739999999999999</c:v>
                </c:pt>
                <c:pt idx="11996">
                  <c:v>3.1260699999999999</c:v>
                </c:pt>
                <c:pt idx="11997">
                  <c:v>3.0914700000000002</c:v>
                </c:pt>
                <c:pt idx="11998">
                  <c:v>3.0605199999999999</c:v>
                </c:pt>
                <c:pt idx="11999">
                  <c:v>3.0170699999999999</c:v>
                </c:pt>
                <c:pt idx="12000">
                  <c:v>2.9658899999999999</c:v>
                </c:pt>
                <c:pt idx="12001">
                  <c:v>2.92523</c:v>
                </c:pt>
                <c:pt idx="12002">
                  <c:v>2.8827699999999998</c:v>
                </c:pt>
                <c:pt idx="12003">
                  <c:v>2.8605100000000001</c:v>
                </c:pt>
                <c:pt idx="12004">
                  <c:v>2.8487800000000001</c:v>
                </c:pt>
                <c:pt idx="12005">
                  <c:v>2.8320699999999999</c:v>
                </c:pt>
                <c:pt idx="12006">
                  <c:v>2.8323299999999998</c:v>
                </c:pt>
                <c:pt idx="12007">
                  <c:v>2.8508399999999998</c:v>
                </c:pt>
                <c:pt idx="12008">
                  <c:v>2.8794</c:v>
                </c:pt>
                <c:pt idx="12009">
                  <c:v>2.9182399999999999</c:v>
                </c:pt>
                <c:pt idx="12010">
                  <c:v>2.9732099999999999</c:v>
                </c:pt>
                <c:pt idx="12011">
                  <c:v>3.0230899999999998</c:v>
                </c:pt>
                <c:pt idx="12012">
                  <c:v>3.0706600000000002</c:v>
                </c:pt>
                <c:pt idx="12013">
                  <c:v>3.1216300000000001</c:v>
                </c:pt>
                <c:pt idx="12014">
                  <c:v>3.14567</c:v>
                </c:pt>
                <c:pt idx="12015">
                  <c:v>3.1472899999999999</c:v>
                </c:pt>
                <c:pt idx="12016">
                  <c:v>3.1366999999999998</c:v>
                </c:pt>
                <c:pt idx="12017">
                  <c:v>3.1168499999999999</c:v>
                </c:pt>
                <c:pt idx="12018">
                  <c:v>3.0819700000000001</c:v>
                </c:pt>
                <c:pt idx="12019">
                  <c:v>3.0544199999999999</c:v>
                </c:pt>
                <c:pt idx="12020">
                  <c:v>3.02657</c:v>
                </c:pt>
                <c:pt idx="12021">
                  <c:v>2.9830299999999998</c:v>
                </c:pt>
                <c:pt idx="12022">
                  <c:v>2.93798</c:v>
                </c:pt>
                <c:pt idx="12023">
                  <c:v>2.89432</c:v>
                </c:pt>
                <c:pt idx="12024">
                  <c:v>2.86321</c:v>
                </c:pt>
                <c:pt idx="12025">
                  <c:v>2.8437399999999999</c:v>
                </c:pt>
                <c:pt idx="12026">
                  <c:v>2.8288700000000002</c:v>
                </c:pt>
                <c:pt idx="12027">
                  <c:v>2.8313199999999998</c:v>
                </c:pt>
                <c:pt idx="12028">
                  <c:v>2.8342200000000002</c:v>
                </c:pt>
                <c:pt idx="12029">
                  <c:v>2.8525999999999998</c:v>
                </c:pt>
                <c:pt idx="12030">
                  <c:v>2.8768799999999999</c:v>
                </c:pt>
                <c:pt idx="12031">
                  <c:v>2.9134500000000001</c:v>
                </c:pt>
                <c:pt idx="12032">
                  <c:v>2.9441099999999998</c:v>
                </c:pt>
                <c:pt idx="12033">
                  <c:v>2.9853999999999998</c:v>
                </c:pt>
                <c:pt idx="12034">
                  <c:v>3.0078299999999998</c:v>
                </c:pt>
                <c:pt idx="12035">
                  <c:v>3.0298099999999999</c:v>
                </c:pt>
                <c:pt idx="12036">
                  <c:v>3.0402399999999998</c:v>
                </c:pt>
                <c:pt idx="12037">
                  <c:v>3.0370699999999999</c:v>
                </c:pt>
                <c:pt idx="12038">
                  <c:v>3.0279199999999999</c:v>
                </c:pt>
                <c:pt idx="12039">
                  <c:v>3.0360200000000002</c:v>
                </c:pt>
                <c:pt idx="12040">
                  <c:v>3.0513400000000002</c:v>
                </c:pt>
                <c:pt idx="12041">
                  <c:v>3.0637599999999998</c:v>
                </c:pt>
                <c:pt idx="12042">
                  <c:v>3.0908000000000002</c:v>
                </c:pt>
                <c:pt idx="12043">
                  <c:v>3.1163400000000001</c:v>
                </c:pt>
                <c:pt idx="12044">
                  <c:v>3.14642</c:v>
                </c:pt>
                <c:pt idx="12045">
                  <c:v>3.1602100000000002</c:v>
                </c:pt>
                <c:pt idx="12046">
                  <c:v>3.1776200000000001</c:v>
                </c:pt>
                <c:pt idx="12047">
                  <c:v>3.1867999999999999</c:v>
                </c:pt>
                <c:pt idx="12048">
                  <c:v>3.1823800000000002</c:v>
                </c:pt>
                <c:pt idx="12049">
                  <c:v>3.1581000000000001</c:v>
                </c:pt>
                <c:pt idx="12050">
                  <c:v>3.1419199999999998</c:v>
                </c:pt>
                <c:pt idx="12051">
                  <c:v>3.1149200000000001</c:v>
                </c:pt>
                <c:pt idx="12052">
                  <c:v>3.0842200000000002</c:v>
                </c:pt>
                <c:pt idx="12053">
                  <c:v>3.0501499999999999</c:v>
                </c:pt>
                <c:pt idx="12054">
                  <c:v>3.01342</c:v>
                </c:pt>
                <c:pt idx="12055">
                  <c:v>2.9781499999999999</c:v>
                </c:pt>
                <c:pt idx="12056">
                  <c:v>2.95025</c:v>
                </c:pt>
                <c:pt idx="12057">
                  <c:v>2.9203100000000002</c:v>
                </c:pt>
                <c:pt idx="12058">
                  <c:v>2.9009999999999998</c:v>
                </c:pt>
                <c:pt idx="12059">
                  <c:v>2.8851499999999999</c:v>
                </c:pt>
                <c:pt idx="12060">
                  <c:v>2.8656000000000001</c:v>
                </c:pt>
                <c:pt idx="12061">
                  <c:v>2.8508200000000001</c:v>
                </c:pt>
                <c:pt idx="12062">
                  <c:v>2.8394599999999999</c:v>
                </c:pt>
                <c:pt idx="12063">
                  <c:v>2.8314400000000002</c:v>
                </c:pt>
                <c:pt idx="12064">
                  <c:v>2.8343799999999999</c:v>
                </c:pt>
                <c:pt idx="12065">
                  <c:v>2.8296999999999999</c:v>
                </c:pt>
                <c:pt idx="12066">
                  <c:v>2.8294800000000002</c:v>
                </c:pt>
                <c:pt idx="12067">
                  <c:v>2.8165200000000001</c:v>
                </c:pt>
                <c:pt idx="12068">
                  <c:v>2.8111299999999999</c:v>
                </c:pt>
                <c:pt idx="12069">
                  <c:v>2.8040400000000001</c:v>
                </c:pt>
                <c:pt idx="12070">
                  <c:v>2.8025199999999999</c:v>
                </c:pt>
                <c:pt idx="12071">
                  <c:v>2.8067700000000002</c:v>
                </c:pt>
                <c:pt idx="12072">
                  <c:v>2.8039100000000001</c:v>
                </c:pt>
                <c:pt idx="12073">
                  <c:v>2.80829</c:v>
                </c:pt>
                <c:pt idx="12074">
                  <c:v>2.8093699999999999</c:v>
                </c:pt>
                <c:pt idx="12075">
                  <c:v>2.8084899999999999</c:v>
                </c:pt>
                <c:pt idx="12076">
                  <c:v>2.8113899999999998</c:v>
                </c:pt>
                <c:pt idx="12077">
                  <c:v>2.8121100000000001</c:v>
                </c:pt>
                <c:pt idx="12078">
                  <c:v>2.8198699999999999</c:v>
                </c:pt>
                <c:pt idx="12079">
                  <c:v>2.80355</c:v>
                </c:pt>
                <c:pt idx="12080">
                  <c:v>2.7904100000000001</c:v>
                </c:pt>
                <c:pt idx="12081">
                  <c:v>2.7831399999999999</c:v>
                </c:pt>
                <c:pt idx="12082">
                  <c:v>2.7694000000000001</c:v>
                </c:pt>
                <c:pt idx="12083">
                  <c:v>2.75752</c:v>
                </c:pt>
                <c:pt idx="12084">
                  <c:v>2.75061</c:v>
                </c:pt>
                <c:pt idx="12085">
                  <c:v>2.7443599999999999</c:v>
                </c:pt>
                <c:pt idx="12086">
                  <c:v>2.7341000000000002</c:v>
                </c:pt>
                <c:pt idx="12087">
                  <c:v>2.7248399999999999</c:v>
                </c:pt>
                <c:pt idx="12088">
                  <c:v>2.7252100000000001</c:v>
                </c:pt>
                <c:pt idx="12089">
                  <c:v>2.72404</c:v>
                </c:pt>
                <c:pt idx="12090">
                  <c:v>2.7240199999999999</c:v>
                </c:pt>
                <c:pt idx="12091">
                  <c:v>2.7232099999999999</c:v>
                </c:pt>
                <c:pt idx="12092">
                  <c:v>2.7178399999999998</c:v>
                </c:pt>
                <c:pt idx="12093">
                  <c:v>2.7142599999999999</c:v>
                </c:pt>
                <c:pt idx="12094">
                  <c:v>2.7099600000000001</c:v>
                </c:pt>
                <c:pt idx="12095">
                  <c:v>2.6977500000000001</c:v>
                </c:pt>
                <c:pt idx="12096">
                  <c:v>2.68858</c:v>
                </c:pt>
                <c:pt idx="12097">
                  <c:v>2.6694800000000001</c:v>
                </c:pt>
                <c:pt idx="12098">
                  <c:v>2.6440199999999998</c:v>
                </c:pt>
                <c:pt idx="12099">
                  <c:v>2.6212499999999999</c:v>
                </c:pt>
                <c:pt idx="12100">
                  <c:v>2.6004499999999999</c:v>
                </c:pt>
                <c:pt idx="12101">
                  <c:v>2.5899899999999998</c:v>
                </c:pt>
                <c:pt idx="12102">
                  <c:v>2.5668299999999999</c:v>
                </c:pt>
                <c:pt idx="12103">
                  <c:v>2.5526800000000001</c:v>
                </c:pt>
                <c:pt idx="12104">
                  <c:v>2.54013</c:v>
                </c:pt>
                <c:pt idx="12105">
                  <c:v>2.5376799999999999</c:v>
                </c:pt>
                <c:pt idx="12106">
                  <c:v>2.5197699999999998</c:v>
                </c:pt>
                <c:pt idx="12107">
                  <c:v>2.50976</c:v>
                </c:pt>
                <c:pt idx="12108">
                  <c:v>2.4971100000000002</c:v>
                </c:pt>
                <c:pt idx="12109">
                  <c:v>2.4989300000000001</c:v>
                </c:pt>
                <c:pt idx="12110">
                  <c:v>2.5115500000000002</c:v>
                </c:pt>
                <c:pt idx="12111">
                  <c:v>2.52129</c:v>
                </c:pt>
                <c:pt idx="12112">
                  <c:v>2.5418500000000002</c:v>
                </c:pt>
                <c:pt idx="12113">
                  <c:v>2.5639599999999998</c:v>
                </c:pt>
                <c:pt idx="12114">
                  <c:v>2.58975</c:v>
                </c:pt>
                <c:pt idx="12115">
                  <c:v>2.6177600000000001</c:v>
                </c:pt>
                <c:pt idx="12116">
                  <c:v>2.6473</c:v>
                </c:pt>
                <c:pt idx="12117">
                  <c:v>2.6839200000000001</c:v>
                </c:pt>
                <c:pt idx="12118">
                  <c:v>2.7277900000000002</c:v>
                </c:pt>
                <c:pt idx="12119">
                  <c:v>2.7734999999999999</c:v>
                </c:pt>
                <c:pt idx="12120">
                  <c:v>2.8189199999999999</c:v>
                </c:pt>
                <c:pt idx="12121">
                  <c:v>2.8685200000000002</c:v>
                </c:pt>
                <c:pt idx="12122">
                  <c:v>2.9194</c:v>
                </c:pt>
                <c:pt idx="12123">
                  <c:v>2.96156</c:v>
                </c:pt>
                <c:pt idx="12124">
                  <c:v>2.99952</c:v>
                </c:pt>
                <c:pt idx="12125">
                  <c:v>3.0284300000000002</c:v>
                </c:pt>
                <c:pt idx="12126">
                  <c:v>3.0528499999999998</c:v>
                </c:pt>
                <c:pt idx="12127">
                  <c:v>3.0585800000000001</c:v>
                </c:pt>
                <c:pt idx="12128">
                  <c:v>3.0689199999999999</c:v>
                </c:pt>
                <c:pt idx="12129">
                  <c:v>3.08135</c:v>
                </c:pt>
                <c:pt idx="12130">
                  <c:v>3.08291</c:v>
                </c:pt>
                <c:pt idx="12131">
                  <c:v>3.0760100000000001</c:v>
                </c:pt>
                <c:pt idx="12132">
                  <c:v>3.0758899999999998</c:v>
                </c:pt>
                <c:pt idx="12133">
                  <c:v>3.0762999999999998</c:v>
                </c:pt>
                <c:pt idx="12134">
                  <c:v>3.0704400000000001</c:v>
                </c:pt>
                <c:pt idx="12135">
                  <c:v>3.0596100000000002</c:v>
                </c:pt>
                <c:pt idx="12136">
                  <c:v>3.0352299999999999</c:v>
                </c:pt>
                <c:pt idx="12137">
                  <c:v>3.0050699999999999</c:v>
                </c:pt>
                <c:pt idx="12138">
                  <c:v>2.9841500000000001</c:v>
                </c:pt>
                <c:pt idx="12139">
                  <c:v>2.9577900000000001</c:v>
                </c:pt>
                <c:pt idx="12140">
                  <c:v>2.9321600000000001</c:v>
                </c:pt>
                <c:pt idx="12141">
                  <c:v>2.90381</c:v>
                </c:pt>
                <c:pt idx="12142">
                  <c:v>2.8571900000000001</c:v>
                </c:pt>
                <c:pt idx="12143">
                  <c:v>2.8058999999999998</c:v>
                </c:pt>
                <c:pt idx="12144">
                  <c:v>2.7598500000000001</c:v>
                </c:pt>
                <c:pt idx="12145">
                  <c:v>2.7201599999999999</c:v>
                </c:pt>
                <c:pt idx="12146">
                  <c:v>2.6719400000000002</c:v>
                </c:pt>
                <c:pt idx="12147">
                  <c:v>2.63653</c:v>
                </c:pt>
                <c:pt idx="12148">
                  <c:v>2.6101000000000001</c:v>
                </c:pt>
                <c:pt idx="12149">
                  <c:v>2.5804100000000001</c:v>
                </c:pt>
                <c:pt idx="12150">
                  <c:v>2.5469900000000001</c:v>
                </c:pt>
                <c:pt idx="12151">
                  <c:v>2.5194200000000002</c:v>
                </c:pt>
                <c:pt idx="12152">
                  <c:v>2.49763</c:v>
                </c:pt>
                <c:pt idx="12153">
                  <c:v>2.4864799999999998</c:v>
                </c:pt>
                <c:pt idx="12154">
                  <c:v>2.47533</c:v>
                </c:pt>
                <c:pt idx="12155">
                  <c:v>2.46027</c:v>
                </c:pt>
                <c:pt idx="12156">
                  <c:v>2.4580799999999998</c:v>
                </c:pt>
                <c:pt idx="12157">
                  <c:v>2.4622099999999998</c:v>
                </c:pt>
                <c:pt idx="12158">
                  <c:v>2.4648599999999998</c:v>
                </c:pt>
                <c:pt idx="12159">
                  <c:v>2.4579</c:v>
                </c:pt>
                <c:pt idx="12160">
                  <c:v>2.4628000000000001</c:v>
                </c:pt>
                <c:pt idx="12161">
                  <c:v>2.47431</c:v>
                </c:pt>
                <c:pt idx="12162">
                  <c:v>2.48827</c:v>
                </c:pt>
                <c:pt idx="12163">
                  <c:v>2.49335</c:v>
                </c:pt>
                <c:pt idx="12164">
                  <c:v>2.4975800000000001</c:v>
                </c:pt>
                <c:pt idx="12165">
                  <c:v>2.5026199999999998</c:v>
                </c:pt>
                <c:pt idx="12166">
                  <c:v>2.5010300000000001</c:v>
                </c:pt>
                <c:pt idx="12167">
                  <c:v>2.4954399999999999</c:v>
                </c:pt>
                <c:pt idx="12168">
                  <c:v>2.50048</c:v>
                </c:pt>
                <c:pt idx="12169">
                  <c:v>2.5064500000000001</c:v>
                </c:pt>
                <c:pt idx="12170">
                  <c:v>2.4944899999999999</c:v>
                </c:pt>
                <c:pt idx="12171">
                  <c:v>2.48767</c:v>
                </c:pt>
                <c:pt idx="12172">
                  <c:v>2.49613</c:v>
                </c:pt>
                <c:pt idx="12173">
                  <c:v>2.4995699999999998</c:v>
                </c:pt>
                <c:pt idx="12174">
                  <c:v>2.49221</c:v>
                </c:pt>
                <c:pt idx="12175">
                  <c:v>2.5053100000000001</c:v>
                </c:pt>
                <c:pt idx="12176">
                  <c:v>2.52732</c:v>
                </c:pt>
                <c:pt idx="12177">
                  <c:v>2.5521699999999998</c:v>
                </c:pt>
                <c:pt idx="12178">
                  <c:v>2.5882000000000001</c:v>
                </c:pt>
                <c:pt idx="12179">
                  <c:v>2.6368900000000002</c:v>
                </c:pt>
                <c:pt idx="12180">
                  <c:v>2.6804000000000001</c:v>
                </c:pt>
                <c:pt idx="12181">
                  <c:v>2.73237</c:v>
                </c:pt>
                <c:pt idx="12182">
                  <c:v>2.7996300000000001</c:v>
                </c:pt>
                <c:pt idx="12183">
                  <c:v>2.8757700000000002</c:v>
                </c:pt>
                <c:pt idx="12184">
                  <c:v>2.9616500000000001</c:v>
                </c:pt>
                <c:pt idx="12185">
                  <c:v>3.04732</c:v>
                </c:pt>
                <c:pt idx="12186">
                  <c:v>3.12581</c:v>
                </c:pt>
                <c:pt idx="12187">
                  <c:v>3.2083900000000001</c:v>
                </c:pt>
                <c:pt idx="12188">
                  <c:v>3.2795700000000001</c:v>
                </c:pt>
                <c:pt idx="12189">
                  <c:v>3.34659</c:v>
                </c:pt>
                <c:pt idx="12190">
                  <c:v>3.3909400000000001</c:v>
                </c:pt>
                <c:pt idx="12191">
                  <c:v>3.4194599999999999</c:v>
                </c:pt>
                <c:pt idx="12192">
                  <c:v>3.4380199999999999</c:v>
                </c:pt>
                <c:pt idx="12193">
                  <c:v>3.4432200000000002</c:v>
                </c:pt>
                <c:pt idx="12194">
                  <c:v>3.4257900000000001</c:v>
                </c:pt>
                <c:pt idx="12195">
                  <c:v>3.3913700000000002</c:v>
                </c:pt>
                <c:pt idx="12196">
                  <c:v>3.3461699999999999</c:v>
                </c:pt>
                <c:pt idx="12197">
                  <c:v>3.2928199999999999</c:v>
                </c:pt>
                <c:pt idx="12198">
                  <c:v>3.2380599999999999</c:v>
                </c:pt>
                <c:pt idx="12199">
                  <c:v>3.1772300000000002</c:v>
                </c:pt>
                <c:pt idx="12200">
                  <c:v>3.1163799999999999</c:v>
                </c:pt>
                <c:pt idx="12201">
                  <c:v>3.04</c:v>
                </c:pt>
                <c:pt idx="12202">
                  <c:v>2.9803000000000002</c:v>
                </c:pt>
                <c:pt idx="12203">
                  <c:v>2.9230800000000001</c:v>
                </c:pt>
                <c:pt idx="12204">
                  <c:v>2.8627400000000001</c:v>
                </c:pt>
                <c:pt idx="12205">
                  <c:v>2.8091400000000002</c:v>
                </c:pt>
                <c:pt idx="12206">
                  <c:v>2.7518699999999998</c:v>
                </c:pt>
                <c:pt idx="12207">
                  <c:v>2.7115399999999998</c:v>
                </c:pt>
                <c:pt idx="12208">
                  <c:v>2.67475</c:v>
                </c:pt>
                <c:pt idx="12209">
                  <c:v>2.6366800000000001</c:v>
                </c:pt>
                <c:pt idx="12210">
                  <c:v>2.5990600000000001</c:v>
                </c:pt>
                <c:pt idx="12211">
                  <c:v>2.5594100000000002</c:v>
                </c:pt>
                <c:pt idx="12212">
                  <c:v>2.52915</c:v>
                </c:pt>
                <c:pt idx="12213">
                  <c:v>2.50461</c:v>
                </c:pt>
                <c:pt idx="12214">
                  <c:v>2.4755500000000001</c:v>
                </c:pt>
                <c:pt idx="12215">
                  <c:v>2.4594900000000002</c:v>
                </c:pt>
                <c:pt idx="12216">
                  <c:v>2.4430200000000002</c:v>
                </c:pt>
                <c:pt idx="12217">
                  <c:v>2.4254799999999999</c:v>
                </c:pt>
                <c:pt idx="12218">
                  <c:v>2.4056500000000001</c:v>
                </c:pt>
                <c:pt idx="12219">
                  <c:v>2.3793000000000002</c:v>
                </c:pt>
                <c:pt idx="12220">
                  <c:v>2.3662100000000001</c:v>
                </c:pt>
                <c:pt idx="12221">
                  <c:v>2.3620899999999998</c:v>
                </c:pt>
                <c:pt idx="12222">
                  <c:v>2.3499500000000002</c:v>
                </c:pt>
                <c:pt idx="12223">
                  <c:v>2.3437000000000001</c:v>
                </c:pt>
                <c:pt idx="12224">
                  <c:v>2.3427799999999999</c:v>
                </c:pt>
                <c:pt idx="12225">
                  <c:v>2.33405</c:v>
                </c:pt>
                <c:pt idx="12226">
                  <c:v>2.3306800000000001</c:v>
                </c:pt>
                <c:pt idx="12227">
                  <c:v>2.3304900000000002</c:v>
                </c:pt>
                <c:pt idx="12228">
                  <c:v>2.3475199999999998</c:v>
                </c:pt>
                <c:pt idx="12229">
                  <c:v>2.3613</c:v>
                </c:pt>
                <c:pt idx="12230">
                  <c:v>2.3774199999999999</c:v>
                </c:pt>
                <c:pt idx="12231">
                  <c:v>2.4016799999999998</c:v>
                </c:pt>
                <c:pt idx="12232">
                  <c:v>2.4274800000000001</c:v>
                </c:pt>
                <c:pt idx="12233">
                  <c:v>2.4463599999999999</c:v>
                </c:pt>
                <c:pt idx="12234">
                  <c:v>2.47065</c:v>
                </c:pt>
                <c:pt idx="12235">
                  <c:v>2.4960499999999999</c:v>
                </c:pt>
                <c:pt idx="12236">
                  <c:v>2.5293199999999998</c:v>
                </c:pt>
                <c:pt idx="12237">
                  <c:v>2.55627</c:v>
                </c:pt>
                <c:pt idx="12238">
                  <c:v>2.57789</c:v>
                </c:pt>
                <c:pt idx="12239">
                  <c:v>2.5937100000000002</c:v>
                </c:pt>
                <c:pt idx="12240">
                  <c:v>2.6064699999999998</c:v>
                </c:pt>
                <c:pt idx="12241">
                  <c:v>2.6131899999999999</c:v>
                </c:pt>
                <c:pt idx="12242">
                  <c:v>2.5995499999999998</c:v>
                </c:pt>
                <c:pt idx="12243">
                  <c:v>2.5772300000000001</c:v>
                </c:pt>
                <c:pt idx="12244">
                  <c:v>2.5565099999999998</c:v>
                </c:pt>
                <c:pt idx="12245">
                  <c:v>2.5354299999999999</c:v>
                </c:pt>
                <c:pt idx="12246">
                  <c:v>2.51946</c:v>
                </c:pt>
                <c:pt idx="12247">
                  <c:v>2.4927800000000002</c:v>
                </c:pt>
                <c:pt idx="12248">
                  <c:v>2.4629500000000002</c:v>
                </c:pt>
                <c:pt idx="12249">
                  <c:v>2.4344600000000001</c:v>
                </c:pt>
                <c:pt idx="12250">
                  <c:v>2.4065500000000002</c:v>
                </c:pt>
                <c:pt idx="12251">
                  <c:v>2.3825500000000002</c:v>
                </c:pt>
                <c:pt idx="12252">
                  <c:v>2.3546299999999998</c:v>
                </c:pt>
                <c:pt idx="12253">
                  <c:v>2.3420100000000001</c:v>
                </c:pt>
                <c:pt idx="12254">
                  <c:v>2.3235700000000001</c:v>
                </c:pt>
                <c:pt idx="12255">
                  <c:v>2.3031199999999998</c:v>
                </c:pt>
                <c:pt idx="12256">
                  <c:v>2.2852199999999998</c:v>
                </c:pt>
                <c:pt idx="12257">
                  <c:v>2.2679499999999999</c:v>
                </c:pt>
                <c:pt idx="12258">
                  <c:v>2.2575400000000001</c:v>
                </c:pt>
                <c:pt idx="12259">
                  <c:v>2.2514500000000002</c:v>
                </c:pt>
                <c:pt idx="12260">
                  <c:v>2.2567499999999998</c:v>
                </c:pt>
                <c:pt idx="12261">
                  <c:v>2.2518500000000001</c:v>
                </c:pt>
                <c:pt idx="12262">
                  <c:v>2.24295</c:v>
                </c:pt>
                <c:pt idx="12263">
                  <c:v>2.24579</c:v>
                </c:pt>
                <c:pt idx="12264">
                  <c:v>2.2395299999999998</c:v>
                </c:pt>
                <c:pt idx="12265">
                  <c:v>2.2429700000000001</c:v>
                </c:pt>
                <c:pt idx="12266">
                  <c:v>2.2469000000000001</c:v>
                </c:pt>
                <c:pt idx="12267">
                  <c:v>2.2409599999999998</c:v>
                </c:pt>
                <c:pt idx="12268">
                  <c:v>2.23821</c:v>
                </c:pt>
                <c:pt idx="12269">
                  <c:v>2.23407</c:v>
                </c:pt>
                <c:pt idx="12270">
                  <c:v>2.2261500000000001</c:v>
                </c:pt>
                <c:pt idx="12271">
                  <c:v>2.2220300000000002</c:v>
                </c:pt>
                <c:pt idx="12272">
                  <c:v>2.2097600000000002</c:v>
                </c:pt>
                <c:pt idx="12273">
                  <c:v>2.2017799999999998</c:v>
                </c:pt>
                <c:pt idx="12274">
                  <c:v>2.1968200000000002</c:v>
                </c:pt>
                <c:pt idx="12275">
                  <c:v>2.1861299999999999</c:v>
                </c:pt>
                <c:pt idx="12276">
                  <c:v>2.1806399999999999</c:v>
                </c:pt>
                <c:pt idx="12277">
                  <c:v>2.1677900000000001</c:v>
                </c:pt>
                <c:pt idx="12278">
                  <c:v>2.15998</c:v>
                </c:pt>
                <c:pt idx="12279">
                  <c:v>2.1543700000000001</c:v>
                </c:pt>
                <c:pt idx="12280">
                  <c:v>2.14479</c:v>
                </c:pt>
                <c:pt idx="12281">
                  <c:v>2.1419700000000002</c:v>
                </c:pt>
                <c:pt idx="12282">
                  <c:v>2.13273</c:v>
                </c:pt>
                <c:pt idx="12283">
                  <c:v>2.1278999999999999</c:v>
                </c:pt>
                <c:pt idx="12284">
                  <c:v>2.1291899999999999</c:v>
                </c:pt>
                <c:pt idx="12285">
                  <c:v>2.12616</c:v>
                </c:pt>
                <c:pt idx="12286">
                  <c:v>2.1236799999999998</c:v>
                </c:pt>
                <c:pt idx="12287">
                  <c:v>2.1169099999999998</c:v>
                </c:pt>
                <c:pt idx="12288">
                  <c:v>2.1160700000000001</c:v>
                </c:pt>
                <c:pt idx="12289">
                  <c:v>2.12643</c:v>
                </c:pt>
                <c:pt idx="12290">
                  <c:v>2.12677</c:v>
                </c:pt>
                <c:pt idx="12291">
                  <c:v>2.1247199999999999</c:v>
                </c:pt>
                <c:pt idx="12292">
                  <c:v>2.1269399999999998</c:v>
                </c:pt>
                <c:pt idx="12293">
                  <c:v>2.12181</c:v>
                </c:pt>
                <c:pt idx="12294">
                  <c:v>2.1197499999999998</c:v>
                </c:pt>
                <c:pt idx="12295">
                  <c:v>2.1131600000000001</c:v>
                </c:pt>
                <c:pt idx="12296">
                  <c:v>2.1176699999999999</c:v>
                </c:pt>
                <c:pt idx="12297">
                  <c:v>2.1219000000000001</c:v>
                </c:pt>
                <c:pt idx="12298">
                  <c:v>2.1195400000000002</c:v>
                </c:pt>
                <c:pt idx="12299">
                  <c:v>2.1271200000000001</c:v>
                </c:pt>
                <c:pt idx="12300">
                  <c:v>2.1214599999999999</c:v>
                </c:pt>
                <c:pt idx="12301">
                  <c:v>2.1218699999999999</c:v>
                </c:pt>
                <c:pt idx="12302">
                  <c:v>2.1172599999999999</c:v>
                </c:pt>
                <c:pt idx="12303">
                  <c:v>2.1161699999999999</c:v>
                </c:pt>
                <c:pt idx="12304">
                  <c:v>2.1103000000000001</c:v>
                </c:pt>
                <c:pt idx="12305">
                  <c:v>2.09659</c:v>
                </c:pt>
                <c:pt idx="12306">
                  <c:v>2.0893000000000002</c:v>
                </c:pt>
                <c:pt idx="12307">
                  <c:v>2.0842000000000001</c:v>
                </c:pt>
                <c:pt idx="12308">
                  <c:v>2.0723500000000001</c:v>
                </c:pt>
                <c:pt idx="12309">
                  <c:v>2.0648499999999999</c:v>
                </c:pt>
                <c:pt idx="12310">
                  <c:v>2.0644800000000001</c:v>
                </c:pt>
                <c:pt idx="12311">
                  <c:v>2.0583200000000001</c:v>
                </c:pt>
                <c:pt idx="12312">
                  <c:v>2.04962</c:v>
                </c:pt>
                <c:pt idx="12313">
                  <c:v>2.0422400000000001</c:v>
                </c:pt>
                <c:pt idx="12314">
                  <c:v>2.0304799999999998</c:v>
                </c:pt>
                <c:pt idx="12315">
                  <c:v>2.0363199999999999</c:v>
                </c:pt>
                <c:pt idx="12316">
                  <c:v>2.0494500000000002</c:v>
                </c:pt>
                <c:pt idx="12317">
                  <c:v>2.0427599999999999</c:v>
                </c:pt>
                <c:pt idx="12318">
                  <c:v>2.0394600000000001</c:v>
                </c:pt>
                <c:pt idx="12319">
                  <c:v>2.0407799999999998</c:v>
                </c:pt>
                <c:pt idx="12320">
                  <c:v>2.0417700000000001</c:v>
                </c:pt>
                <c:pt idx="12321">
                  <c:v>2.0436100000000001</c:v>
                </c:pt>
                <c:pt idx="12322">
                  <c:v>2.0402900000000002</c:v>
                </c:pt>
                <c:pt idx="12323">
                  <c:v>2.0295299999999998</c:v>
                </c:pt>
                <c:pt idx="12324">
                  <c:v>2.0212400000000001</c:v>
                </c:pt>
                <c:pt idx="12325">
                  <c:v>2.0214500000000002</c:v>
                </c:pt>
                <c:pt idx="12326">
                  <c:v>2.0168200000000001</c:v>
                </c:pt>
                <c:pt idx="12327">
                  <c:v>2.0164599999999999</c:v>
                </c:pt>
                <c:pt idx="12328">
                  <c:v>2.0093800000000002</c:v>
                </c:pt>
                <c:pt idx="12329">
                  <c:v>1.9974400000000001</c:v>
                </c:pt>
                <c:pt idx="12330">
                  <c:v>1.99047</c:v>
                </c:pt>
                <c:pt idx="12331">
                  <c:v>1.9816100000000001</c:v>
                </c:pt>
                <c:pt idx="12332">
                  <c:v>1.9721900000000001</c:v>
                </c:pt>
                <c:pt idx="12333">
                  <c:v>1.9656800000000001</c:v>
                </c:pt>
                <c:pt idx="12334">
                  <c:v>1.9585300000000001</c:v>
                </c:pt>
                <c:pt idx="12335">
                  <c:v>1.9410700000000001</c:v>
                </c:pt>
                <c:pt idx="12336">
                  <c:v>1.92659</c:v>
                </c:pt>
                <c:pt idx="12337">
                  <c:v>1.92347</c:v>
                </c:pt>
                <c:pt idx="12338">
                  <c:v>1.91571</c:v>
                </c:pt>
                <c:pt idx="12339">
                  <c:v>1.9037999999999999</c:v>
                </c:pt>
                <c:pt idx="12340">
                  <c:v>1.88971</c:v>
                </c:pt>
                <c:pt idx="12341">
                  <c:v>1.88479</c:v>
                </c:pt>
                <c:pt idx="12342">
                  <c:v>1.88226</c:v>
                </c:pt>
                <c:pt idx="12343">
                  <c:v>1.8768</c:v>
                </c:pt>
                <c:pt idx="12344">
                  <c:v>1.86832</c:v>
                </c:pt>
                <c:pt idx="12345">
                  <c:v>1.87052</c:v>
                </c:pt>
                <c:pt idx="12346">
                  <c:v>1.8734</c:v>
                </c:pt>
                <c:pt idx="12347">
                  <c:v>1.8638300000000001</c:v>
                </c:pt>
                <c:pt idx="12348">
                  <c:v>1.8648</c:v>
                </c:pt>
                <c:pt idx="12349">
                  <c:v>1.8585700000000001</c:v>
                </c:pt>
                <c:pt idx="12350">
                  <c:v>1.86073</c:v>
                </c:pt>
                <c:pt idx="12351">
                  <c:v>1.8702099999999999</c:v>
                </c:pt>
                <c:pt idx="12352">
                  <c:v>1.87724</c:v>
                </c:pt>
                <c:pt idx="12353">
                  <c:v>1.88032</c:v>
                </c:pt>
                <c:pt idx="12354">
                  <c:v>1.889</c:v>
                </c:pt>
                <c:pt idx="12355">
                  <c:v>1.9030199999999999</c:v>
                </c:pt>
                <c:pt idx="12356">
                  <c:v>1.9169700000000001</c:v>
                </c:pt>
                <c:pt idx="12357">
                  <c:v>1.92509</c:v>
                </c:pt>
                <c:pt idx="12358">
                  <c:v>1.9382699999999999</c:v>
                </c:pt>
                <c:pt idx="12359">
                  <c:v>1.9457100000000001</c:v>
                </c:pt>
                <c:pt idx="12360">
                  <c:v>1.95682</c:v>
                </c:pt>
                <c:pt idx="12361">
                  <c:v>1.9677800000000001</c:v>
                </c:pt>
                <c:pt idx="12362">
                  <c:v>1.97319</c:v>
                </c:pt>
                <c:pt idx="12363">
                  <c:v>1.9718899999999999</c:v>
                </c:pt>
                <c:pt idx="12364">
                  <c:v>1.9801299999999999</c:v>
                </c:pt>
                <c:pt idx="12365">
                  <c:v>1.97967</c:v>
                </c:pt>
                <c:pt idx="12366">
                  <c:v>1.9934499999999999</c:v>
                </c:pt>
                <c:pt idx="12367">
                  <c:v>1.99031</c:v>
                </c:pt>
                <c:pt idx="12368">
                  <c:v>1.9895499999999999</c:v>
                </c:pt>
                <c:pt idx="12369">
                  <c:v>1.98935</c:v>
                </c:pt>
                <c:pt idx="12370">
                  <c:v>1.9817100000000001</c:v>
                </c:pt>
                <c:pt idx="12371">
                  <c:v>1.9756899999999999</c:v>
                </c:pt>
                <c:pt idx="12372">
                  <c:v>1.9643699999999999</c:v>
                </c:pt>
                <c:pt idx="12373">
                  <c:v>1.9595800000000001</c:v>
                </c:pt>
                <c:pt idx="12374">
                  <c:v>1.9532099999999999</c:v>
                </c:pt>
                <c:pt idx="12375">
                  <c:v>1.9422200000000001</c:v>
                </c:pt>
                <c:pt idx="12376">
                  <c:v>1.9375599999999999</c:v>
                </c:pt>
                <c:pt idx="12377">
                  <c:v>1.9295500000000001</c:v>
                </c:pt>
                <c:pt idx="12378">
                  <c:v>1.9232400000000001</c:v>
                </c:pt>
                <c:pt idx="12379">
                  <c:v>1.9154100000000001</c:v>
                </c:pt>
                <c:pt idx="12380">
                  <c:v>1.90656</c:v>
                </c:pt>
                <c:pt idx="12381">
                  <c:v>1.89825</c:v>
                </c:pt>
                <c:pt idx="12382">
                  <c:v>1.8843300000000001</c:v>
                </c:pt>
                <c:pt idx="12383">
                  <c:v>1.87368</c:v>
                </c:pt>
                <c:pt idx="12384">
                  <c:v>1.86836</c:v>
                </c:pt>
                <c:pt idx="12385">
                  <c:v>1.85948</c:v>
                </c:pt>
                <c:pt idx="12386">
                  <c:v>1.8484100000000001</c:v>
                </c:pt>
                <c:pt idx="12387">
                  <c:v>1.8403700000000001</c:v>
                </c:pt>
                <c:pt idx="12388">
                  <c:v>1.8337000000000001</c:v>
                </c:pt>
                <c:pt idx="12389">
                  <c:v>1.8379300000000001</c:v>
                </c:pt>
                <c:pt idx="12390">
                  <c:v>1.8411500000000001</c:v>
                </c:pt>
                <c:pt idx="12391">
                  <c:v>1.8303799999999999</c:v>
                </c:pt>
                <c:pt idx="12392">
                  <c:v>1.81657</c:v>
                </c:pt>
                <c:pt idx="12393">
                  <c:v>1.81498</c:v>
                </c:pt>
                <c:pt idx="12394">
                  <c:v>1.80661</c:v>
                </c:pt>
                <c:pt idx="12395">
                  <c:v>1.8030999999999999</c:v>
                </c:pt>
                <c:pt idx="12396">
                  <c:v>1.7994399999999999</c:v>
                </c:pt>
                <c:pt idx="12397">
                  <c:v>1.7985100000000001</c:v>
                </c:pt>
                <c:pt idx="12398">
                  <c:v>1.7909900000000001</c:v>
                </c:pt>
                <c:pt idx="12399">
                  <c:v>1.78583</c:v>
                </c:pt>
                <c:pt idx="12400">
                  <c:v>1.7816000000000001</c:v>
                </c:pt>
                <c:pt idx="12401">
                  <c:v>1.7782500000000001</c:v>
                </c:pt>
                <c:pt idx="12402">
                  <c:v>1.77722</c:v>
                </c:pt>
                <c:pt idx="12403">
                  <c:v>1.7727999999999999</c:v>
                </c:pt>
                <c:pt idx="12404">
                  <c:v>1.76207</c:v>
                </c:pt>
                <c:pt idx="12405">
                  <c:v>1.7527900000000001</c:v>
                </c:pt>
                <c:pt idx="12406">
                  <c:v>1.7523200000000001</c:v>
                </c:pt>
                <c:pt idx="12407">
                  <c:v>1.75641</c:v>
                </c:pt>
                <c:pt idx="12408">
                  <c:v>1.75803</c:v>
                </c:pt>
                <c:pt idx="12409">
                  <c:v>1.75152</c:v>
                </c:pt>
                <c:pt idx="12410">
                  <c:v>1.75156</c:v>
                </c:pt>
                <c:pt idx="12411">
                  <c:v>1.7449300000000001</c:v>
                </c:pt>
                <c:pt idx="12412">
                  <c:v>1.7460500000000001</c:v>
                </c:pt>
                <c:pt idx="12413">
                  <c:v>1.748</c:v>
                </c:pt>
                <c:pt idx="12414">
                  <c:v>1.7456799999999999</c:v>
                </c:pt>
                <c:pt idx="12415">
                  <c:v>1.7403200000000001</c:v>
                </c:pt>
                <c:pt idx="12416">
                  <c:v>1.7365699999999999</c:v>
                </c:pt>
                <c:pt idx="12417">
                  <c:v>1.7366200000000001</c:v>
                </c:pt>
                <c:pt idx="12418">
                  <c:v>1.72678</c:v>
                </c:pt>
                <c:pt idx="12419">
                  <c:v>1.7228600000000001</c:v>
                </c:pt>
                <c:pt idx="12420">
                  <c:v>1.72248</c:v>
                </c:pt>
                <c:pt idx="12421">
                  <c:v>1.7295400000000001</c:v>
                </c:pt>
                <c:pt idx="12422">
                  <c:v>1.7255400000000001</c:v>
                </c:pt>
                <c:pt idx="12423">
                  <c:v>1.71929</c:v>
                </c:pt>
                <c:pt idx="12424">
                  <c:v>1.7287600000000001</c:v>
                </c:pt>
                <c:pt idx="12425">
                  <c:v>1.7322299999999999</c:v>
                </c:pt>
                <c:pt idx="12426">
                  <c:v>1.73051</c:v>
                </c:pt>
                <c:pt idx="12427">
                  <c:v>1.72956</c:v>
                </c:pt>
                <c:pt idx="12428">
                  <c:v>1.7277</c:v>
                </c:pt>
                <c:pt idx="12429">
                  <c:v>1.7250300000000001</c:v>
                </c:pt>
                <c:pt idx="12430">
                  <c:v>1.72824</c:v>
                </c:pt>
                <c:pt idx="12431">
                  <c:v>1.7244999999999999</c:v>
                </c:pt>
                <c:pt idx="12432">
                  <c:v>1.7231099999999999</c:v>
                </c:pt>
                <c:pt idx="12433">
                  <c:v>1.7220200000000001</c:v>
                </c:pt>
                <c:pt idx="12434">
                  <c:v>1.7232000000000001</c:v>
                </c:pt>
                <c:pt idx="12435">
                  <c:v>1.7170700000000001</c:v>
                </c:pt>
                <c:pt idx="12436">
                  <c:v>1.71746</c:v>
                </c:pt>
                <c:pt idx="12437">
                  <c:v>1.7083600000000001</c:v>
                </c:pt>
                <c:pt idx="12438">
                  <c:v>1.7041200000000001</c:v>
                </c:pt>
                <c:pt idx="12439">
                  <c:v>1.69946</c:v>
                </c:pt>
                <c:pt idx="12440">
                  <c:v>1.6946399999999999</c:v>
                </c:pt>
                <c:pt idx="12441">
                  <c:v>1.6998500000000001</c:v>
                </c:pt>
                <c:pt idx="12442">
                  <c:v>1.69676</c:v>
                </c:pt>
                <c:pt idx="12443">
                  <c:v>1.68919</c:v>
                </c:pt>
                <c:pt idx="12444">
                  <c:v>1.6882200000000001</c:v>
                </c:pt>
                <c:pt idx="12445">
                  <c:v>1.68879</c:v>
                </c:pt>
                <c:pt idx="12446">
                  <c:v>1.69136</c:v>
                </c:pt>
                <c:pt idx="12447">
                  <c:v>1.69276</c:v>
                </c:pt>
                <c:pt idx="12448">
                  <c:v>1.69224</c:v>
                </c:pt>
                <c:pt idx="12449">
                  <c:v>1.68947</c:v>
                </c:pt>
                <c:pt idx="12450">
                  <c:v>1.6840999999999999</c:v>
                </c:pt>
                <c:pt idx="12451">
                  <c:v>1.67946</c:v>
                </c:pt>
                <c:pt idx="12452">
                  <c:v>1.68211</c:v>
                </c:pt>
                <c:pt idx="12453">
                  <c:v>1.6757</c:v>
                </c:pt>
                <c:pt idx="12454">
                  <c:v>1.67194</c:v>
                </c:pt>
                <c:pt idx="12455">
                  <c:v>1.6737299999999999</c:v>
                </c:pt>
                <c:pt idx="12456">
                  <c:v>1.6739200000000001</c:v>
                </c:pt>
                <c:pt idx="12457">
                  <c:v>1.6799299999999999</c:v>
                </c:pt>
                <c:pt idx="12458">
                  <c:v>1.68177</c:v>
                </c:pt>
                <c:pt idx="12459">
                  <c:v>1.6789400000000001</c:v>
                </c:pt>
                <c:pt idx="12460">
                  <c:v>1.6809700000000001</c:v>
                </c:pt>
                <c:pt idx="12461">
                  <c:v>1.6887700000000001</c:v>
                </c:pt>
                <c:pt idx="12462">
                  <c:v>1.69031</c:v>
                </c:pt>
                <c:pt idx="12463">
                  <c:v>1.6914899999999999</c:v>
                </c:pt>
                <c:pt idx="12464">
                  <c:v>1.69743</c:v>
                </c:pt>
                <c:pt idx="12465">
                  <c:v>1.6964300000000001</c:v>
                </c:pt>
                <c:pt idx="12466">
                  <c:v>1.69282</c:v>
                </c:pt>
                <c:pt idx="12467">
                  <c:v>1.6934</c:v>
                </c:pt>
                <c:pt idx="12468">
                  <c:v>1.70279</c:v>
                </c:pt>
                <c:pt idx="12469">
                  <c:v>1.71614</c:v>
                </c:pt>
                <c:pt idx="12470">
                  <c:v>1.72841</c:v>
                </c:pt>
                <c:pt idx="12471">
                  <c:v>1.73421</c:v>
                </c:pt>
                <c:pt idx="12472">
                  <c:v>1.75139</c:v>
                </c:pt>
                <c:pt idx="12473">
                  <c:v>1.7668999999999999</c:v>
                </c:pt>
                <c:pt idx="12474">
                  <c:v>1.7659199999999999</c:v>
                </c:pt>
                <c:pt idx="12475">
                  <c:v>1.7745599999999999</c:v>
                </c:pt>
                <c:pt idx="12476">
                  <c:v>1.7916300000000001</c:v>
                </c:pt>
                <c:pt idx="12477">
                  <c:v>1.80111</c:v>
                </c:pt>
                <c:pt idx="12478">
                  <c:v>1.8016399999999999</c:v>
                </c:pt>
                <c:pt idx="12479">
                  <c:v>1.8098399999999999</c:v>
                </c:pt>
                <c:pt idx="12480">
                  <c:v>1.8108299999999999</c:v>
                </c:pt>
                <c:pt idx="12481">
                  <c:v>1.8057000000000001</c:v>
                </c:pt>
                <c:pt idx="12482">
                  <c:v>1.80166</c:v>
                </c:pt>
                <c:pt idx="12483">
                  <c:v>1.80325</c:v>
                </c:pt>
                <c:pt idx="12484">
                  <c:v>1.8077700000000001</c:v>
                </c:pt>
                <c:pt idx="12485">
                  <c:v>1.80775</c:v>
                </c:pt>
                <c:pt idx="12486">
                  <c:v>1.80057</c:v>
                </c:pt>
                <c:pt idx="12487">
                  <c:v>1.79036</c:v>
                </c:pt>
                <c:pt idx="12488">
                  <c:v>1.7817499999999999</c:v>
                </c:pt>
                <c:pt idx="12489">
                  <c:v>1.76298</c:v>
                </c:pt>
                <c:pt idx="12490">
                  <c:v>1.7430300000000001</c:v>
                </c:pt>
                <c:pt idx="12491">
                  <c:v>1.7331000000000001</c:v>
                </c:pt>
                <c:pt idx="12492">
                  <c:v>1.7276199999999999</c:v>
                </c:pt>
                <c:pt idx="12493">
                  <c:v>1.7212700000000001</c:v>
                </c:pt>
                <c:pt idx="12494">
                  <c:v>1.71923</c:v>
                </c:pt>
                <c:pt idx="12495">
                  <c:v>1.7093799999999999</c:v>
                </c:pt>
                <c:pt idx="12496">
                  <c:v>1.7013</c:v>
                </c:pt>
                <c:pt idx="12497">
                  <c:v>1.6880999999999999</c:v>
                </c:pt>
                <c:pt idx="12498">
                  <c:v>1.67211</c:v>
                </c:pt>
                <c:pt idx="12499">
                  <c:v>1.6596500000000001</c:v>
                </c:pt>
                <c:pt idx="12500">
                  <c:v>1.6581999999999999</c:v>
                </c:pt>
                <c:pt idx="12501">
                  <c:v>1.6566399999999999</c:v>
                </c:pt>
                <c:pt idx="12502">
                  <c:v>1.64845</c:v>
                </c:pt>
                <c:pt idx="12503">
                  <c:v>1.6426499999999999</c:v>
                </c:pt>
                <c:pt idx="12504">
                  <c:v>1.6333800000000001</c:v>
                </c:pt>
                <c:pt idx="12505">
                  <c:v>1.62703</c:v>
                </c:pt>
                <c:pt idx="12506">
                  <c:v>1.6347700000000001</c:v>
                </c:pt>
                <c:pt idx="12507">
                  <c:v>1.6294500000000001</c:v>
                </c:pt>
                <c:pt idx="12508">
                  <c:v>1.6274500000000001</c:v>
                </c:pt>
                <c:pt idx="12509">
                  <c:v>1.6324700000000001</c:v>
                </c:pt>
                <c:pt idx="12510">
                  <c:v>1.6421600000000001</c:v>
                </c:pt>
                <c:pt idx="12511">
                  <c:v>1.6368100000000001</c:v>
                </c:pt>
                <c:pt idx="12512">
                  <c:v>1.63564</c:v>
                </c:pt>
                <c:pt idx="12513">
                  <c:v>1.63297</c:v>
                </c:pt>
                <c:pt idx="12514">
                  <c:v>1.63435</c:v>
                </c:pt>
                <c:pt idx="12515">
                  <c:v>1.6406099999999999</c:v>
                </c:pt>
                <c:pt idx="12516">
                  <c:v>1.6455299999999999</c:v>
                </c:pt>
                <c:pt idx="12517">
                  <c:v>1.6529</c:v>
                </c:pt>
                <c:pt idx="12518">
                  <c:v>1.65638</c:v>
                </c:pt>
                <c:pt idx="12519">
                  <c:v>1.6649099999999999</c:v>
                </c:pt>
                <c:pt idx="12520">
                  <c:v>1.66483</c:v>
                </c:pt>
                <c:pt idx="12521">
                  <c:v>1.65574</c:v>
                </c:pt>
                <c:pt idx="12522">
                  <c:v>1.6528</c:v>
                </c:pt>
                <c:pt idx="12523">
                  <c:v>1.6652400000000001</c:v>
                </c:pt>
                <c:pt idx="12524">
                  <c:v>1.6776</c:v>
                </c:pt>
                <c:pt idx="12525">
                  <c:v>1.6687399999999999</c:v>
                </c:pt>
                <c:pt idx="12526">
                  <c:v>1.67083</c:v>
                </c:pt>
                <c:pt idx="12527">
                  <c:v>1.6823600000000001</c:v>
                </c:pt>
                <c:pt idx="12528">
                  <c:v>1.68628</c:v>
                </c:pt>
                <c:pt idx="12529">
                  <c:v>1.6868799999999999</c:v>
                </c:pt>
                <c:pt idx="12530">
                  <c:v>1.6904600000000001</c:v>
                </c:pt>
                <c:pt idx="12531">
                  <c:v>1.6955800000000001</c:v>
                </c:pt>
                <c:pt idx="12532">
                  <c:v>1.69347</c:v>
                </c:pt>
                <c:pt idx="12533">
                  <c:v>1.6868000000000001</c:v>
                </c:pt>
                <c:pt idx="12534">
                  <c:v>1.68218</c:v>
                </c:pt>
                <c:pt idx="12535">
                  <c:v>1.68689</c:v>
                </c:pt>
                <c:pt idx="12536">
                  <c:v>1.68862</c:v>
                </c:pt>
                <c:pt idx="12537">
                  <c:v>1.68956</c:v>
                </c:pt>
                <c:pt idx="12538">
                  <c:v>1.6899299999999999</c:v>
                </c:pt>
                <c:pt idx="12539">
                  <c:v>1.68865</c:v>
                </c:pt>
                <c:pt idx="12540">
                  <c:v>1.68682</c:v>
                </c:pt>
                <c:pt idx="12541">
                  <c:v>1.6802600000000001</c:v>
                </c:pt>
                <c:pt idx="12542">
                  <c:v>1.6801699999999999</c:v>
                </c:pt>
                <c:pt idx="12543">
                  <c:v>1.6708799999999999</c:v>
                </c:pt>
                <c:pt idx="12544">
                  <c:v>1.6689099999999999</c:v>
                </c:pt>
                <c:pt idx="12545">
                  <c:v>1.66568</c:v>
                </c:pt>
                <c:pt idx="12546">
                  <c:v>1.66235</c:v>
                </c:pt>
                <c:pt idx="12547">
                  <c:v>1.65757</c:v>
                </c:pt>
                <c:pt idx="12548">
                  <c:v>1.64832</c:v>
                </c:pt>
                <c:pt idx="12549">
                  <c:v>1.6446499999999999</c:v>
                </c:pt>
                <c:pt idx="12550">
                  <c:v>1.6439600000000001</c:v>
                </c:pt>
                <c:pt idx="12551">
                  <c:v>1.63666</c:v>
                </c:pt>
                <c:pt idx="12552">
                  <c:v>1.63459</c:v>
                </c:pt>
                <c:pt idx="12553">
                  <c:v>1.62931</c:v>
                </c:pt>
                <c:pt idx="12554">
                  <c:v>1.62717</c:v>
                </c:pt>
                <c:pt idx="12555">
                  <c:v>1.62486</c:v>
                </c:pt>
                <c:pt idx="12556">
                  <c:v>1.6131200000000001</c:v>
                </c:pt>
                <c:pt idx="12557">
                  <c:v>1.6039399999999999</c:v>
                </c:pt>
                <c:pt idx="12558">
                  <c:v>1.6031599999999999</c:v>
                </c:pt>
                <c:pt idx="12559">
                  <c:v>1.5985499999999999</c:v>
                </c:pt>
                <c:pt idx="12560">
                  <c:v>1.59422</c:v>
                </c:pt>
                <c:pt idx="12561">
                  <c:v>1.59789</c:v>
                </c:pt>
                <c:pt idx="12562">
                  <c:v>1.5942099999999999</c:v>
                </c:pt>
                <c:pt idx="12563">
                  <c:v>1.58548</c:v>
                </c:pt>
                <c:pt idx="12564">
                  <c:v>1.57988</c:v>
                </c:pt>
                <c:pt idx="12565">
                  <c:v>1.5704100000000001</c:v>
                </c:pt>
                <c:pt idx="12566">
                  <c:v>1.5568599999999999</c:v>
                </c:pt>
                <c:pt idx="12567">
                  <c:v>1.5530200000000001</c:v>
                </c:pt>
                <c:pt idx="12568">
                  <c:v>1.5595600000000001</c:v>
                </c:pt>
                <c:pt idx="12569">
                  <c:v>1.5585500000000001</c:v>
                </c:pt>
                <c:pt idx="12570">
                  <c:v>1.55853</c:v>
                </c:pt>
                <c:pt idx="12571">
                  <c:v>1.5589900000000001</c:v>
                </c:pt>
                <c:pt idx="12572">
                  <c:v>1.56752</c:v>
                </c:pt>
                <c:pt idx="12573">
                  <c:v>1.5674600000000001</c:v>
                </c:pt>
                <c:pt idx="12574">
                  <c:v>1.55853</c:v>
                </c:pt>
                <c:pt idx="12575">
                  <c:v>1.5641499999999999</c:v>
                </c:pt>
                <c:pt idx="12576">
                  <c:v>1.56019</c:v>
                </c:pt>
                <c:pt idx="12577">
                  <c:v>1.55288</c:v>
                </c:pt>
                <c:pt idx="12578">
                  <c:v>1.5555099999999999</c:v>
                </c:pt>
                <c:pt idx="12579">
                  <c:v>1.5619499999999999</c:v>
                </c:pt>
                <c:pt idx="12580">
                  <c:v>1.5604199999999999</c:v>
                </c:pt>
                <c:pt idx="12581">
                  <c:v>1.5653300000000001</c:v>
                </c:pt>
                <c:pt idx="12582">
                  <c:v>1.5723100000000001</c:v>
                </c:pt>
                <c:pt idx="12583">
                  <c:v>1.57162</c:v>
                </c:pt>
                <c:pt idx="12584">
                  <c:v>1.5716399999999999</c:v>
                </c:pt>
                <c:pt idx="12585">
                  <c:v>1.5738300000000001</c:v>
                </c:pt>
                <c:pt idx="12586">
                  <c:v>1.5765800000000001</c:v>
                </c:pt>
                <c:pt idx="12587">
                  <c:v>1.5725800000000001</c:v>
                </c:pt>
                <c:pt idx="12588">
                  <c:v>1.5746</c:v>
                </c:pt>
                <c:pt idx="12589">
                  <c:v>1.58311</c:v>
                </c:pt>
                <c:pt idx="12590">
                  <c:v>1.57812</c:v>
                </c:pt>
                <c:pt idx="12591">
                  <c:v>1.57639</c:v>
                </c:pt>
                <c:pt idx="12592">
                  <c:v>1.59067</c:v>
                </c:pt>
                <c:pt idx="12593">
                  <c:v>1.59842</c:v>
                </c:pt>
                <c:pt idx="12594">
                  <c:v>1.5927899999999999</c:v>
                </c:pt>
                <c:pt idx="12595">
                  <c:v>1.5878399999999999</c:v>
                </c:pt>
                <c:pt idx="12596">
                  <c:v>1.5836699999999999</c:v>
                </c:pt>
                <c:pt idx="12597">
                  <c:v>1.5854200000000001</c:v>
                </c:pt>
                <c:pt idx="12598">
                  <c:v>1.58049</c:v>
                </c:pt>
                <c:pt idx="12599">
                  <c:v>1.5780000000000001</c:v>
                </c:pt>
                <c:pt idx="12600">
                  <c:v>1.5712200000000001</c:v>
                </c:pt>
                <c:pt idx="12601">
                  <c:v>1.56077</c:v>
                </c:pt>
                <c:pt idx="12602">
                  <c:v>1.55406</c:v>
                </c:pt>
                <c:pt idx="12603">
                  <c:v>1.5492900000000001</c:v>
                </c:pt>
                <c:pt idx="12604">
                  <c:v>1.55148</c:v>
                </c:pt>
                <c:pt idx="12605">
                  <c:v>1.54895</c:v>
                </c:pt>
                <c:pt idx="12606">
                  <c:v>1.54969</c:v>
                </c:pt>
                <c:pt idx="12607">
                  <c:v>1.5497000000000001</c:v>
                </c:pt>
                <c:pt idx="12608">
                  <c:v>1.54261</c:v>
                </c:pt>
                <c:pt idx="12609">
                  <c:v>1.53522</c:v>
                </c:pt>
                <c:pt idx="12610">
                  <c:v>1.5309600000000001</c:v>
                </c:pt>
                <c:pt idx="12611">
                  <c:v>1.5236000000000001</c:v>
                </c:pt>
                <c:pt idx="12612">
                  <c:v>1.51355</c:v>
                </c:pt>
                <c:pt idx="12613">
                  <c:v>1.5098800000000001</c:v>
                </c:pt>
                <c:pt idx="12614">
                  <c:v>1.5074399999999999</c:v>
                </c:pt>
                <c:pt idx="12615">
                  <c:v>1.51248</c:v>
                </c:pt>
                <c:pt idx="12616">
                  <c:v>1.5085500000000001</c:v>
                </c:pt>
                <c:pt idx="12617">
                  <c:v>1.4988600000000001</c:v>
                </c:pt>
                <c:pt idx="12618">
                  <c:v>1.49397</c:v>
                </c:pt>
                <c:pt idx="12619">
                  <c:v>1.49898</c:v>
                </c:pt>
                <c:pt idx="12620">
                  <c:v>1.50163</c:v>
                </c:pt>
                <c:pt idx="12621">
                  <c:v>1.49268</c:v>
                </c:pt>
                <c:pt idx="12622">
                  <c:v>1.4936400000000001</c:v>
                </c:pt>
                <c:pt idx="12623">
                  <c:v>1.4975400000000001</c:v>
                </c:pt>
                <c:pt idx="12624">
                  <c:v>1.49207</c:v>
                </c:pt>
                <c:pt idx="12625">
                  <c:v>1.4917</c:v>
                </c:pt>
                <c:pt idx="12626">
                  <c:v>1.4871300000000001</c:v>
                </c:pt>
                <c:pt idx="12627">
                  <c:v>1.4892300000000001</c:v>
                </c:pt>
                <c:pt idx="12628">
                  <c:v>1.49282</c:v>
                </c:pt>
                <c:pt idx="12629">
                  <c:v>1.4970300000000001</c:v>
                </c:pt>
                <c:pt idx="12630">
                  <c:v>1.48963</c:v>
                </c:pt>
                <c:pt idx="12631">
                  <c:v>1.4857800000000001</c:v>
                </c:pt>
                <c:pt idx="12632">
                  <c:v>1.48505</c:v>
                </c:pt>
                <c:pt idx="12633">
                  <c:v>1.4934099999999999</c:v>
                </c:pt>
                <c:pt idx="12634">
                  <c:v>1.4886600000000001</c:v>
                </c:pt>
                <c:pt idx="12635">
                  <c:v>1.49665</c:v>
                </c:pt>
                <c:pt idx="12636">
                  <c:v>1.49488</c:v>
                </c:pt>
                <c:pt idx="12637">
                  <c:v>1.5000199999999999</c:v>
                </c:pt>
                <c:pt idx="12638">
                  <c:v>1.5038899999999999</c:v>
                </c:pt>
                <c:pt idx="12639">
                  <c:v>1.5091699999999999</c:v>
                </c:pt>
                <c:pt idx="12640">
                  <c:v>1.4982599999999999</c:v>
                </c:pt>
                <c:pt idx="12641">
                  <c:v>1.5027699999999999</c:v>
                </c:pt>
                <c:pt idx="12642">
                  <c:v>1.50363</c:v>
                </c:pt>
                <c:pt idx="12643">
                  <c:v>1.5063</c:v>
                </c:pt>
                <c:pt idx="12644">
                  <c:v>1.5063599999999999</c:v>
                </c:pt>
                <c:pt idx="12645">
                  <c:v>1.50634</c:v>
                </c:pt>
                <c:pt idx="12646">
                  <c:v>1.51444</c:v>
                </c:pt>
                <c:pt idx="12647">
                  <c:v>1.5121100000000001</c:v>
                </c:pt>
                <c:pt idx="12648">
                  <c:v>1.51302</c:v>
                </c:pt>
                <c:pt idx="12649">
                  <c:v>1.51997</c:v>
                </c:pt>
                <c:pt idx="12650">
                  <c:v>1.52067</c:v>
                </c:pt>
                <c:pt idx="12651">
                  <c:v>1.5223599999999999</c:v>
                </c:pt>
                <c:pt idx="12652">
                  <c:v>1.52518</c:v>
                </c:pt>
                <c:pt idx="12653">
                  <c:v>1.5224299999999999</c:v>
                </c:pt>
                <c:pt idx="12654">
                  <c:v>1.52684</c:v>
                </c:pt>
                <c:pt idx="12655">
                  <c:v>1.5189699999999999</c:v>
                </c:pt>
                <c:pt idx="12656">
                  <c:v>1.5250600000000001</c:v>
                </c:pt>
                <c:pt idx="12657">
                  <c:v>1.53393</c:v>
                </c:pt>
                <c:pt idx="12658">
                  <c:v>1.5304500000000001</c:v>
                </c:pt>
                <c:pt idx="12659">
                  <c:v>1.52552</c:v>
                </c:pt>
                <c:pt idx="12660">
                  <c:v>1.52241</c:v>
                </c:pt>
                <c:pt idx="12661">
                  <c:v>1.5126900000000001</c:v>
                </c:pt>
                <c:pt idx="12662">
                  <c:v>1.51109</c:v>
                </c:pt>
                <c:pt idx="12663">
                  <c:v>1.50783</c:v>
                </c:pt>
                <c:pt idx="12664">
                  <c:v>1.5077799999999999</c:v>
                </c:pt>
                <c:pt idx="12665">
                  <c:v>1.51183</c:v>
                </c:pt>
                <c:pt idx="12666">
                  <c:v>1.5112699999999999</c:v>
                </c:pt>
                <c:pt idx="12667">
                  <c:v>1.50596</c:v>
                </c:pt>
                <c:pt idx="12668">
                  <c:v>1.50539</c:v>
                </c:pt>
                <c:pt idx="12669">
                  <c:v>1.5016700000000001</c:v>
                </c:pt>
                <c:pt idx="12670">
                  <c:v>1.4942299999999999</c:v>
                </c:pt>
                <c:pt idx="12671">
                  <c:v>1.49655</c:v>
                </c:pt>
                <c:pt idx="12672">
                  <c:v>1.5043899999999999</c:v>
                </c:pt>
                <c:pt idx="12673">
                  <c:v>1.50119</c:v>
                </c:pt>
                <c:pt idx="12674">
                  <c:v>1.5031000000000001</c:v>
                </c:pt>
                <c:pt idx="12675">
                  <c:v>1.50441</c:v>
                </c:pt>
                <c:pt idx="12676">
                  <c:v>1.5072399999999999</c:v>
                </c:pt>
                <c:pt idx="12677">
                  <c:v>1.50258</c:v>
                </c:pt>
                <c:pt idx="12678">
                  <c:v>1.50807</c:v>
                </c:pt>
                <c:pt idx="12679">
                  <c:v>1.5086900000000001</c:v>
                </c:pt>
                <c:pt idx="12680">
                  <c:v>1.5098199999999999</c:v>
                </c:pt>
                <c:pt idx="12681">
                  <c:v>1.49481</c:v>
                </c:pt>
                <c:pt idx="12682">
                  <c:v>1.48678</c:v>
                </c:pt>
                <c:pt idx="12683">
                  <c:v>1.48403</c:v>
                </c:pt>
                <c:pt idx="12684">
                  <c:v>1.4855499999999999</c:v>
                </c:pt>
                <c:pt idx="12685">
                  <c:v>1.49668</c:v>
                </c:pt>
                <c:pt idx="12686">
                  <c:v>1.4853799999999999</c:v>
                </c:pt>
                <c:pt idx="12687">
                  <c:v>1.4826299999999999</c:v>
                </c:pt>
                <c:pt idx="12688">
                  <c:v>1.4780199999999999</c:v>
                </c:pt>
                <c:pt idx="12689">
                  <c:v>1.47017</c:v>
                </c:pt>
                <c:pt idx="12690">
                  <c:v>1.47488</c:v>
                </c:pt>
                <c:pt idx="12691">
                  <c:v>1.4795499999999999</c:v>
                </c:pt>
                <c:pt idx="12692">
                  <c:v>1.4736100000000001</c:v>
                </c:pt>
                <c:pt idx="12693">
                  <c:v>1.4669099999999999</c:v>
                </c:pt>
                <c:pt idx="12694">
                  <c:v>1.4621</c:v>
                </c:pt>
                <c:pt idx="12695">
                  <c:v>1.4590799999999999</c:v>
                </c:pt>
                <c:pt idx="12696">
                  <c:v>1.4655</c:v>
                </c:pt>
                <c:pt idx="12697">
                  <c:v>1.4589799999999999</c:v>
                </c:pt>
                <c:pt idx="12698">
                  <c:v>1.4499500000000001</c:v>
                </c:pt>
                <c:pt idx="12699">
                  <c:v>1.4482299999999999</c:v>
                </c:pt>
                <c:pt idx="12700">
                  <c:v>1.44753</c:v>
                </c:pt>
                <c:pt idx="12701">
                  <c:v>1.45513</c:v>
                </c:pt>
                <c:pt idx="12702">
                  <c:v>1.4551000000000001</c:v>
                </c:pt>
                <c:pt idx="12703">
                  <c:v>1.4485600000000001</c:v>
                </c:pt>
                <c:pt idx="12704">
                  <c:v>1.44753</c:v>
                </c:pt>
                <c:pt idx="12705">
                  <c:v>1.44641</c:v>
                </c:pt>
                <c:pt idx="12706">
                  <c:v>1.44794</c:v>
                </c:pt>
                <c:pt idx="12707">
                  <c:v>1.44726</c:v>
                </c:pt>
                <c:pt idx="12708">
                  <c:v>1.44665</c:v>
                </c:pt>
                <c:pt idx="12709">
                  <c:v>1.44906</c:v>
                </c:pt>
                <c:pt idx="12710">
                  <c:v>1.44492</c:v>
                </c:pt>
                <c:pt idx="12711">
                  <c:v>1.4463600000000001</c:v>
                </c:pt>
                <c:pt idx="12712">
                  <c:v>1.4356100000000001</c:v>
                </c:pt>
                <c:pt idx="12713">
                  <c:v>1.43703</c:v>
                </c:pt>
                <c:pt idx="12714">
                  <c:v>1.44435</c:v>
                </c:pt>
                <c:pt idx="12715">
                  <c:v>1.4513799999999999</c:v>
                </c:pt>
                <c:pt idx="12716">
                  <c:v>1.46218</c:v>
                </c:pt>
                <c:pt idx="12717">
                  <c:v>1.4661</c:v>
                </c:pt>
                <c:pt idx="12718">
                  <c:v>1.4598500000000001</c:v>
                </c:pt>
                <c:pt idx="12719">
                  <c:v>1.45705</c:v>
                </c:pt>
                <c:pt idx="12720">
                  <c:v>1.46146</c:v>
                </c:pt>
                <c:pt idx="12721">
                  <c:v>1.4598</c:v>
                </c:pt>
                <c:pt idx="12722">
                  <c:v>1.4568700000000001</c:v>
                </c:pt>
                <c:pt idx="12723">
                  <c:v>1.4500299999999999</c:v>
                </c:pt>
                <c:pt idx="12724">
                  <c:v>1.4476199999999999</c:v>
                </c:pt>
                <c:pt idx="12725">
                  <c:v>1.45069</c:v>
                </c:pt>
                <c:pt idx="12726">
                  <c:v>1.4409799999999999</c:v>
                </c:pt>
                <c:pt idx="12727">
                  <c:v>1.4401200000000001</c:v>
                </c:pt>
                <c:pt idx="12728">
                  <c:v>1.4403300000000001</c:v>
                </c:pt>
                <c:pt idx="12729">
                  <c:v>1.44984</c:v>
                </c:pt>
                <c:pt idx="12730">
                  <c:v>1.44848</c:v>
                </c:pt>
                <c:pt idx="12731">
                  <c:v>1.4430799999999999</c:v>
                </c:pt>
                <c:pt idx="12732">
                  <c:v>1.4429399999999999</c:v>
                </c:pt>
                <c:pt idx="12733">
                  <c:v>1.4474400000000001</c:v>
                </c:pt>
                <c:pt idx="12734">
                  <c:v>1.44076</c:v>
                </c:pt>
                <c:pt idx="12735">
                  <c:v>1.44215</c:v>
                </c:pt>
                <c:pt idx="12736">
                  <c:v>1.4439299999999999</c:v>
                </c:pt>
                <c:pt idx="12737">
                  <c:v>1.4476899999999999</c:v>
                </c:pt>
                <c:pt idx="12738">
                  <c:v>1.4422999999999999</c:v>
                </c:pt>
                <c:pt idx="12739">
                  <c:v>1.43788</c:v>
                </c:pt>
                <c:pt idx="12740">
                  <c:v>1.4329000000000001</c:v>
                </c:pt>
                <c:pt idx="12741">
                  <c:v>1.42726</c:v>
                </c:pt>
                <c:pt idx="12742">
                  <c:v>1.42974</c:v>
                </c:pt>
                <c:pt idx="12743">
                  <c:v>1.4377899999999999</c:v>
                </c:pt>
                <c:pt idx="12744">
                  <c:v>1.4387099999999999</c:v>
                </c:pt>
                <c:pt idx="12745">
                  <c:v>1.4408399999999999</c:v>
                </c:pt>
                <c:pt idx="12746">
                  <c:v>1.4374899999999999</c:v>
                </c:pt>
                <c:pt idx="12747">
                  <c:v>1.43981</c:v>
                </c:pt>
                <c:pt idx="12748">
                  <c:v>1.43421</c:v>
                </c:pt>
                <c:pt idx="12749">
                  <c:v>1.4275899999999999</c:v>
                </c:pt>
                <c:pt idx="12750">
                  <c:v>1.4271799999999999</c:v>
                </c:pt>
                <c:pt idx="12751">
                  <c:v>1.42927</c:v>
                </c:pt>
                <c:pt idx="12752">
                  <c:v>1.42079</c:v>
                </c:pt>
                <c:pt idx="12753">
                  <c:v>1.42384</c:v>
                </c:pt>
                <c:pt idx="12754">
                  <c:v>1.4263600000000001</c:v>
                </c:pt>
                <c:pt idx="12755">
                  <c:v>1.4241200000000001</c:v>
                </c:pt>
                <c:pt idx="12756">
                  <c:v>1.4230799999999999</c:v>
                </c:pt>
                <c:pt idx="12757">
                  <c:v>1.4252</c:v>
                </c:pt>
                <c:pt idx="12758">
                  <c:v>1.42363</c:v>
                </c:pt>
                <c:pt idx="12759">
                  <c:v>1.4252400000000001</c:v>
                </c:pt>
                <c:pt idx="12760">
                  <c:v>1.4203300000000001</c:v>
                </c:pt>
                <c:pt idx="12761">
                  <c:v>1.41608</c:v>
                </c:pt>
                <c:pt idx="12762">
                  <c:v>1.4135500000000001</c:v>
                </c:pt>
                <c:pt idx="12763">
                  <c:v>1.4077299999999999</c:v>
                </c:pt>
                <c:pt idx="12764">
                  <c:v>1.41612</c:v>
                </c:pt>
                <c:pt idx="12765">
                  <c:v>1.41384</c:v>
                </c:pt>
                <c:pt idx="12766">
                  <c:v>1.4099200000000001</c:v>
                </c:pt>
                <c:pt idx="12767">
                  <c:v>1.4085000000000001</c:v>
                </c:pt>
                <c:pt idx="12768">
                  <c:v>1.40229</c:v>
                </c:pt>
                <c:pt idx="12769">
                  <c:v>1.40787</c:v>
                </c:pt>
                <c:pt idx="12770">
                  <c:v>1.4012</c:v>
                </c:pt>
                <c:pt idx="12771">
                  <c:v>1.39645</c:v>
                </c:pt>
                <c:pt idx="12772">
                  <c:v>1.4034</c:v>
                </c:pt>
                <c:pt idx="12773">
                  <c:v>1.4042699999999999</c:v>
                </c:pt>
                <c:pt idx="12774">
                  <c:v>1.4011</c:v>
                </c:pt>
                <c:pt idx="12775">
                  <c:v>1.4040900000000001</c:v>
                </c:pt>
                <c:pt idx="12776">
                  <c:v>1.4028499999999999</c:v>
                </c:pt>
                <c:pt idx="12777">
                  <c:v>1.4068799999999999</c:v>
                </c:pt>
                <c:pt idx="12778">
                  <c:v>1.40598</c:v>
                </c:pt>
                <c:pt idx="12779">
                  <c:v>1.40845</c:v>
                </c:pt>
                <c:pt idx="12780">
                  <c:v>1.4092199999999999</c:v>
                </c:pt>
                <c:pt idx="12781">
                  <c:v>1.4092</c:v>
                </c:pt>
                <c:pt idx="12782">
                  <c:v>1.4062300000000001</c:v>
                </c:pt>
                <c:pt idx="12783">
                  <c:v>1.4093100000000001</c:v>
                </c:pt>
                <c:pt idx="12784">
                  <c:v>1.4042699999999999</c:v>
                </c:pt>
                <c:pt idx="12785">
                  <c:v>1.4028700000000001</c:v>
                </c:pt>
                <c:pt idx="12786">
                  <c:v>1.4007799999999999</c:v>
                </c:pt>
                <c:pt idx="12787">
                  <c:v>1.39916</c:v>
                </c:pt>
                <c:pt idx="12788">
                  <c:v>1.3994899999999999</c:v>
                </c:pt>
                <c:pt idx="12789">
                  <c:v>1.39185</c:v>
                </c:pt>
                <c:pt idx="12790">
                  <c:v>1.3938299999999999</c:v>
                </c:pt>
                <c:pt idx="12791">
                  <c:v>1.3987400000000001</c:v>
                </c:pt>
                <c:pt idx="12792">
                  <c:v>1.40828</c:v>
                </c:pt>
                <c:pt idx="12793">
                  <c:v>1.41326</c:v>
                </c:pt>
                <c:pt idx="12794">
                  <c:v>1.41506</c:v>
                </c:pt>
                <c:pt idx="12795">
                  <c:v>1.4120699999999999</c:v>
                </c:pt>
                <c:pt idx="12796">
                  <c:v>1.40869</c:v>
                </c:pt>
                <c:pt idx="12797">
                  <c:v>1.4010100000000001</c:v>
                </c:pt>
                <c:pt idx="12798">
                  <c:v>1.3909</c:v>
                </c:pt>
                <c:pt idx="12799">
                  <c:v>1.3893800000000001</c:v>
                </c:pt>
                <c:pt idx="12800">
                  <c:v>1.39412</c:v>
                </c:pt>
                <c:pt idx="12801">
                  <c:v>1.3947700000000001</c:v>
                </c:pt>
                <c:pt idx="12802">
                  <c:v>1.39801</c:v>
                </c:pt>
                <c:pt idx="12803">
                  <c:v>1.3957299999999999</c:v>
                </c:pt>
                <c:pt idx="12804">
                  <c:v>1.38825</c:v>
                </c:pt>
                <c:pt idx="12805">
                  <c:v>1.3883099999999999</c:v>
                </c:pt>
                <c:pt idx="12806">
                  <c:v>1.3909199999999999</c:v>
                </c:pt>
                <c:pt idx="12807">
                  <c:v>1.3958900000000001</c:v>
                </c:pt>
                <c:pt idx="12808">
                  <c:v>1.39202</c:v>
                </c:pt>
                <c:pt idx="12809">
                  <c:v>1.3844399999999999</c:v>
                </c:pt>
                <c:pt idx="12810">
                  <c:v>1.38805</c:v>
                </c:pt>
                <c:pt idx="12811">
                  <c:v>1.3916599999999999</c:v>
                </c:pt>
                <c:pt idx="12812">
                  <c:v>1.39158</c:v>
                </c:pt>
                <c:pt idx="12813">
                  <c:v>1.39544</c:v>
                </c:pt>
                <c:pt idx="12814">
                  <c:v>1.3970800000000001</c:v>
                </c:pt>
                <c:pt idx="12815">
                  <c:v>1.3954599999999999</c:v>
                </c:pt>
                <c:pt idx="12816">
                  <c:v>1.3938600000000001</c:v>
                </c:pt>
                <c:pt idx="12817">
                  <c:v>1.3914800000000001</c:v>
                </c:pt>
                <c:pt idx="12818">
                  <c:v>1.38828</c:v>
                </c:pt>
                <c:pt idx="12819">
                  <c:v>1.37998</c:v>
                </c:pt>
                <c:pt idx="12820">
                  <c:v>1.3773</c:v>
                </c:pt>
                <c:pt idx="12821">
                  <c:v>1.3834299999999999</c:v>
                </c:pt>
                <c:pt idx="12822">
                  <c:v>1.38229</c:v>
                </c:pt>
                <c:pt idx="12823">
                  <c:v>1.38009</c:v>
                </c:pt>
                <c:pt idx="12824">
                  <c:v>1.37737</c:v>
                </c:pt>
                <c:pt idx="12825">
                  <c:v>1.3823399999999999</c:v>
                </c:pt>
                <c:pt idx="12826">
                  <c:v>1.3844799999999999</c:v>
                </c:pt>
                <c:pt idx="12827">
                  <c:v>1.38287</c:v>
                </c:pt>
                <c:pt idx="12828">
                  <c:v>1.3937999999999999</c:v>
                </c:pt>
                <c:pt idx="12829">
                  <c:v>1.39863</c:v>
                </c:pt>
                <c:pt idx="12830">
                  <c:v>1.38469</c:v>
                </c:pt>
                <c:pt idx="12831">
                  <c:v>1.38087</c:v>
                </c:pt>
                <c:pt idx="12832">
                  <c:v>1.38595</c:v>
                </c:pt>
                <c:pt idx="12833">
                  <c:v>1.3894200000000001</c:v>
                </c:pt>
                <c:pt idx="12834">
                  <c:v>1.39039</c:v>
                </c:pt>
                <c:pt idx="12835">
                  <c:v>1.3918299999999999</c:v>
                </c:pt>
                <c:pt idx="12836">
                  <c:v>1.38245</c:v>
                </c:pt>
                <c:pt idx="12837">
                  <c:v>1.38046</c:v>
                </c:pt>
                <c:pt idx="12838">
                  <c:v>1.3858699999999999</c:v>
                </c:pt>
                <c:pt idx="12839">
                  <c:v>1.39005</c:v>
                </c:pt>
                <c:pt idx="12840">
                  <c:v>1.39578</c:v>
                </c:pt>
                <c:pt idx="12841">
                  <c:v>1.3915</c:v>
                </c:pt>
                <c:pt idx="12842">
                  <c:v>1.38456</c:v>
                </c:pt>
                <c:pt idx="12843">
                  <c:v>1.3792800000000001</c:v>
                </c:pt>
                <c:pt idx="12844">
                  <c:v>1.3813800000000001</c:v>
                </c:pt>
                <c:pt idx="12845">
                  <c:v>1.3858999999999999</c:v>
                </c:pt>
                <c:pt idx="12846">
                  <c:v>1.39025</c:v>
                </c:pt>
                <c:pt idx="12847">
                  <c:v>1.3960600000000001</c:v>
                </c:pt>
                <c:pt idx="12848">
                  <c:v>1.39053</c:v>
                </c:pt>
                <c:pt idx="12849">
                  <c:v>1.3893599999999999</c:v>
                </c:pt>
                <c:pt idx="12850">
                  <c:v>1.3913199999999999</c:v>
                </c:pt>
                <c:pt idx="12851">
                  <c:v>1.3926400000000001</c:v>
                </c:pt>
                <c:pt idx="12852">
                  <c:v>1.3942300000000001</c:v>
                </c:pt>
                <c:pt idx="12853">
                  <c:v>1.3930499999999999</c:v>
                </c:pt>
                <c:pt idx="12854">
                  <c:v>1.3978299999999999</c:v>
                </c:pt>
                <c:pt idx="12855">
                  <c:v>1.4014</c:v>
                </c:pt>
                <c:pt idx="12856">
                  <c:v>1.40276</c:v>
                </c:pt>
                <c:pt idx="12857">
                  <c:v>1.3990400000000001</c:v>
                </c:pt>
                <c:pt idx="12858">
                  <c:v>1.3932100000000001</c:v>
                </c:pt>
                <c:pt idx="12859">
                  <c:v>1.39578</c:v>
                </c:pt>
                <c:pt idx="12860">
                  <c:v>1.4005000000000001</c:v>
                </c:pt>
                <c:pt idx="12861">
                  <c:v>1.4021300000000001</c:v>
                </c:pt>
                <c:pt idx="12862">
                  <c:v>1.4074599999999999</c:v>
                </c:pt>
                <c:pt idx="12863">
                  <c:v>1.4079600000000001</c:v>
                </c:pt>
                <c:pt idx="12864">
                  <c:v>1.4069199999999999</c:v>
                </c:pt>
                <c:pt idx="12865">
                  <c:v>1.4040699999999999</c:v>
                </c:pt>
                <c:pt idx="12866">
                  <c:v>1.4017500000000001</c:v>
                </c:pt>
                <c:pt idx="12867">
                  <c:v>1.4051400000000001</c:v>
                </c:pt>
                <c:pt idx="12868">
                  <c:v>1.4066099999999999</c:v>
                </c:pt>
                <c:pt idx="12869">
                  <c:v>1.41103</c:v>
                </c:pt>
                <c:pt idx="12870">
                  <c:v>1.4144000000000001</c:v>
                </c:pt>
                <c:pt idx="12871">
                  <c:v>1.41557</c:v>
                </c:pt>
                <c:pt idx="12872">
                  <c:v>1.4159200000000001</c:v>
                </c:pt>
                <c:pt idx="12873">
                  <c:v>1.40988</c:v>
                </c:pt>
                <c:pt idx="12874">
                  <c:v>1.4100999999999999</c:v>
                </c:pt>
                <c:pt idx="12875">
                  <c:v>1.40994</c:v>
                </c:pt>
                <c:pt idx="12876">
                  <c:v>1.40099</c:v>
                </c:pt>
                <c:pt idx="12877">
                  <c:v>1.40452</c:v>
                </c:pt>
                <c:pt idx="12878">
                  <c:v>1.4061900000000001</c:v>
                </c:pt>
                <c:pt idx="12879">
                  <c:v>1.4051400000000001</c:v>
                </c:pt>
                <c:pt idx="12880">
                  <c:v>1.4089400000000001</c:v>
                </c:pt>
                <c:pt idx="12881">
                  <c:v>1.4104399999999999</c:v>
                </c:pt>
                <c:pt idx="12882">
                  <c:v>1.4119299999999999</c:v>
                </c:pt>
                <c:pt idx="12883">
                  <c:v>1.4075</c:v>
                </c:pt>
                <c:pt idx="12884">
                  <c:v>1.4022600000000001</c:v>
                </c:pt>
                <c:pt idx="12885">
                  <c:v>1.4008100000000001</c:v>
                </c:pt>
                <c:pt idx="12886">
                  <c:v>1.40367</c:v>
                </c:pt>
                <c:pt idx="12887">
                  <c:v>1.4057999999999999</c:v>
                </c:pt>
                <c:pt idx="12888">
                  <c:v>1.4134899999999999</c:v>
                </c:pt>
                <c:pt idx="12889">
                  <c:v>1.40879</c:v>
                </c:pt>
                <c:pt idx="12890">
                  <c:v>1.4064099999999999</c:v>
                </c:pt>
                <c:pt idx="12891">
                  <c:v>1.40882</c:v>
                </c:pt>
                <c:pt idx="12892">
                  <c:v>1.4087499999999999</c:v>
                </c:pt>
                <c:pt idx="12893">
                  <c:v>1.4073800000000001</c:v>
                </c:pt>
                <c:pt idx="12894">
                  <c:v>1.3987499999999999</c:v>
                </c:pt>
                <c:pt idx="12895">
                  <c:v>1.40015</c:v>
                </c:pt>
                <c:pt idx="12896">
                  <c:v>1.3998200000000001</c:v>
                </c:pt>
                <c:pt idx="12897">
                  <c:v>1.40004</c:v>
                </c:pt>
                <c:pt idx="12898">
                  <c:v>1.3989499999999999</c:v>
                </c:pt>
                <c:pt idx="12899">
                  <c:v>1.39151</c:v>
                </c:pt>
                <c:pt idx="12900">
                  <c:v>1.38937</c:v>
                </c:pt>
                <c:pt idx="12901">
                  <c:v>1.3942600000000001</c:v>
                </c:pt>
                <c:pt idx="12902">
                  <c:v>1.3898900000000001</c:v>
                </c:pt>
                <c:pt idx="12903">
                  <c:v>1.38503</c:v>
                </c:pt>
                <c:pt idx="12904">
                  <c:v>1.39046</c:v>
                </c:pt>
                <c:pt idx="12905">
                  <c:v>1.3886099999999999</c:v>
                </c:pt>
                <c:pt idx="12906">
                  <c:v>1.38279</c:v>
                </c:pt>
                <c:pt idx="12907">
                  <c:v>1.3762399999999999</c:v>
                </c:pt>
                <c:pt idx="12908">
                  <c:v>1.37361</c:v>
                </c:pt>
                <c:pt idx="12909">
                  <c:v>1.37104</c:v>
                </c:pt>
                <c:pt idx="12910">
                  <c:v>1.3708100000000001</c:v>
                </c:pt>
                <c:pt idx="12911">
                  <c:v>1.3716200000000001</c:v>
                </c:pt>
                <c:pt idx="12912">
                  <c:v>1.36439</c:v>
                </c:pt>
                <c:pt idx="12913">
                  <c:v>1.3609</c:v>
                </c:pt>
                <c:pt idx="12914">
                  <c:v>1.3614200000000001</c:v>
                </c:pt>
                <c:pt idx="12915">
                  <c:v>1.3557399999999999</c:v>
                </c:pt>
                <c:pt idx="12916">
                  <c:v>1.36348</c:v>
                </c:pt>
                <c:pt idx="12917">
                  <c:v>1.3647499999999999</c:v>
                </c:pt>
                <c:pt idx="12918">
                  <c:v>1.3559000000000001</c:v>
                </c:pt>
                <c:pt idx="12919">
                  <c:v>1.3615200000000001</c:v>
                </c:pt>
                <c:pt idx="12920">
                  <c:v>1.36344</c:v>
                </c:pt>
                <c:pt idx="12921">
                  <c:v>1.3559099999999999</c:v>
                </c:pt>
                <c:pt idx="12922">
                  <c:v>1.35375</c:v>
                </c:pt>
                <c:pt idx="12923">
                  <c:v>1.35853</c:v>
                </c:pt>
                <c:pt idx="12924">
                  <c:v>1.35802</c:v>
                </c:pt>
                <c:pt idx="12925">
                  <c:v>1.3576900000000001</c:v>
                </c:pt>
                <c:pt idx="12926">
                  <c:v>1.3557399999999999</c:v>
                </c:pt>
                <c:pt idx="12927">
                  <c:v>1.3555900000000001</c:v>
                </c:pt>
                <c:pt idx="12928">
                  <c:v>1.35249</c:v>
                </c:pt>
                <c:pt idx="12929">
                  <c:v>1.3485</c:v>
                </c:pt>
                <c:pt idx="12930">
                  <c:v>1.35436</c:v>
                </c:pt>
                <c:pt idx="12931">
                  <c:v>1.3612500000000001</c:v>
                </c:pt>
                <c:pt idx="12932">
                  <c:v>1.3522099999999999</c:v>
                </c:pt>
                <c:pt idx="12933">
                  <c:v>1.3460300000000001</c:v>
                </c:pt>
                <c:pt idx="12934">
                  <c:v>1.3472299999999999</c:v>
                </c:pt>
                <c:pt idx="12935">
                  <c:v>1.34937</c:v>
                </c:pt>
                <c:pt idx="12936">
                  <c:v>1.3527499999999999</c:v>
                </c:pt>
                <c:pt idx="12937">
                  <c:v>1.3531899999999999</c:v>
                </c:pt>
                <c:pt idx="12938">
                  <c:v>1.35375</c:v>
                </c:pt>
                <c:pt idx="12939">
                  <c:v>1.3588800000000001</c:v>
                </c:pt>
                <c:pt idx="12940">
                  <c:v>1.35138</c:v>
                </c:pt>
                <c:pt idx="12941">
                  <c:v>1.34619</c:v>
                </c:pt>
                <c:pt idx="12942">
                  <c:v>1.3532</c:v>
                </c:pt>
                <c:pt idx="12943">
                  <c:v>1.35534</c:v>
                </c:pt>
                <c:pt idx="12944">
                  <c:v>1.3482799999999999</c:v>
                </c:pt>
                <c:pt idx="12945">
                  <c:v>1.34599</c:v>
                </c:pt>
                <c:pt idx="12946">
                  <c:v>1.34779</c:v>
                </c:pt>
                <c:pt idx="12947">
                  <c:v>1.3458000000000001</c:v>
                </c:pt>
                <c:pt idx="12948">
                  <c:v>1.34436</c:v>
                </c:pt>
                <c:pt idx="12949">
                  <c:v>1.3459000000000001</c:v>
                </c:pt>
                <c:pt idx="12950">
                  <c:v>1.3469899999999999</c:v>
                </c:pt>
                <c:pt idx="12951">
                  <c:v>1.3496699999999999</c:v>
                </c:pt>
                <c:pt idx="12952">
                  <c:v>1.3521700000000001</c:v>
                </c:pt>
                <c:pt idx="12953">
                  <c:v>1.3545199999999999</c:v>
                </c:pt>
                <c:pt idx="12954">
                  <c:v>1.3564799999999999</c:v>
                </c:pt>
                <c:pt idx="12955">
                  <c:v>1.35606</c:v>
                </c:pt>
                <c:pt idx="12956">
                  <c:v>1.35077</c:v>
                </c:pt>
                <c:pt idx="12957">
                  <c:v>1.34541</c:v>
                </c:pt>
                <c:pt idx="12958">
                  <c:v>1.3433600000000001</c:v>
                </c:pt>
                <c:pt idx="12959">
                  <c:v>1.34537</c:v>
                </c:pt>
                <c:pt idx="12960">
                  <c:v>1.34571</c:v>
                </c:pt>
                <c:pt idx="12961">
                  <c:v>1.3416999999999999</c:v>
                </c:pt>
                <c:pt idx="12962">
                  <c:v>1.33758</c:v>
                </c:pt>
                <c:pt idx="12963">
                  <c:v>1.33432</c:v>
                </c:pt>
                <c:pt idx="12964">
                  <c:v>1.33636</c:v>
                </c:pt>
                <c:pt idx="12965">
                  <c:v>1.34981</c:v>
                </c:pt>
                <c:pt idx="12966">
                  <c:v>1.3515600000000001</c:v>
                </c:pt>
                <c:pt idx="12967">
                  <c:v>1.34232</c:v>
                </c:pt>
                <c:pt idx="12968">
                  <c:v>1.34216</c:v>
                </c:pt>
                <c:pt idx="12969">
                  <c:v>1.34378</c:v>
                </c:pt>
                <c:pt idx="12970">
                  <c:v>1.3471</c:v>
                </c:pt>
                <c:pt idx="12971">
                  <c:v>1.35033</c:v>
                </c:pt>
                <c:pt idx="12972">
                  <c:v>1.34802</c:v>
                </c:pt>
                <c:pt idx="12973">
                  <c:v>1.3449</c:v>
                </c:pt>
                <c:pt idx="12974">
                  <c:v>1.3493900000000001</c:v>
                </c:pt>
                <c:pt idx="12975">
                  <c:v>1.3515699999999999</c:v>
                </c:pt>
                <c:pt idx="12976">
                  <c:v>1.3516900000000001</c:v>
                </c:pt>
                <c:pt idx="12977">
                  <c:v>1.35206</c:v>
                </c:pt>
                <c:pt idx="12978">
                  <c:v>1.3506199999999999</c:v>
                </c:pt>
                <c:pt idx="12979">
                  <c:v>1.3485400000000001</c:v>
                </c:pt>
                <c:pt idx="12980">
                  <c:v>1.34422</c:v>
                </c:pt>
                <c:pt idx="12981">
                  <c:v>1.3445800000000001</c:v>
                </c:pt>
                <c:pt idx="12982">
                  <c:v>1.34988</c:v>
                </c:pt>
                <c:pt idx="12983">
                  <c:v>1.35036</c:v>
                </c:pt>
                <c:pt idx="12984">
                  <c:v>1.3449899999999999</c:v>
                </c:pt>
                <c:pt idx="12985">
                  <c:v>1.34717</c:v>
                </c:pt>
                <c:pt idx="12986">
                  <c:v>1.3458000000000001</c:v>
                </c:pt>
                <c:pt idx="12987">
                  <c:v>1.3445800000000001</c:v>
                </c:pt>
                <c:pt idx="12988">
                  <c:v>1.3417699999999999</c:v>
                </c:pt>
                <c:pt idx="12989">
                  <c:v>1.3345800000000001</c:v>
                </c:pt>
                <c:pt idx="12990">
                  <c:v>1.3360700000000001</c:v>
                </c:pt>
                <c:pt idx="12991">
                  <c:v>1.3408199999999999</c:v>
                </c:pt>
                <c:pt idx="12992">
                  <c:v>1.3445499999999999</c:v>
                </c:pt>
                <c:pt idx="12993">
                  <c:v>1.34901</c:v>
                </c:pt>
                <c:pt idx="12994">
                  <c:v>1.34944</c:v>
                </c:pt>
                <c:pt idx="12995">
                  <c:v>1.3482799999999999</c:v>
                </c:pt>
                <c:pt idx="12996">
                  <c:v>1.3525</c:v>
                </c:pt>
                <c:pt idx="12997">
                  <c:v>1.3447899999999999</c:v>
                </c:pt>
                <c:pt idx="12998">
                  <c:v>1.3405400000000001</c:v>
                </c:pt>
                <c:pt idx="12999">
                  <c:v>1.3459300000000001</c:v>
                </c:pt>
                <c:pt idx="13000">
                  <c:v>1.34304</c:v>
                </c:pt>
                <c:pt idx="13001">
                  <c:v>1.3361799999999999</c:v>
                </c:pt>
                <c:pt idx="13002">
                  <c:v>1.3302499999999999</c:v>
                </c:pt>
                <c:pt idx="13003">
                  <c:v>1.3375999999999999</c:v>
                </c:pt>
                <c:pt idx="13004">
                  <c:v>1.3448</c:v>
                </c:pt>
                <c:pt idx="13005">
                  <c:v>1.34283</c:v>
                </c:pt>
                <c:pt idx="13006">
                  <c:v>1.3453900000000001</c:v>
                </c:pt>
                <c:pt idx="13007">
                  <c:v>1.3494299999999999</c:v>
                </c:pt>
                <c:pt idx="13008">
                  <c:v>1.3510599999999999</c:v>
                </c:pt>
                <c:pt idx="13009">
                  <c:v>1.3483000000000001</c:v>
                </c:pt>
                <c:pt idx="13010">
                  <c:v>1.34385</c:v>
                </c:pt>
                <c:pt idx="13011">
                  <c:v>1.34026</c:v>
                </c:pt>
                <c:pt idx="13012">
                  <c:v>1.3481099999999999</c:v>
                </c:pt>
                <c:pt idx="13013">
                  <c:v>1.35921</c:v>
                </c:pt>
                <c:pt idx="13014">
                  <c:v>1.3611800000000001</c:v>
                </c:pt>
                <c:pt idx="13015">
                  <c:v>1.3610100000000001</c:v>
                </c:pt>
                <c:pt idx="13016">
                  <c:v>1.3552200000000001</c:v>
                </c:pt>
                <c:pt idx="13017">
                  <c:v>1.35395</c:v>
                </c:pt>
                <c:pt idx="13018">
                  <c:v>1.3524700000000001</c:v>
                </c:pt>
                <c:pt idx="13019">
                  <c:v>1.34612</c:v>
                </c:pt>
                <c:pt idx="13020">
                  <c:v>1.34328</c:v>
                </c:pt>
                <c:pt idx="13021">
                  <c:v>1.34494</c:v>
                </c:pt>
                <c:pt idx="13022">
                  <c:v>1.34843</c:v>
                </c:pt>
                <c:pt idx="13023">
                  <c:v>1.3529199999999999</c:v>
                </c:pt>
                <c:pt idx="13024">
                  <c:v>1.35704</c:v>
                </c:pt>
                <c:pt idx="13025">
                  <c:v>1.3625400000000001</c:v>
                </c:pt>
                <c:pt idx="13026">
                  <c:v>1.36866</c:v>
                </c:pt>
                <c:pt idx="13027">
                  <c:v>1.3678399999999999</c:v>
                </c:pt>
                <c:pt idx="13028">
                  <c:v>1.3652</c:v>
                </c:pt>
                <c:pt idx="13029">
                  <c:v>1.3669</c:v>
                </c:pt>
                <c:pt idx="13030">
                  <c:v>1.3775200000000001</c:v>
                </c:pt>
                <c:pt idx="13031">
                  <c:v>1.3707</c:v>
                </c:pt>
                <c:pt idx="13032">
                  <c:v>1.36019</c:v>
                </c:pt>
                <c:pt idx="13033">
                  <c:v>1.3629800000000001</c:v>
                </c:pt>
                <c:pt idx="13034">
                  <c:v>1.3594200000000001</c:v>
                </c:pt>
                <c:pt idx="13035">
                  <c:v>1.35459</c:v>
                </c:pt>
                <c:pt idx="13036">
                  <c:v>1.3587800000000001</c:v>
                </c:pt>
                <c:pt idx="13037">
                  <c:v>1.36178</c:v>
                </c:pt>
                <c:pt idx="13038">
                  <c:v>1.3589199999999999</c:v>
                </c:pt>
                <c:pt idx="13039">
                  <c:v>1.3619600000000001</c:v>
                </c:pt>
                <c:pt idx="13040">
                  <c:v>1.35609</c:v>
                </c:pt>
                <c:pt idx="13041">
                  <c:v>1.35372</c:v>
                </c:pt>
                <c:pt idx="13042">
                  <c:v>1.3634500000000001</c:v>
                </c:pt>
                <c:pt idx="13043">
                  <c:v>1.3730899999999999</c:v>
                </c:pt>
                <c:pt idx="13044">
                  <c:v>1.3778699999999999</c:v>
                </c:pt>
                <c:pt idx="13045">
                  <c:v>1.3753599999999999</c:v>
                </c:pt>
                <c:pt idx="13046">
                  <c:v>1.3790800000000001</c:v>
                </c:pt>
                <c:pt idx="13047">
                  <c:v>1.3909899999999999</c:v>
                </c:pt>
                <c:pt idx="13048">
                  <c:v>1.39032</c:v>
                </c:pt>
                <c:pt idx="13049">
                  <c:v>1.38113</c:v>
                </c:pt>
                <c:pt idx="13050">
                  <c:v>1.38185</c:v>
                </c:pt>
                <c:pt idx="13051">
                  <c:v>1.37906</c:v>
                </c:pt>
                <c:pt idx="13052">
                  <c:v>1.3754599999999999</c:v>
                </c:pt>
                <c:pt idx="13053">
                  <c:v>1.3821600000000001</c:v>
                </c:pt>
                <c:pt idx="13054">
                  <c:v>1.3883700000000001</c:v>
                </c:pt>
                <c:pt idx="13055">
                  <c:v>1.3939299999999999</c:v>
                </c:pt>
                <c:pt idx="13056">
                  <c:v>1.3950899999999999</c:v>
                </c:pt>
                <c:pt idx="13057">
                  <c:v>1.3904399999999999</c:v>
                </c:pt>
                <c:pt idx="13058">
                  <c:v>1.38846</c:v>
                </c:pt>
                <c:pt idx="13059">
                  <c:v>1.3937600000000001</c:v>
                </c:pt>
                <c:pt idx="13060">
                  <c:v>1.4010899999999999</c:v>
                </c:pt>
                <c:pt idx="13061">
                  <c:v>1.40306</c:v>
                </c:pt>
                <c:pt idx="13062">
                  <c:v>1.39981</c:v>
                </c:pt>
                <c:pt idx="13063">
                  <c:v>1.3889499999999999</c:v>
                </c:pt>
                <c:pt idx="13064">
                  <c:v>1.38666</c:v>
                </c:pt>
                <c:pt idx="13065">
                  <c:v>1.3909400000000001</c:v>
                </c:pt>
                <c:pt idx="13066">
                  <c:v>1.3954</c:v>
                </c:pt>
                <c:pt idx="13067">
                  <c:v>1.40279</c:v>
                </c:pt>
                <c:pt idx="13068">
                  <c:v>1.4015</c:v>
                </c:pt>
                <c:pt idx="13069">
                  <c:v>1.39733</c:v>
                </c:pt>
                <c:pt idx="13070">
                  <c:v>1.39192</c:v>
                </c:pt>
                <c:pt idx="13071">
                  <c:v>1.3818900000000001</c:v>
                </c:pt>
                <c:pt idx="13072">
                  <c:v>1.3798699999999999</c:v>
                </c:pt>
                <c:pt idx="13073">
                  <c:v>1.38073</c:v>
                </c:pt>
                <c:pt idx="13074">
                  <c:v>1.38026</c:v>
                </c:pt>
                <c:pt idx="13075">
                  <c:v>1.37706</c:v>
                </c:pt>
                <c:pt idx="13076">
                  <c:v>1.3731100000000001</c:v>
                </c:pt>
                <c:pt idx="13077">
                  <c:v>1.3732599999999999</c:v>
                </c:pt>
                <c:pt idx="13078">
                  <c:v>1.3732500000000001</c:v>
                </c:pt>
                <c:pt idx="13079">
                  <c:v>1.3729899999999999</c:v>
                </c:pt>
                <c:pt idx="13080">
                  <c:v>1.37704</c:v>
                </c:pt>
                <c:pt idx="13081">
                  <c:v>1.3799699999999999</c:v>
                </c:pt>
                <c:pt idx="13082">
                  <c:v>1.3751</c:v>
                </c:pt>
                <c:pt idx="13083">
                  <c:v>1.37321</c:v>
                </c:pt>
                <c:pt idx="13084">
                  <c:v>1.3701099999999999</c:v>
                </c:pt>
                <c:pt idx="13085">
                  <c:v>1.3680300000000001</c:v>
                </c:pt>
                <c:pt idx="13086">
                  <c:v>1.3687199999999999</c:v>
                </c:pt>
                <c:pt idx="13087">
                  <c:v>1.3671500000000001</c:v>
                </c:pt>
                <c:pt idx="13088">
                  <c:v>1.3611800000000001</c:v>
                </c:pt>
                <c:pt idx="13089">
                  <c:v>1.3510500000000001</c:v>
                </c:pt>
                <c:pt idx="13090">
                  <c:v>1.34423</c:v>
                </c:pt>
                <c:pt idx="13091">
                  <c:v>1.34161</c:v>
                </c:pt>
                <c:pt idx="13092">
                  <c:v>1.34514</c:v>
                </c:pt>
                <c:pt idx="13093">
                  <c:v>1.34954</c:v>
                </c:pt>
                <c:pt idx="13094">
                  <c:v>1.3469500000000001</c:v>
                </c:pt>
                <c:pt idx="13095">
                  <c:v>1.34474</c:v>
                </c:pt>
                <c:pt idx="13096">
                  <c:v>1.3435699999999999</c:v>
                </c:pt>
                <c:pt idx="13097">
                  <c:v>1.3434600000000001</c:v>
                </c:pt>
                <c:pt idx="13098">
                  <c:v>1.3400300000000001</c:v>
                </c:pt>
                <c:pt idx="13099">
                  <c:v>1.3292200000000001</c:v>
                </c:pt>
                <c:pt idx="13100">
                  <c:v>1.3247599999999999</c:v>
                </c:pt>
                <c:pt idx="13101">
                  <c:v>1.3253299999999999</c:v>
                </c:pt>
                <c:pt idx="13102">
                  <c:v>1.32941</c:v>
                </c:pt>
                <c:pt idx="13103">
                  <c:v>1.3201099999999999</c:v>
                </c:pt>
                <c:pt idx="13104">
                  <c:v>1.3085899999999999</c:v>
                </c:pt>
                <c:pt idx="13105">
                  <c:v>1.3109900000000001</c:v>
                </c:pt>
                <c:pt idx="13106">
                  <c:v>1.3026800000000001</c:v>
                </c:pt>
                <c:pt idx="13107">
                  <c:v>1.30217</c:v>
                </c:pt>
                <c:pt idx="13108">
                  <c:v>1.30583</c:v>
                </c:pt>
                <c:pt idx="13109">
                  <c:v>1.2947200000000001</c:v>
                </c:pt>
                <c:pt idx="13110">
                  <c:v>1.2803899999999999</c:v>
                </c:pt>
                <c:pt idx="13111">
                  <c:v>1.2763199999999999</c:v>
                </c:pt>
                <c:pt idx="13112">
                  <c:v>1.2759100000000001</c:v>
                </c:pt>
                <c:pt idx="13113">
                  <c:v>1.2781199999999999</c:v>
                </c:pt>
                <c:pt idx="13114">
                  <c:v>1.27705</c:v>
                </c:pt>
                <c:pt idx="13115">
                  <c:v>1.2757400000000001</c:v>
                </c:pt>
                <c:pt idx="13116">
                  <c:v>1.2680800000000001</c:v>
                </c:pt>
                <c:pt idx="13117">
                  <c:v>1.2644</c:v>
                </c:pt>
                <c:pt idx="13118">
                  <c:v>1.2619</c:v>
                </c:pt>
                <c:pt idx="13119">
                  <c:v>1.2556499999999999</c:v>
                </c:pt>
                <c:pt idx="13120">
                  <c:v>1.24936</c:v>
                </c:pt>
                <c:pt idx="13121">
                  <c:v>1.2442200000000001</c:v>
                </c:pt>
                <c:pt idx="13122">
                  <c:v>1.2380100000000001</c:v>
                </c:pt>
                <c:pt idx="13123">
                  <c:v>1.23367</c:v>
                </c:pt>
                <c:pt idx="13124">
                  <c:v>1.2303200000000001</c:v>
                </c:pt>
                <c:pt idx="13125">
                  <c:v>1.2320899999999999</c:v>
                </c:pt>
                <c:pt idx="13126">
                  <c:v>1.2379100000000001</c:v>
                </c:pt>
                <c:pt idx="13127">
                  <c:v>1.23458</c:v>
                </c:pt>
                <c:pt idx="13128">
                  <c:v>1.22939</c:v>
                </c:pt>
                <c:pt idx="13129">
                  <c:v>1.22573</c:v>
                </c:pt>
                <c:pt idx="13130">
                  <c:v>1.21604</c:v>
                </c:pt>
                <c:pt idx="13131">
                  <c:v>1.2100900000000001</c:v>
                </c:pt>
                <c:pt idx="13132">
                  <c:v>1.20661</c:v>
                </c:pt>
                <c:pt idx="13133">
                  <c:v>1.2101299999999999</c:v>
                </c:pt>
                <c:pt idx="13134">
                  <c:v>1.2099200000000001</c:v>
                </c:pt>
                <c:pt idx="13135">
                  <c:v>1.2086399999999999</c:v>
                </c:pt>
                <c:pt idx="13136">
                  <c:v>1.19886</c:v>
                </c:pt>
                <c:pt idx="13137">
                  <c:v>1.1883900000000001</c:v>
                </c:pt>
                <c:pt idx="13138">
                  <c:v>1.1825399999999999</c:v>
                </c:pt>
                <c:pt idx="13139">
                  <c:v>1.1828000000000001</c:v>
                </c:pt>
                <c:pt idx="13140">
                  <c:v>1.1856899999999999</c:v>
                </c:pt>
                <c:pt idx="13141">
                  <c:v>1.1833</c:v>
                </c:pt>
                <c:pt idx="13142">
                  <c:v>1.18109</c:v>
                </c:pt>
                <c:pt idx="13143">
                  <c:v>1.1723600000000001</c:v>
                </c:pt>
                <c:pt idx="13144">
                  <c:v>1.17354</c:v>
                </c:pt>
                <c:pt idx="13145">
                  <c:v>1.17265</c:v>
                </c:pt>
                <c:pt idx="13146">
                  <c:v>1.16594</c:v>
                </c:pt>
                <c:pt idx="13147">
                  <c:v>1.1628000000000001</c:v>
                </c:pt>
                <c:pt idx="13148">
                  <c:v>1.1557599999999999</c:v>
                </c:pt>
                <c:pt idx="13149">
                  <c:v>1.1518200000000001</c:v>
                </c:pt>
                <c:pt idx="13150">
                  <c:v>1.1540600000000001</c:v>
                </c:pt>
                <c:pt idx="13151">
                  <c:v>1.1492800000000001</c:v>
                </c:pt>
                <c:pt idx="13152">
                  <c:v>1.14425</c:v>
                </c:pt>
                <c:pt idx="13153">
                  <c:v>1.1446499999999999</c:v>
                </c:pt>
                <c:pt idx="13154">
                  <c:v>1.14177</c:v>
                </c:pt>
                <c:pt idx="13155">
                  <c:v>1.1370400000000001</c:v>
                </c:pt>
                <c:pt idx="13156">
                  <c:v>1.13984</c:v>
                </c:pt>
                <c:pt idx="13157">
                  <c:v>1.1429499999999999</c:v>
                </c:pt>
                <c:pt idx="13158">
                  <c:v>1.14181</c:v>
                </c:pt>
                <c:pt idx="13159">
                  <c:v>1.1342099999999999</c:v>
                </c:pt>
                <c:pt idx="13160">
                  <c:v>1.1307700000000001</c:v>
                </c:pt>
                <c:pt idx="13161">
                  <c:v>1.12948</c:v>
                </c:pt>
                <c:pt idx="13162">
                  <c:v>1.12591</c:v>
                </c:pt>
                <c:pt idx="13163">
                  <c:v>1.1285000000000001</c:v>
                </c:pt>
                <c:pt idx="13164">
                  <c:v>1.12605</c:v>
                </c:pt>
                <c:pt idx="13165">
                  <c:v>1.1225099999999999</c:v>
                </c:pt>
                <c:pt idx="13166">
                  <c:v>1.1234299999999999</c:v>
                </c:pt>
                <c:pt idx="13167">
                  <c:v>1.12493</c:v>
                </c:pt>
                <c:pt idx="13168">
                  <c:v>1.1257600000000001</c:v>
                </c:pt>
                <c:pt idx="13169">
                  <c:v>1.12744</c:v>
                </c:pt>
                <c:pt idx="13170">
                  <c:v>1.11999</c:v>
                </c:pt>
                <c:pt idx="13171">
                  <c:v>1.10968</c:v>
                </c:pt>
                <c:pt idx="13172">
                  <c:v>1.1076900000000001</c:v>
                </c:pt>
                <c:pt idx="13173">
                  <c:v>1.11026</c:v>
                </c:pt>
                <c:pt idx="13174">
                  <c:v>1.11141</c:v>
                </c:pt>
                <c:pt idx="13175">
                  <c:v>1.1062000000000001</c:v>
                </c:pt>
                <c:pt idx="13176">
                  <c:v>1.10948</c:v>
                </c:pt>
                <c:pt idx="13177">
                  <c:v>1.1068100000000001</c:v>
                </c:pt>
                <c:pt idx="13178">
                  <c:v>1.09894</c:v>
                </c:pt>
                <c:pt idx="13179">
                  <c:v>1.10365</c:v>
                </c:pt>
                <c:pt idx="13180">
                  <c:v>1.09934</c:v>
                </c:pt>
                <c:pt idx="13181">
                  <c:v>1.0957399999999999</c:v>
                </c:pt>
                <c:pt idx="13182">
                  <c:v>1.0977699999999999</c:v>
                </c:pt>
                <c:pt idx="13183">
                  <c:v>1.0991899999999999</c:v>
                </c:pt>
                <c:pt idx="13184">
                  <c:v>1.0991599999999999</c:v>
                </c:pt>
                <c:pt idx="13185">
                  <c:v>1.0965100000000001</c:v>
                </c:pt>
                <c:pt idx="13186">
                  <c:v>1.09293</c:v>
                </c:pt>
                <c:pt idx="13187">
                  <c:v>1.08527</c:v>
                </c:pt>
                <c:pt idx="13188">
                  <c:v>1.0809200000000001</c:v>
                </c:pt>
                <c:pt idx="13189">
                  <c:v>1.08697</c:v>
                </c:pt>
                <c:pt idx="13190">
                  <c:v>1.0916399999999999</c:v>
                </c:pt>
                <c:pt idx="13191">
                  <c:v>1.0867599999999999</c:v>
                </c:pt>
                <c:pt idx="13192">
                  <c:v>1.0785100000000001</c:v>
                </c:pt>
                <c:pt idx="13193">
                  <c:v>1.0763499999999999</c:v>
                </c:pt>
                <c:pt idx="13194">
                  <c:v>1.07396</c:v>
                </c:pt>
                <c:pt idx="13195">
                  <c:v>1.0685899999999999</c:v>
                </c:pt>
                <c:pt idx="13196">
                  <c:v>1.06948</c:v>
                </c:pt>
                <c:pt idx="13197">
                  <c:v>1.0740000000000001</c:v>
                </c:pt>
                <c:pt idx="13198">
                  <c:v>1.0714300000000001</c:v>
                </c:pt>
                <c:pt idx="13199">
                  <c:v>1.0661799999999999</c:v>
                </c:pt>
                <c:pt idx="13200">
                  <c:v>1.06552</c:v>
                </c:pt>
                <c:pt idx="13201">
                  <c:v>1.0611900000000001</c:v>
                </c:pt>
                <c:pt idx="13202">
                  <c:v>1.0628</c:v>
                </c:pt>
                <c:pt idx="13203">
                  <c:v>1.0610900000000001</c:v>
                </c:pt>
                <c:pt idx="13204">
                  <c:v>1.06168</c:v>
                </c:pt>
                <c:pt idx="13205">
                  <c:v>1.05718</c:v>
                </c:pt>
                <c:pt idx="13206">
                  <c:v>1.0568900000000001</c:v>
                </c:pt>
                <c:pt idx="13207">
                  <c:v>1.05718</c:v>
                </c:pt>
                <c:pt idx="13208">
                  <c:v>1.05715</c:v>
                </c:pt>
                <c:pt idx="13209">
                  <c:v>1.05233</c:v>
                </c:pt>
                <c:pt idx="13210">
                  <c:v>1.05287</c:v>
                </c:pt>
                <c:pt idx="13211">
                  <c:v>1.0532699999999999</c:v>
                </c:pt>
                <c:pt idx="13212">
                  <c:v>1.0422</c:v>
                </c:pt>
                <c:pt idx="13213">
                  <c:v>1.0357000000000001</c:v>
                </c:pt>
                <c:pt idx="13214">
                  <c:v>1.0327900000000001</c:v>
                </c:pt>
                <c:pt idx="13215">
                  <c:v>1.02688</c:v>
                </c:pt>
                <c:pt idx="13216">
                  <c:v>1.0190900000000001</c:v>
                </c:pt>
                <c:pt idx="13217">
                  <c:v>1.0220499999999999</c:v>
                </c:pt>
                <c:pt idx="13218">
                  <c:v>1.0243</c:v>
                </c:pt>
                <c:pt idx="13219">
                  <c:v>1.02582</c:v>
                </c:pt>
                <c:pt idx="13220">
                  <c:v>1.0244599999999999</c:v>
                </c:pt>
                <c:pt idx="13221">
                  <c:v>1.0165500000000001</c:v>
                </c:pt>
                <c:pt idx="13222">
                  <c:v>1.01494</c:v>
                </c:pt>
                <c:pt idx="13223">
                  <c:v>1.00932</c:v>
                </c:pt>
                <c:pt idx="13224">
                  <c:v>0.99761</c:v>
                </c:pt>
                <c:pt idx="13225">
                  <c:v>0.98841000000000001</c:v>
                </c:pt>
                <c:pt idx="13226">
                  <c:v>0.99156999999999995</c:v>
                </c:pt>
                <c:pt idx="13227">
                  <c:v>1.0028300000000001</c:v>
                </c:pt>
                <c:pt idx="13228">
                  <c:v>0.99894000000000005</c:v>
                </c:pt>
                <c:pt idx="13229">
                  <c:v>0.99285999999999996</c:v>
                </c:pt>
                <c:pt idx="13230">
                  <c:v>0.98868</c:v>
                </c:pt>
                <c:pt idx="13231">
                  <c:v>0.98395999999999995</c:v>
                </c:pt>
                <c:pt idx="13232">
                  <c:v>0.98185999999999996</c:v>
                </c:pt>
                <c:pt idx="13233">
                  <c:v>0.97628999999999999</c:v>
                </c:pt>
                <c:pt idx="13234">
                  <c:v>0.97694000000000003</c:v>
                </c:pt>
                <c:pt idx="13235">
                  <c:v>0.98660999999999999</c:v>
                </c:pt>
                <c:pt idx="13236">
                  <c:v>0.99273999999999996</c:v>
                </c:pt>
                <c:pt idx="13237">
                  <c:v>0.97199000000000002</c:v>
                </c:pt>
                <c:pt idx="13238">
                  <c:v>0.95511999999999997</c:v>
                </c:pt>
                <c:pt idx="13239">
                  <c:v>0.95681000000000005</c:v>
                </c:pt>
                <c:pt idx="13240">
                  <c:v>0.95879000000000003</c:v>
                </c:pt>
                <c:pt idx="13241">
                  <c:v>0.95955000000000001</c:v>
                </c:pt>
                <c:pt idx="13242">
                  <c:v>0.95621</c:v>
                </c:pt>
                <c:pt idx="13243">
                  <c:v>0.95186000000000004</c:v>
                </c:pt>
                <c:pt idx="13244">
                  <c:v>0.95767000000000002</c:v>
                </c:pt>
                <c:pt idx="13245">
                  <c:v>0.95620000000000005</c:v>
                </c:pt>
                <c:pt idx="13246">
                  <c:v>0.95284999999999997</c:v>
                </c:pt>
                <c:pt idx="13247">
                  <c:v>0.95279000000000003</c:v>
                </c:pt>
                <c:pt idx="13248">
                  <c:v>0.94382999999999995</c:v>
                </c:pt>
                <c:pt idx="13249">
                  <c:v>0.93749000000000005</c:v>
                </c:pt>
                <c:pt idx="13250">
                  <c:v>0.93388000000000004</c:v>
                </c:pt>
                <c:pt idx="13251">
                  <c:v>0.93291000000000002</c:v>
                </c:pt>
                <c:pt idx="13252">
                  <c:v>0.93078000000000005</c:v>
                </c:pt>
                <c:pt idx="13253">
                  <c:v>0.92813999999999997</c:v>
                </c:pt>
                <c:pt idx="13254">
                  <c:v>0.92652999999999996</c:v>
                </c:pt>
                <c:pt idx="13255">
                  <c:v>0.92179</c:v>
                </c:pt>
                <c:pt idx="13256">
                  <c:v>0.91632999999999998</c:v>
                </c:pt>
                <c:pt idx="13257">
                  <c:v>0.91081000000000001</c:v>
                </c:pt>
                <c:pt idx="13258">
                  <c:v>0.9143</c:v>
                </c:pt>
                <c:pt idx="13259">
                  <c:v>0.91378999999999999</c:v>
                </c:pt>
                <c:pt idx="13260">
                  <c:v>0.91039999999999999</c:v>
                </c:pt>
                <c:pt idx="13261">
                  <c:v>0.91039999999999999</c:v>
                </c:pt>
                <c:pt idx="13262">
                  <c:v>0.90919000000000005</c:v>
                </c:pt>
                <c:pt idx="13263">
                  <c:v>0.90929000000000004</c:v>
                </c:pt>
                <c:pt idx="13264">
                  <c:v>0.90485000000000004</c:v>
                </c:pt>
                <c:pt idx="13265">
                  <c:v>0.89914000000000005</c:v>
                </c:pt>
                <c:pt idx="13266">
                  <c:v>0.89875000000000005</c:v>
                </c:pt>
                <c:pt idx="13267">
                  <c:v>0.89785999999999999</c:v>
                </c:pt>
                <c:pt idx="13268">
                  <c:v>0.89954000000000001</c:v>
                </c:pt>
                <c:pt idx="13269">
                  <c:v>0.90349999999999997</c:v>
                </c:pt>
                <c:pt idx="13270">
                  <c:v>0.90705000000000002</c:v>
                </c:pt>
                <c:pt idx="13271">
                  <c:v>0.89419999999999999</c:v>
                </c:pt>
                <c:pt idx="13272">
                  <c:v>0.87470999999999999</c:v>
                </c:pt>
                <c:pt idx="13273">
                  <c:v>0.87000999999999995</c:v>
                </c:pt>
                <c:pt idx="13274">
                  <c:v>0.87231999999999998</c:v>
                </c:pt>
                <c:pt idx="13275">
                  <c:v>0.87309000000000003</c:v>
                </c:pt>
                <c:pt idx="13276">
                  <c:v>0.86921999999999999</c:v>
                </c:pt>
                <c:pt idx="13277">
                  <c:v>0.86392000000000002</c:v>
                </c:pt>
                <c:pt idx="13278">
                  <c:v>0.86329999999999996</c:v>
                </c:pt>
                <c:pt idx="13279">
                  <c:v>0.86160000000000003</c:v>
                </c:pt>
                <c:pt idx="13280">
                  <c:v>0.86155999999999999</c:v>
                </c:pt>
                <c:pt idx="13281">
                  <c:v>0.85943999999999998</c:v>
                </c:pt>
                <c:pt idx="13282">
                  <c:v>0.85836999999999997</c:v>
                </c:pt>
                <c:pt idx="13283">
                  <c:v>0.86016999999999999</c:v>
                </c:pt>
                <c:pt idx="13284">
                  <c:v>0.86370000000000002</c:v>
                </c:pt>
                <c:pt idx="13285">
                  <c:v>0.85868</c:v>
                </c:pt>
                <c:pt idx="13286">
                  <c:v>0.84906999999999999</c:v>
                </c:pt>
                <c:pt idx="13287">
                  <c:v>0.84809000000000001</c:v>
                </c:pt>
                <c:pt idx="13288">
                  <c:v>0.84833999999999998</c:v>
                </c:pt>
                <c:pt idx="13289">
                  <c:v>0.84855999999999998</c:v>
                </c:pt>
                <c:pt idx="13290">
                  <c:v>0.84447000000000005</c:v>
                </c:pt>
                <c:pt idx="13291">
                  <c:v>0.82945999999999998</c:v>
                </c:pt>
                <c:pt idx="13292">
                  <c:v>0.82684999999999997</c:v>
                </c:pt>
                <c:pt idx="13293">
                  <c:v>0.82425999999999999</c:v>
                </c:pt>
                <c:pt idx="13294">
                  <c:v>0.81723999999999997</c:v>
                </c:pt>
                <c:pt idx="13295">
                  <c:v>0.81698999999999999</c:v>
                </c:pt>
                <c:pt idx="13296">
                  <c:v>0.82189999999999996</c:v>
                </c:pt>
                <c:pt idx="13297">
                  <c:v>0.82511000000000001</c:v>
                </c:pt>
                <c:pt idx="13298">
                  <c:v>0.82760999999999996</c:v>
                </c:pt>
                <c:pt idx="13299">
                  <c:v>0.82894000000000001</c:v>
                </c:pt>
                <c:pt idx="13300">
                  <c:v>0.82781000000000005</c:v>
                </c:pt>
                <c:pt idx="13301">
                  <c:v>0.83223000000000003</c:v>
                </c:pt>
                <c:pt idx="13302">
                  <c:v>0.82735999999999998</c:v>
                </c:pt>
                <c:pt idx="13303">
                  <c:v>0.81918000000000002</c:v>
                </c:pt>
                <c:pt idx="13304">
                  <c:v>0.82237000000000005</c:v>
                </c:pt>
                <c:pt idx="13305">
                  <c:v>0.81742000000000004</c:v>
                </c:pt>
                <c:pt idx="13306">
                  <c:v>0.81213000000000002</c:v>
                </c:pt>
                <c:pt idx="13307">
                  <c:v>0.80776999999999999</c:v>
                </c:pt>
                <c:pt idx="13308">
                  <c:v>0.80537000000000003</c:v>
                </c:pt>
                <c:pt idx="13309">
                  <c:v>0.80417000000000005</c:v>
                </c:pt>
                <c:pt idx="13310">
                  <c:v>0.80191999999999997</c:v>
                </c:pt>
                <c:pt idx="13311">
                  <c:v>0.80506</c:v>
                </c:pt>
                <c:pt idx="13312">
                  <c:v>0.80281999999999998</c:v>
                </c:pt>
                <c:pt idx="13313">
                  <c:v>0.80125000000000002</c:v>
                </c:pt>
                <c:pt idx="13314">
                  <c:v>0.80484999999999995</c:v>
                </c:pt>
                <c:pt idx="13315">
                  <c:v>0.80935999999999997</c:v>
                </c:pt>
                <c:pt idx="13316">
                  <c:v>0.81238999999999995</c:v>
                </c:pt>
                <c:pt idx="13317">
                  <c:v>0.80645</c:v>
                </c:pt>
                <c:pt idx="13318">
                  <c:v>0.79925000000000002</c:v>
                </c:pt>
                <c:pt idx="13319">
                  <c:v>0.80098000000000003</c:v>
                </c:pt>
                <c:pt idx="13320">
                  <c:v>0.80013000000000001</c:v>
                </c:pt>
                <c:pt idx="13321">
                  <c:v>0.78805000000000003</c:v>
                </c:pt>
                <c:pt idx="13322">
                  <c:v>0.78425999999999996</c:v>
                </c:pt>
                <c:pt idx="13323">
                  <c:v>0.78996999999999995</c:v>
                </c:pt>
                <c:pt idx="13324">
                  <c:v>0.79018999999999995</c:v>
                </c:pt>
                <c:pt idx="13325">
                  <c:v>0.78408999999999995</c:v>
                </c:pt>
                <c:pt idx="13326">
                  <c:v>0.78424000000000005</c:v>
                </c:pt>
                <c:pt idx="13327">
                  <c:v>0.78608</c:v>
                </c:pt>
                <c:pt idx="13328">
                  <c:v>0.78657999999999995</c:v>
                </c:pt>
                <c:pt idx="13329">
                  <c:v>0.78215999999999997</c:v>
                </c:pt>
                <c:pt idx="13330">
                  <c:v>0.77944000000000002</c:v>
                </c:pt>
                <c:pt idx="13331">
                  <c:v>0.77861999999999998</c:v>
                </c:pt>
                <c:pt idx="13332">
                  <c:v>0.78037999999999996</c:v>
                </c:pt>
                <c:pt idx="13333">
                  <c:v>0.78495999999999999</c:v>
                </c:pt>
                <c:pt idx="13334">
                  <c:v>0.78646000000000005</c:v>
                </c:pt>
                <c:pt idx="13335">
                  <c:v>0.78132000000000001</c:v>
                </c:pt>
                <c:pt idx="13336">
                  <c:v>0.77708999999999995</c:v>
                </c:pt>
                <c:pt idx="13337">
                  <c:v>0.77508999999999995</c:v>
                </c:pt>
                <c:pt idx="13338">
                  <c:v>0.76688000000000001</c:v>
                </c:pt>
                <c:pt idx="13339">
                  <c:v>0.76258000000000004</c:v>
                </c:pt>
                <c:pt idx="13340">
                  <c:v>0.77246000000000004</c:v>
                </c:pt>
                <c:pt idx="13341">
                  <c:v>0.77812000000000003</c:v>
                </c:pt>
                <c:pt idx="13342">
                  <c:v>0.76734000000000002</c:v>
                </c:pt>
                <c:pt idx="13343">
                  <c:v>0.76073000000000002</c:v>
                </c:pt>
                <c:pt idx="13344">
                  <c:v>0.75605999999999995</c:v>
                </c:pt>
                <c:pt idx="13345">
                  <c:v>0.75712000000000002</c:v>
                </c:pt>
                <c:pt idx="13346">
                  <c:v>0.75646999999999998</c:v>
                </c:pt>
                <c:pt idx="13347">
                  <c:v>0.75580000000000003</c:v>
                </c:pt>
                <c:pt idx="13348">
                  <c:v>0.75910999999999995</c:v>
                </c:pt>
                <c:pt idx="13349">
                  <c:v>0.75616000000000005</c:v>
                </c:pt>
                <c:pt idx="13350">
                  <c:v>0.74448999999999999</c:v>
                </c:pt>
                <c:pt idx="13351">
                  <c:v>0.73299999999999998</c:v>
                </c:pt>
                <c:pt idx="13352">
                  <c:v>0.74241000000000001</c:v>
                </c:pt>
                <c:pt idx="13353">
                  <c:v>0.75253000000000003</c:v>
                </c:pt>
                <c:pt idx="13354">
                  <c:v>0.74641000000000002</c:v>
                </c:pt>
                <c:pt idx="13355">
                  <c:v>0.74485000000000001</c:v>
                </c:pt>
                <c:pt idx="13356">
                  <c:v>0.74751000000000001</c:v>
                </c:pt>
                <c:pt idx="13357">
                  <c:v>0.74168000000000001</c:v>
                </c:pt>
                <c:pt idx="13358">
                  <c:v>0.74004000000000003</c:v>
                </c:pt>
                <c:pt idx="13359">
                  <c:v>0.74016999999999999</c:v>
                </c:pt>
                <c:pt idx="13360">
                  <c:v>0.73814000000000002</c:v>
                </c:pt>
                <c:pt idx="13361">
                  <c:v>0.73770999999999998</c:v>
                </c:pt>
                <c:pt idx="13362">
                  <c:v>0.73355000000000004</c:v>
                </c:pt>
                <c:pt idx="13363">
                  <c:v>0.73338000000000003</c:v>
                </c:pt>
                <c:pt idx="13364">
                  <c:v>0.73689000000000004</c:v>
                </c:pt>
                <c:pt idx="13365">
                  <c:v>0.74231999999999998</c:v>
                </c:pt>
                <c:pt idx="13366">
                  <c:v>0.74222999999999995</c:v>
                </c:pt>
                <c:pt idx="13367">
                  <c:v>0.74253000000000002</c:v>
                </c:pt>
                <c:pt idx="13368">
                  <c:v>0.74546999999999997</c:v>
                </c:pt>
                <c:pt idx="13369">
                  <c:v>0.73755999999999999</c:v>
                </c:pt>
                <c:pt idx="13370">
                  <c:v>0.73524</c:v>
                </c:pt>
                <c:pt idx="13371">
                  <c:v>0.73833000000000004</c:v>
                </c:pt>
                <c:pt idx="13372">
                  <c:v>0.74621999999999999</c:v>
                </c:pt>
                <c:pt idx="13373">
                  <c:v>0.74214999999999998</c:v>
                </c:pt>
                <c:pt idx="13374">
                  <c:v>0.72716999999999998</c:v>
                </c:pt>
                <c:pt idx="13375">
                  <c:v>0.72243000000000002</c:v>
                </c:pt>
                <c:pt idx="13376">
                  <c:v>0.72572999999999999</c:v>
                </c:pt>
                <c:pt idx="13377">
                  <c:v>0.71984999999999999</c:v>
                </c:pt>
                <c:pt idx="13378">
                  <c:v>0.71316000000000002</c:v>
                </c:pt>
                <c:pt idx="13379">
                  <c:v>0.71513000000000004</c:v>
                </c:pt>
                <c:pt idx="13380">
                  <c:v>0.71445999999999998</c:v>
                </c:pt>
                <c:pt idx="13381">
                  <c:v>0.71672000000000002</c:v>
                </c:pt>
                <c:pt idx="13382">
                  <c:v>0.72521000000000002</c:v>
                </c:pt>
                <c:pt idx="13383">
                  <c:v>0.71960000000000002</c:v>
                </c:pt>
                <c:pt idx="13384">
                  <c:v>0.70591999999999999</c:v>
                </c:pt>
                <c:pt idx="13385">
                  <c:v>0.70174000000000003</c:v>
                </c:pt>
                <c:pt idx="13386">
                  <c:v>0.70370999999999995</c:v>
                </c:pt>
                <c:pt idx="13387">
                  <c:v>0.70421</c:v>
                </c:pt>
                <c:pt idx="13388">
                  <c:v>0.70645999999999998</c:v>
                </c:pt>
                <c:pt idx="13389">
                  <c:v>0.70443</c:v>
                </c:pt>
                <c:pt idx="13390">
                  <c:v>0.70804</c:v>
                </c:pt>
                <c:pt idx="13391">
                  <c:v>0.71382000000000001</c:v>
                </c:pt>
                <c:pt idx="13392">
                  <c:v>0.71331999999999995</c:v>
                </c:pt>
                <c:pt idx="13393">
                  <c:v>0.70135999999999998</c:v>
                </c:pt>
                <c:pt idx="13394">
                  <c:v>0.69189999999999996</c:v>
                </c:pt>
                <c:pt idx="13395">
                  <c:v>0.69764000000000004</c:v>
                </c:pt>
                <c:pt idx="13396">
                  <c:v>0.70052999999999999</c:v>
                </c:pt>
                <c:pt idx="13397">
                  <c:v>0.69871000000000005</c:v>
                </c:pt>
                <c:pt idx="13398">
                  <c:v>0.70194000000000001</c:v>
                </c:pt>
                <c:pt idx="13399">
                  <c:v>0.70069000000000004</c:v>
                </c:pt>
                <c:pt idx="13400">
                  <c:v>0.69930000000000003</c:v>
                </c:pt>
                <c:pt idx="13401">
                  <c:v>0.69738999999999995</c:v>
                </c:pt>
                <c:pt idx="13402">
                  <c:v>0.70177999999999996</c:v>
                </c:pt>
                <c:pt idx="13403">
                  <c:v>0.70450999999999997</c:v>
                </c:pt>
                <c:pt idx="13404">
                  <c:v>0.69948999999999995</c:v>
                </c:pt>
                <c:pt idx="13405">
                  <c:v>0.69389000000000001</c:v>
                </c:pt>
                <c:pt idx="13406">
                  <c:v>0.69057999999999997</c:v>
                </c:pt>
                <c:pt idx="13407">
                  <c:v>0.68569999999999998</c:v>
                </c:pt>
                <c:pt idx="13408">
                  <c:v>0.69423999999999997</c:v>
                </c:pt>
                <c:pt idx="13409">
                  <c:v>0.69801000000000002</c:v>
                </c:pt>
                <c:pt idx="13410">
                  <c:v>0.69399999999999995</c:v>
                </c:pt>
                <c:pt idx="13411">
                  <c:v>0.69394999999999996</c:v>
                </c:pt>
                <c:pt idx="13412">
                  <c:v>0.69047999999999998</c:v>
                </c:pt>
                <c:pt idx="13413">
                  <c:v>0.69299999999999995</c:v>
                </c:pt>
                <c:pt idx="13414">
                  <c:v>0.69787999999999994</c:v>
                </c:pt>
                <c:pt idx="13415">
                  <c:v>0.69849000000000006</c:v>
                </c:pt>
                <c:pt idx="13416">
                  <c:v>0.69196000000000002</c:v>
                </c:pt>
                <c:pt idx="13417">
                  <c:v>0.69816999999999996</c:v>
                </c:pt>
                <c:pt idx="13418">
                  <c:v>0.69311999999999996</c:v>
                </c:pt>
                <c:pt idx="13419">
                  <c:v>0.6804</c:v>
                </c:pt>
                <c:pt idx="13420">
                  <c:v>0.68762000000000001</c:v>
                </c:pt>
                <c:pt idx="13421">
                  <c:v>0.68786000000000003</c:v>
                </c:pt>
                <c:pt idx="13422">
                  <c:v>0.67669000000000001</c:v>
                </c:pt>
                <c:pt idx="13423">
                  <c:v>0.67286000000000001</c:v>
                </c:pt>
                <c:pt idx="13424">
                  <c:v>0.67205000000000004</c:v>
                </c:pt>
                <c:pt idx="13425">
                  <c:v>0.66918999999999995</c:v>
                </c:pt>
                <c:pt idx="13426">
                  <c:v>0.66812000000000005</c:v>
                </c:pt>
                <c:pt idx="13427">
                  <c:v>0.66646000000000005</c:v>
                </c:pt>
                <c:pt idx="13428">
                  <c:v>0.66359999999999997</c:v>
                </c:pt>
                <c:pt idx="13429">
                  <c:v>0.66378999999999999</c:v>
                </c:pt>
                <c:pt idx="13430">
                  <c:v>0.66335999999999995</c:v>
                </c:pt>
                <c:pt idx="13431">
                  <c:v>0.66649999999999998</c:v>
                </c:pt>
                <c:pt idx="13432">
                  <c:v>0.66932000000000003</c:v>
                </c:pt>
                <c:pt idx="13433">
                  <c:v>0.65871999999999997</c:v>
                </c:pt>
                <c:pt idx="13434">
                  <c:v>0.65468000000000004</c:v>
                </c:pt>
                <c:pt idx="13435">
                  <c:v>0.65688000000000002</c:v>
                </c:pt>
                <c:pt idx="13436">
                  <c:v>0.65980000000000005</c:v>
                </c:pt>
                <c:pt idx="13437">
                  <c:v>0.65908</c:v>
                </c:pt>
                <c:pt idx="13438">
                  <c:v>0.66461000000000003</c:v>
                </c:pt>
                <c:pt idx="13439">
                  <c:v>0.67223999999999995</c:v>
                </c:pt>
                <c:pt idx="13440">
                  <c:v>0.67308999999999997</c:v>
                </c:pt>
                <c:pt idx="13441">
                  <c:v>0.6714</c:v>
                </c:pt>
                <c:pt idx="13442">
                  <c:v>0.65852999999999995</c:v>
                </c:pt>
                <c:pt idx="13443">
                  <c:v>0.65376999999999996</c:v>
                </c:pt>
                <c:pt idx="13444">
                  <c:v>0.65637999999999996</c:v>
                </c:pt>
                <c:pt idx="13445">
                  <c:v>0.65754999999999997</c:v>
                </c:pt>
                <c:pt idx="13446">
                  <c:v>0.65729000000000004</c:v>
                </c:pt>
                <c:pt idx="13447">
                  <c:v>0.66708999999999996</c:v>
                </c:pt>
                <c:pt idx="13448">
                  <c:v>0.66803999999999997</c:v>
                </c:pt>
                <c:pt idx="13449">
                  <c:v>0.65844999999999998</c:v>
                </c:pt>
                <c:pt idx="13450">
                  <c:v>0.65425999999999995</c:v>
                </c:pt>
                <c:pt idx="13451">
                  <c:v>0.65122999999999998</c:v>
                </c:pt>
                <c:pt idx="13452">
                  <c:v>0.64729999999999999</c:v>
                </c:pt>
                <c:pt idx="13453">
                  <c:v>0.64107999999999998</c:v>
                </c:pt>
                <c:pt idx="13454">
                  <c:v>0.64017000000000002</c:v>
                </c:pt>
                <c:pt idx="13455">
                  <c:v>0.64095999999999997</c:v>
                </c:pt>
                <c:pt idx="13456">
                  <c:v>0.64402999999999999</c:v>
                </c:pt>
                <c:pt idx="13457">
                  <c:v>0.64409000000000005</c:v>
                </c:pt>
                <c:pt idx="13458">
                  <c:v>0.64827000000000001</c:v>
                </c:pt>
                <c:pt idx="13459">
                  <c:v>0.65073000000000003</c:v>
                </c:pt>
                <c:pt idx="13460">
                  <c:v>0.65220999999999996</c:v>
                </c:pt>
                <c:pt idx="13461">
                  <c:v>0.65881000000000001</c:v>
                </c:pt>
                <c:pt idx="13462">
                  <c:v>0.65339000000000003</c:v>
                </c:pt>
                <c:pt idx="13463">
                  <c:v>0.6532</c:v>
                </c:pt>
                <c:pt idx="13464">
                  <c:v>0.65114000000000005</c:v>
                </c:pt>
                <c:pt idx="13465">
                  <c:v>0.65002000000000004</c:v>
                </c:pt>
                <c:pt idx="13466">
                  <c:v>0.64493</c:v>
                </c:pt>
                <c:pt idx="13467">
                  <c:v>0.63288999999999995</c:v>
                </c:pt>
                <c:pt idx="13468">
                  <c:v>0.63249</c:v>
                </c:pt>
                <c:pt idx="13469">
                  <c:v>0.63536000000000004</c:v>
                </c:pt>
                <c:pt idx="13470">
                  <c:v>0.63368000000000002</c:v>
                </c:pt>
                <c:pt idx="13471">
                  <c:v>0.63695000000000002</c:v>
                </c:pt>
                <c:pt idx="13472">
                  <c:v>0.63865000000000005</c:v>
                </c:pt>
                <c:pt idx="13473">
                  <c:v>0.63922999999999996</c:v>
                </c:pt>
                <c:pt idx="13474">
                  <c:v>0.64388000000000001</c:v>
                </c:pt>
                <c:pt idx="13475">
                  <c:v>0.63861999999999997</c:v>
                </c:pt>
                <c:pt idx="13476">
                  <c:v>0.63022</c:v>
                </c:pt>
                <c:pt idx="13477">
                  <c:v>0.62970000000000004</c:v>
                </c:pt>
                <c:pt idx="13478">
                  <c:v>0.62590000000000001</c:v>
                </c:pt>
                <c:pt idx="13479">
                  <c:v>0.62124000000000001</c:v>
                </c:pt>
                <c:pt idx="13480">
                  <c:v>0.62077000000000004</c:v>
                </c:pt>
                <c:pt idx="13481">
                  <c:v>0.62231999999999998</c:v>
                </c:pt>
                <c:pt idx="13482">
                  <c:v>0.62378999999999996</c:v>
                </c:pt>
                <c:pt idx="13483">
                  <c:v>0.62299000000000004</c:v>
                </c:pt>
                <c:pt idx="13484">
                  <c:v>0.62504999999999999</c:v>
                </c:pt>
                <c:pt idx="13485">
                  <c:v>0.62419999999999998</c:v>
                </c:pt>
                <c:pt idx="13486">
                  <c:v>0.62424999999999997</c:v>
                </c:pt>
                <c:pt idx="13487">
                  <c:v>0.62156999999999996</c:v>
                </c:pt>
                <c:pt idx="13488">
                  <c:v>0.61251</c:v>
                </c:pt>
                <c:pt idx="13489">
                  <c:v>0.60704000000000002</c:v>
                </c:pt>
                <c:pt idx="13490">
                  <c:v>0.59650000000000003</c:v>
                </c:pt>
                <c:pt idx="13491">
                  <c:v>0.58940999999999999</c:v>
                </c:pt>
                <c:pt idx="13492">
                  <c:v>0.59062999999999999</c:v>
                </c:pt>
                <c:pt idx="13493">
                  <c:v>0.60599999999999998</c:v>
                </c:pt>
                <c:pt idx="13494">
                  <c:v>0.60580000000000001</c:v>
                </c:pt>
                <c:pt idx="13495">
                  <c:v>0.60524</c:v>
                </c:pt>
                <c:pt idx="13496">
                  <c:v>0.60809999999999997</c:v>
                </c:pt>
                <c:pt idx="13497">
                  <c:v>0.60692000000000002</c:v>
                </c:pt>
                <c:pt idx="13498">
                  <c:v>0.59940000000000004</c:v>
                </c:pt>
                <c:pt idx="13499">
                  <c:v>0.59994000000000003</c:v>
                </c:pt>
                <c:pt idx="13500">
                  <c:v>0.60119999999999996</c:v>
                </c:pt>
                <c:pt idx="13501">
                  <c:v>0.60467000000000004</c:v>
                </c:pt>
                <c:pt idx="13502">
                  <c:v>0.60650000000000004</c:v>
                </c:pt>
                <c:pt idx="13503">
                  <c:v>0.60658999999999996</c:v>
                </c:pt>
                <c:pt idx="13504">
                  <c:v>0.61124999999999996</c:v>
                </c:pt>
                <c:pt idx="13505">
                  <c:v>0.61285999999999996</c:v>
                </c:pt>
                <c:pt idx="13506">
                  <c:v>0.60914999999999997</c:v>
                </c:pt>
                <c:pt idx="13507">
                  <c:v>0.60594999999999999</c:v>
                </c:pt>
                <c:pt idx="13508">
                  <c:v>0.60216999999999998</c:v>
                </c:pt>
                <c:pt idx="13509">
                  <c:v>0.60016999999999998</c:v>
                </c:pt>
                <c:pt idx="13510">
                  <c:v>0.60063999999999995</c:v>
                </c:pt>
                <c:pt idx="13511">
                  <c:v>0.59467000000000003</c:v>
                </c:pt>
                <c:pt idx="13512">
                  <c:v>0.59067000000000003</c:v>
                </c:pt>
                <c:pt idx="13513">
                  <c:v>0.59750999999999999</c:v>
                </c:pt>
                <c:pt idx="13514">
                  <c:v>0.60163999999999995</c:v>
                </c:pt>
                <c:pt idx="13515">
                  <c:v>0.60255000000000003</c:v>
                </c:pt>
                <c:pt idx="13516">
                  <c:v>0.60368999999999995</c:v>
                </c:pt>
                <c:pt idx="13517">
                  <c:v>0.60218000000000005</c:v>
                </c:pt>
                <c:pt idx="13518">
                  <c:v>0.59967999999999999</c:v>
                </c:pt>
                <c:pt idx="13519">
                  <c:v>0.59445000000000003</c:v>
                </c:pt>
                <c:pt idx="13520">
                  <c:v>0.59084999999999999</c:v>
                </c:pt>
                <c:pt idx="13521">
                  <c:v>0.59718000000000004</c:v>
                </c:pt>
                <c:pt idx="13522">
                  <c:v>0.59865999999999997</c:v>
                </c:pt>
                <c:pt idx="13523">
                  <c:v>0.59728000000000003</c:v>
                </c:pt>
                <c:pt idx="13524">
                  <c:v>0.59738000000000002</c:v>
                </c:pt>
                <c:pt idx="13525">
                  <c:v>0.59248000000000001</c:v>
                </c:pt>
                <c:pt idx="13526">
                  <c:v>0.58311999999999997</c:v>
                </c:pt>
                <c:pt idx="13527">
                  <c:v>0.59245999999999999</c:v>
                </c:pt>
                <c:pt idx="13528">
                  <c:v>0.59682000000000002</c:v>
                </c:pt>
                <c:pt idx="13529">
                  <c:v>0.60114000000000001</c:v>
                </c:pt>
                <c:pt idx="13530">
                  <c:v>0.59528999999999999</c:v>
                </c:pt>
                <c:pt idx="13531">
                  <c:v>0.58862999999999999</c:v>
                </c:pt>
                <c:pt idx="13532">
                  <c:v>0.58730000000000004</c:v>
                </c:pt>
                <c:pt idx="13533">
                  <c:v>0.60102999999999995</c:v>
                </c:pt>
                <c:pt idx="13534">
                  <c:v>0.60814000000000001</c:v>
                </c:pt>
                <c:pt idx="13535">
                  <c:v>0.59892999999999996</c:v>
                </c:pt>
                <c:pt idx="13536">
                  <c:v>0.59760000000000002</c:v>
                </c:pt>
                <c:pt idx="13537">
                  <c:v>0.59391000000000005</c:v>
                </c:pt>
                <c:pt idx="13538">
                  <c:v>0.59019999999999995</c:v>
                </c:pt>
                <c:pt idx="13539">
                  <c:v>0.59333999999999998</c:v>
                </c:pt>
                <c:pt idx="13540">
                  <c:v>0.58806000000000003</c:v>
                </c:pt>
                <c:pt idx="13541">
                  <c:v>0.59280999999999995</c:v>
                </c:pt>
                <c:pt idx="13542">
                  <c:v>0.58943000000000001</c:v>
                </c:pt>
                <c:pt idx="13543">
                  <c:v>0.58994000000000002</c:v>
                </c:pt>
                <c:pt idx="13544">
                  <c:v>0.59519999999999995</c:v>
                </c:pt>
                <c:pt idx="13545">
                  <c:v>0.59118999999999999</c:v>
                </c:pt>
                <c:pt idx="13546">
                  <c:v>0.58352999999999999</c:v>
                </c:pt>
                <c:pt idx="13547">
                  <c:v>0.57921</c:v>
                </c:pt>
                <c:pt idx="13548">
                  <c:v>0.58174999999999999</c:v>
                </c:pt>
                <c:pt idx="13549">
                  <c:v>0.57867999999999997</c:v>
                </c:pt>
                <c:pt idx="13550">
                  <c:v>0.58684999999999998</c:v>
                </c:pt>
                <c:pt idx="13551">
                  <c:v>0.58364000000000005</c:v>
                </c:pt>
                <c:pt idx="13552">
                  <c:v>0.57691000000000003</c:v>
                </c:pt>
                <c:pt idx="13553">
                  <c:v>0.57628999999999997</c:v>
                </c:pt>
                <c:pt idx="13554">
                  <c:v>0.57221999999999995</c:v>
                </c:pt>
                <c:pt idx="13555">
                  <c:v>0.57042999999999999</c:v>
                </c:pt>
                <c:pt idx="13556">
                  <c:v>0.57728999999999997</c:v>
                </c:pt>
                <c:pt idx="13557">
                  <c:v>0.58392999999999995</c:v>
                </c:pt>
                <c:pt idx="13558">
                  <c:v>0.58923000000000003</c:v>
                </c:pt>
                <c:pt idx="13559">
                  <c:v>0.58572000000000002</c:v>
                </c:pt>
                <c:pt idx="13560">
                  <c:v>0.58601000000000003</c:v>
                </c:pt>
                <c:pt idx="13561">
                  <c:v>0.58238000000000001</c:v>
                </c:pt>
                <c:pt idx="13562">
                  <c:v>0.58262999999999998</c:v>
                </c:pt>
                <c:pt idx="13563">
                  <c:v>0.58391000000000004</c:v>
                </c:pt>
                <c:pt idx="13564">
                  <c:v>0.58214999999999995</c:v>
                </c:pt>
                <c:pt idx="13565">
                  <c:v>0.58240000000000003</c:v>
                </c:pt>
                <c:pt idx="13566">
                  <c:v>0.57918000000000003</c:v>
                </c:pt>
                <c:pt idx="13567">
                  <c:v>0.57538999999999996</c:v>
                </c:pt>
                <c:pt idx="13568">
                  <c:v>0.57396000000000003</c:v>
                </c:pt>
                <c:pt idx="13569">
                  <c:v>0.57718999999999998</c:v>
                </c:pt>
                <c:pt idx="13570">
                  <c:v>0.58242000000000005</c:v>
                </c:pt>
                <c:pt idx="13571">
                  <c:v>0.58884999999999998</c:v>
                </c:pt>
                <c:pt idx="13572">
                  <c:v>0.59033999999999998</c:v>
                </c:pt>
                <c:pt idx="13573">
                  <c:v>0.58115000000000006</c:v>
                </c:pt>
                <c:pt idx="13574">
                  <c:v>0.57515000000000005</c:v>
                </c:pt>
                <c:pt idx="13575">
                  <c:v>0.57806999999999997</c:v>
                </c:pt>
                <c:pt idx="13576">
                  <c:v>0.58109999999999995</c:v>
                </c:pt>
                <c:pt idx="13577">
                  <c:v>0.57528000000000001</c:v>
                </c:pt>
                <c:pt idx="13578">
                  <c:v>0.56747000000000003</c:v>
                </c:pt>
                <c:pt idx="13579">
                  <c:v>0.56591999999999998</c:v>
                </c:pt>
                <c:pt idx="13580">
                  <c:v>0.56311</c:v>
                </c:pt>
                <c:pt idx="13581">
                  <c:v>0.56411</c:v>
                </c:pt>
                <c:pt idx="13582">
                  <c:v>0.56876000000000004</c:v>
                </c:pt>
                <c:pt idx="13583">
                  <c:v>0.56572999999999996</c:v>
                </c:pt>
                <c:pt idx="13584">
                  <c:v>0.56077999999999995</c:v>
                </c:pt>
                <c:pt idx="13585">
                  <c:v>0.55878000000000005</c:v>
                </c:pt>
                <c:pt idx="13586">
                  <c:v>0.55879999999999996</c:v>
                </c:pt>
                <c:pt idx="13587">
                  <c:v>0.56299999999999994</c:v>
                </c:pt>
                <c:pt idx="13588">
                  <c:v>0.56659999999999999</c:v>
                </c:pt>
                <c:pt idx="13589">
                  <c:v>0.56364999999999998</c:v>
                </c:pt>
                <c:pt idx="13590">
                  <c:v>0.55991999999999997</c:v>
                </c:pt>
                <c:pt idx="13591">
                  <c:v>0.56064999999999998</c:v>
                </c:pt>
                <c:pt idx="13592">
                  <c:v>0.56483000000000005</c:v>
                </c:pt>
                <c:pt idx="13593">
                  <c:v>0.55533999999999994</c:v>
                </c:pt>
                <c:pt idx="13594">
                  <c:v>0.55423999999999995</c:v>
                </c:pt>
                <c:pt idx="13595">
                  <c:v>0.55800000000000005</c:v>
                </c:pt>
                <c:pt idx="13596">
                  <c:v>0.55671999999999999</c:v>
                </c:pt>
                <c:pt idx="13597">
                  <c:v>0.54971999999999999</c:v>
                </c:pt>
                <c:pt idx="13598">
                  <c:v>0.55903999999999998</c:v>
                </c:pt>
                <c:pt idx="13599">
                  <c:v>0.55539000000000005</c:v>
                </c:pt>
                <c:pt idx="13600">
                  <c:v>0.54803999999999997</c:v>
                </c:pt>
                <c:pt idx="13601">
                  <c:v>0.54386999999999996</c:v>
                </c:pt>
                <c:pt idx="13602">
                  <c:v>0.55044000000000004</c:v>
                </c:pt>
                <c:pt idx="13603">
                  <c:v>0.56052999999999997</c:v>
                </c:pt>
                <c:pt idx="13604">
                  <c:v>0.55806999999999995</c:v>
                </c:pt>
                <c:pt idx="13605">
                  <c:v>0.55774000000000001</c:v>
                </c:pt>
                <c:pt idx="13606">
                  <c:v>0.55347000000000002</c:v>
                </c:pt>
                <c:pt idx="13607">
                  <c:v>0.55205000000000004</c:v>
                </c:pt>
                <c:pt idx="13608">
                  <c:v>0.54332000000000003</c:v>
                </c:pt>
                <c:pt idx="13609">
                  <c:v>0.54112000000000005</c:v>
                </c:pt>
                <c:pt idx="13610">
                  <c:v>0.54762</c:v>
                </c:pt>
                <c:pt idx="13611">
                  <c:v>0.54754000000000003</c:v>
                </c:pt>
                <c:pt idx="13612">
                  <c:v>0.53669</c:v>
                </c:pt>
                <c:pt idx="13613">
                  <c:v>0.53315999999999997</c:v>
                </c:pt>
                <c:pt idx="13614">
                  <c:v>0.53388000000000002</c:v>
                </c:pt>
                <c:pt idx="13615">
                  <c:v>0.53273999999999999</c:v>
                </c:pt>
                <c:pt idx="13616">
                  <c:v>0.54030999999999996</c:v>
                </c:pt>
                <c:pt idx="13617">
                  <c:v>0.54366000000000003</c:v>
                </c:pt>
                <c:pt idx="13618">
                  <c:v>0.54327999999999999</c:v>
                </c:pt>
                <c:pt idx="13619">
                  <c:v>0.54696999999999996</c:v>
                </c:pt>
                <c:pt idx="13620">
                  <c:v>0.54384999999999994</c:v>
                </c:pt>
                <c:pt idx="13621">
                  <c:v>0.54315000000000002</c:v>
                </c:pt>
                <c:pt idx="13622">
                  <c:v>0.54200000000000004</c:v>
                </c:pt>
                <c:pt idx="13623">
                  <c:v>0.54112000000000005</c:v>
                </c:pt>
                <c:pt idx="13624">
                  <c:v>0.53446000000000005</c:v>
                </c:pt>
                <c:pt idx="13625">
                  <c:v>0.53725999999999996</c:v>
                </c:pt>
                <c:pt idx="13626">
                  <c:v>0.54269999999999996</c:v>
                </c:pt>
                <c:pt idx="13627">
                  <c:v>0.54915000000000003</c:v>
                </c:pt>
                <c:pt idx="13628">
                  <c:v>0.54108000000000001</c:v>
                </c:pt>
                <c:pt idx="13629">
                  <c:v>0.53452999999999995</c:v>
                </c:pt>
                <c:pt idx="13630">
                  <c:v>0.53642999999999996</c:v>
                </c:pt>
                <c:pt idx="13631">
                  <c:v>0.54237999999999997</c:v>
                </c:pt>
                <c:pt idx="13632">
                  <c:v>0.53713</c:v>
                </c:pt>
                <c:pt idx="13633">
                  <c:v>0.53076999999999996</c:v>
                </c:pt>
                <c:pt idx="13634">
                  <c:v>0.53198000000000001</c:v>
                </c:pt>
                <c:pt idx="13635">
                  <c:v>0.52454000000000001</c:v>
                </c:pt>
                <c:pt idx="13636">
                  <c:v>0.52195000000000003</c:v>
                </c:pt>
                <c:pt idx="13637">
                  <c:v>0.52398999999999996</c:v>
                </c:pt>
                <c:pt idx="13638">
                  <c:v>0.52534999999999998</c:v>
                </c:pt>
                <c:pt idx="13639">
                  <c:v>0.52346000000000004</c:v>
                </c:pt>
                <c:pt idx="13640">
                  <c:v>0.52842999999999996</c:v>
                </c:pt>
                <c:pt idx="13641">
                  <c:v>0.53839000000000004</c:v>
                </c:pt>
                <c:pt idx="13642">
                  <c:v>0.53695999999999999</c:v>
                </c:pt>
                <c:pt idx="13643">
                  <c:v>0.54025000000000001</c:v>
                </c:pt>
                <c:pt idx="13644">
                  <c:v>0.53364</c:v>
                </c:pt>
                <c:pt idx="13645">
                  <c:v>0.53300999999999998</c:v>
                </c:pt>
                <c:pt idx="13646">
                  <c:v>0.53447999999999996</c:v>
                </c:pt>
                <c:pt idx="13647">
                  <c:v>0.53108999999999995</c:v>
                </c:pt>
                <c:pt idx="13648">
                  <c:v>0.52710999999999997</c:v>
                </c:pt>
                <c:pt idx="13649">
                  <c:v>0.53095999999999999</c:v>
                </c:pt>
                <c:pt idx="13650">
                  <c:v>0.52146000000000003</c:v>
                </c:pt>
                <c:pt idx="13651">
                  <c:v>0.52449999999999997</c:v>
                </c:pt>
                <c:pt idx="13652">
                  <c:v>0.52163999999999999</c:v>
                </c:pt>
                <c:pt idx="13653">
                  <c:v>0.51290999999999998</c:v>
                </c:pt>
                <c:pt idx="13654">
                  <c:v>0.51436000000000004</c:v>
                </c:pt>
                <c:pt idx="13655">
                  <c:v>0.52458000000000005</c:v>
                </c:pt>
                <c:pt idx="13656">
                  <c:v>0.53107000000000004</c:v>
                </c:pt>
                <c:pt idx="13657">
                  <c:v>0.53539999999999999</c:v>
                </c:pt>
                <c:pt idx="13658">
                  <c:v>0.53047</c:v>
                </c:pt>
                <c:pt idx="13659">
                  <c:v>0.53022000000000002</c:v>
                </c:pt>
                <c:pt idx="13660">
                  <c:v>0.52797000000000005</c:v>
                </c:pt>
                <c:pt idx="13661">
                  <c:v>0.52019000000000004</c:v>
                </c:pt>
                <c:pt idx="13662">
                  <c:v>0.51002999999999998</c:v>
                </c:pt>
                <c:pt idx="13663">
                  <c:v>0.50324000000000002</c:v>
                </c:pt>
                <c:pt idx="13664">
                  <c:v>0.50839999999999996</c:v>
                </c:pt>
                <c:pt idx="13665">
                  <c:v>0.51529000000000003</c:v>
                </c:pt>
                <c:pt idx="13666">
                  <c:v>0.50883</c:v>
                </c:pt>
                <c:pt idx="13667">
                  <c:v>0.50341000000000002</c:v>
                </c:pt>
                <c:pt idx="13668">
                  <c:v>0.50892000000000004</c:v>
                </c:pt>
                <c:pt idx="13669">
                  <c:v>0.51595000000000002</c:v>
                </c:pt>
                <c:pt idx="13670">
                  <c:v>0.51271999999999995</c:v>
                </c:pt>
                <c:pt idx="13671">
                  <c:v>0.50732999999999995</c:v>
                </c:pt>
                <c:pt idx="13672">
                  <c:v>0.50453999999999999</c:v>
                </c:pt>
                <c:pt idx="13673">
                  <c:v>0.49667</c:v>
                </c:pt>
                <c:pt idx="13674">
                  <c:v>0.49692999999999998</c:v>
                </c:pt>
                <c:pt idx="13675">
                  <c:v>0.51036999999999999</c:v>
                </c:pt>
                <c:pt idx="13676">
                  <c:v>0.50812000000000002</c:v>
                </c:pt>
                <c:pt idx="13677">
                  <c:v>0.50509999999999999</c:v>
                </c:pt>
                <c:pt idx="13678">
                  <c:v>0.49984000000000001</c:v>
                </c:pt>
                <c:pt idx="13679">
                  <c:v>0.49880000000000002</c:v>
                </c:pt>
                <c:pt idx="13680">
                  <c:v>0.50234999999999996</c:v>
                </c:pt>
                <c:pt idx="13681">
                  <c:v>0.50187999999999999</c:v>
                </c:pt>
                <c:pt idx="13682">
                  <c:v>0.50773999999999997</c:v>
                </c:pt>
                <c:pt idx="13683">
                  <c:v>0.50324000000000002</c:v>
                </c:pt>
                <c:pt idx="13684">
                  <c:v>0.50248999999999999</c:v>
                </c:pt>
                <c:pt idx="13685">
                  <c:v>0.50358000000000003</c:v>
                </c:pt>
                <c:pt idx="13686">
                  <c:v>0.50512999999999997</c:v>
                </c:pt>
                <c:pt idx="13687">
                  <c:v>0.50063000000000002</c:v>
                </c:pt>
                <c:pt idx="13688">
                  <c:v>0.48914000000000002</c:v>
                </c:pt>
                <c:pt idx="13689">
                  <c:v>0.50031999999999999</c:v>
                </c:pt>
                <c:pt idx="13690">
                  <c:v>0.49833</c:v>
                </c:pt>
                <c:pt idx="13691">
                  <c:v>0.49153000000000002</c:v>
                </c:pt>
                <c:pt idx="13692">
                  <c:v>0.49120000000000003</c:v>
                </c:pt>
                <c:pt idx="13693">
                  <c:v>0.48773</c:v>
                </c:pt>
                <c:pt idx="13694">
                  <c:v>0.49074000000000001</c:v>
                </c:pt>
                <c:pt idx="13695">
                  <c:v>0.49524000000000001</c:v>
                </c:pt>
                <c:pt idx="13696">
                  <c:v>0.49145</c:v>
                </c:pt>
                <c:pt idx="13697">
                  <c:v>0.48698000000000002</c:v>
                </c:pt>
                <c:pt idx="13698">
                  <c:v>0.48229</c:v>
                </c:pt>
                <c:pt idx="13699">
                  <c:v>0.48827999999999999</c:v>
                </c:pt>
                <c:pt idx="13700">
                  <c:v>0.48836000000000002</c:v>
                </c:pt>
                <c:pt idx="13701">
                  <c:v>0.48387999999999998</c:v>
                </c:pt>
                <c:pt idx="13702">
                  <c:v>0.47764000000000001</c:v>
                </c:pt>
                <c:pt idx="13703">
                  <c:v>0.47566999999999998</c:v>
                </c:pt>
                <c:pt idx="13704">
                  <c:v>0.47799000000000003</c:v>
                </c:pt>
                <c:pt idx="13705">
                  <c:v>0.48616999999999999</c:v>
                </c:pt>
                <c:pt idx="13706">
                  <c:v>0.47915999999999997</c:v>
                </c:pt>
                <c:pt idx="13707">
                  <c:v>0.46694000000000002</c:v>
                </c:pt>
                <c:pt idx="13708">
                  <c:v>0.46443000000000001</c:v>
                </c:pt>
                <c:pt idx="13709">
                  <c:v>0.46593000000000001</c:v>
                </c:pt>
                <c:pt idx="13710">
                  <c:v>0.46759000000000001</c:v>
                </c:pt>
                <c:pt idx="13711">
                  <c:v>0.47253000000000001</c:v>
                </c:pt>
                <c:pt idx="13712">
                  <c:v>0.47776000000000002</c:v>
                </c:pt>
                <c:pt idx="13713">
                  <c:v>0.47781000000000001</c:v>
                </c:pt>
                <c:pt idx="13714">
                  <c:v>0.47771999999999998</c:v>
                </c:pt>
                <c:pt idx="13715">
                  <c:v>0.48046</c:v>
                </c:pt>
                <c:pt idx="13716">
                  <c:v>0.47904000000000002</c:v>
                </c:pt>
                <c:pt idx="13717">
                  <c:v>0.47006999999999999</c:v>
                </c:pt>
                <c:pt idx="13718">
                  <c:v>0.46778999999999998</c:v>
                </c:pt>
                <c:pt idx="13719">
                  <c:v>0.47199000000000002</c:v>
                </c:pt>
                <c:pt idx="13720">
                  <c:v>0.47725000000000001</c:v>
                </c:pt>
                <c:pt idx="13721">
                  <c:v>0.47277999999999998</c:v>
                </c:pt>
                <c:pt idx="13722">
                  <c:v>0.46244000000000002</c:v>
                </c:pt>
                <c:pt idx="13723">
                  <c:v>0.46879999999999999</c:v>
                </c:pt>
                <c:pt idx="13724">
                  <c:v>0.47391</c:v>
                </c:pt>
                <c:pt idx="13725">
                  <c:v>0.47302</c:v>
                </c:pt>
                <c:pt idx="13726">
                  <c:v>0.47234999999999999</c:v>
                </c:pt>
                <c:pt idx="13727">
                  <c:v>0.47320000000000001</c:v>
                </c:pt>
                <c:pt idx="13728">
                  <c:v>0.47552</c:v>
                </c:pt>
                <c:pt idx="13729">
                  <c:v>0.46772999999999998</c:v>
                </c:pt>
                <c:pt idx="13730">
                  <c:v>0.45667999999999997</c:v>
                </c:pt>
                <c:pt idx="13731">
                  <c:v>0.46359</c:v>
                </c:pt>
                <c:pt idx="13732">
                  <c:v>0.46931</c:v>
                </c:pt>
                <c:pt idx="13733">
                  <c:v>0.46478999999999998</c:v>
                </c:pt>
                <c:pt idx="13734">
                  <c:v>0.46854000000000001</c:v>
                </c:pt>
                <c:pt idx="13735">
                  <c:v>0.47776999999999997</c:v>
                </c:pt>
                <c:pt idx="13736">
                  <c:v>0.47820000000000001</c:v>
                </c:pt>
                <c:pt idx="13737">
                  <c:v>0.47349999999999998</c:v>
                </c:pt>
                <c:pt idx="13738">
                  <c:v>0.47172999999999998</c:v>
                </c:pt>
                <c:pt idx="13739">
                  <c:v>0.46858</c:v>
                </c:pt>
                <c:pt idx="13740">
                  <c:v>0.46823999999999999</c:v>
                </c:pt>
                <c:pt idx="13741">
                  <c:v>0.4657</c:v>
                </c:pt>
                <c:pt idx="13742">
                  <c:v>0.46745999999999999</c:v>
                </c:pt>
                <c:pt idx="13743">
                  <c:v>0.47062999999999999</c:v>
                </c:pt>
                <c:pt idx="13744">
                  <c:v>0.47028999999999999</c:v>
                </c:pt>
                <c:pt idx="13745">
                  <c:v>0.48060000000000003</c:v>
                </c:pt>
                <c:pt idx="13746">
                  <c:v>0.47872999999999999</c:v>
                </c:pt>
                <c:pt idx="13747">
                  <c:v>0.47504000000000002</c:v>
                </c:pt>
                <c:pt idx="13748">
                  <c:v>0.47441</c:v>
                </c:pt>
                <c:pt idx="13749">
                  <c:v>0.47571999999999998</c:v>
                </c:pt>
                <c:pt idx="13750">
                  <c:v>0.46975</c:v>
                </c:pt>
                <c:pt idx="13751">
                  <c:v>0.46454000000000001</c:v>
                </c:pt>
                <c:pt idx="13752">
                  <c:v>0.47334999999999999</c:v>
                </c:pt>
                <c:pt idx="13753">
                  <c:v>0.47205999999999998</c:v>
                </c:pt>
                <c:pt idx="13754">
                  <c:v>0.46545999999999998</c:v>
                </c:pt>
                <c:pt idx="13755">
                  <c:v>0.46568999999999999</c:v>
                </c:pt>
                <c:pt idx="13756">
                  <c:v>0.46221000000000001</c:v>
                </c:pt>
                <c:pt idx="13757">
                  <c:v>0.46650999999999998</c:v>
                </c:pt>
                <c:pt idx="13758">
                  <c:v>0.46921000000000002</c:v>
                </c:pt>
                <c:pt idx="13759">
                  <c:v>0.47711999999999999</c:v>
                </c:pt>
                <c:pt idx="13760">
                  <c:v>0.48038999999999998</c:v>
                </c:pt>
                <c:pt idx="13761">
                  <c:v>0.47060000000000002</c:v>
                </c:pt>
                <c:pt idx="13762">
                  <c:v>0.46737000000000001</c:v>
                </c:pt>
                <c:pt idx="13763">
                  <c:v>0.46256000000000003</c:v>
                </c:pt>
                <c:pt idx="13764">
                  <c:v>0.45873999999999998</c:v>
                </c:pt>
                <c:pt idx="13765">
                  <c:v>0.45863999999999999</c:v>
                </c:pt>
                <c:pt idx="13766">
                  <c:v>0.45755000000000001</c:v>
                </c:pt>
                <c:pt idx="13767">
                  <c:v>0.45806000000000002</c:v>
                </c:pt>
                <c:pt idx="13768">
                  <c:v>0.46078000000000002</c:v>
                </c:pt>
                <c:pt idx="13769">
                  <c:v>0.45648</c:v>
                </c:pt>
                <c:pt idx="13770">
                  <c:v>0.45030999999999999</c:v>
                </c:pt>
                <c:pt idx="13771">
                  <c:v>0.45239000000000001</c:v>
                </c:pt>
                <c:pt idx="13772">
                  <c:v>0.45412999999999998</c:v>
                </c:pt>
                <c:pt idx="13773">
                  <c:v>0.45135999999999998</c:v>
                </c:pt>
                <c:pt idx="13774">
                  <c:v>0.44836999999999999</c:v>
                </c:pt>
                <c:pt idx="13775">
                  <c:v>0.46100000000000002</c:v>
                </c:pt>
                <c:pt idx="13776">
                  <c:v>0.47109000000000001</c:v>
                </c:pt>
                <c:pt idx="13777">
                  <c:v>0.46101999999999999</c:v>
                </c:pt>
                <c:pt idx="13778">
                  <c:v>0.45837</c:v>
                </c:pt>
                <c:pt idx="13779">
                  <c:v>0.45777000000000001</c:v>
                </c:pt>
                <c:pt idx="13780">
                  <c:v>0.45691999999999999</c:v>
                </c:pt>
                <c:pt idx="13781">
                  <c:v>0.45179000000000002</c:v>
                </c:pt>
                <c:pt idx="13782">
                  <c:v>0.45052999999999999</c:v>
                </c:pt>
                <c:pt idx="13783">
                  <c:v>0.44943</c:v>
                </c:pt>
                <c:pt idx="13784">
                  <c:v>0.44990000000000002</c:v>
                </c:pt>
                <c:pt idx="13785">
                  <c:v>0.45108999999999999</c:v>
                </c:pt>
                <c:pt idx="13786">
                  <c:v>0.44956000000000002</c:v>
                </c:pt>
                <c:pt idx="13787">
                  <c:v>0.44949</c:v>
                </c:pt>
                <c:pt idx="13788">
                  <c:v>0.45013999999999998</c:v>
                </c:pt>
                <c:pt idx="13789">
                  <c:v>0.45069999999999999</c:v>
                </c:pt>
                <c:pt idx="13790">
                  <c:v>0.45046999999999998</c:v>
                </c:pt>
                <c:pt idx="13791">
                  <c:v>0.44597999999999999</c:v>
                </c:pt>
                <c:pt idx="13792">
                  <c:v>0.43564000000000003</c:v>
                </c:pt>
                <c:pt idx="13793">
                  <c:v>0.4385</c:v>
                </c:pt>
                <c:pt idx="13794">
                  <c:v>0.44218000000000002</c:v>
                </c:pt>
                <c:pt idx="13795">
                  <c:v>0.44780999999999999</c:v>
                </c:pt>
                <c:pt idx="13796">
                  <c:v>0.44774000000000003</c:v>
                </c:pt>
                <c:pt idx="13797">
                  <c:v>0.4451</c:v>
                </c:pt>
                <c:pt idx="13798">
                  <c:v>0.44940000000000002</c:v>
                </c:pt>
                <c:pt idx="13799">
                  <c:v>0.44556000000000001</c:v>
                </c:pt>
                <c:pt idx="13800">
                  <c:v>0.44151000000000001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5E1-4AF1-B207-87536FD59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884656"/>
        <c:axId val="154885040"/>
      </c:scatterChart>
      <c:valAx>
        <c:axId val="154884656"/>
        <c:scaling>
          <c:orientation val="minMax"/>
          <c:max val="11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t / min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4885040"/>
        <c:crosses val="autoZero"/>
        <c:crossBetween val="midCat"/>
        <c:majorUnit val="10"/>
      </c:valAx>
      <c:valAx>
        <c:axId val="154885040"/>
        <c:scaling>
          <c:orientation val="minMax"/>
          <c:max val="13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Absorption</a:t>
                </a:r>
                <a:r>
                  <a:rPr lang="de-DE" baseline="-25000"/>
                  <a:t>280 nm</a:t>
                </a:r>
                <a:r>
                  <a:rPr lang="de-DE" baseline="0"/>
                  <a:t> / mAU</a:t>
                </a:r>
                <a:endParaRPr lang="de-DE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4884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r"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0117" cy="502221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3741" y="1"/>
            <a:ext cx="2980117" cy="502221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1E2A46F1-A91B-4464-BB68-EAF86F9E9A67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00617"/>
            <a:ext cx="2980117" cy="502221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3741" y="9500617"/>
            <a:ext cx="2980117" cy="502221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D7D561D0-8A1C-4D91-A04C-7858106555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998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9367" cy="501879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4505" y="0"/>
            <a:ext cx="2979367" cy="501879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fld id="{36A3B97C-D1AA-44E7-8716-F8FE24133022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1250950"/>
            <a:ext cx="45005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72" tIns="46136" rIns="92272" bIns="4613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7547" y="4813866"/>
            <a:ext cx="5500370" cy="3938618"/>
          </a:xfrm>
          <a:prstGeom prst="rect">
            <a:avLst/>
          </a:prstGeom>
        </p:spPr>
        <p:txBody>
          <a:bodyPr vert="horz" lIns="92272" tIns="46136" rIns="92272" bIns="46136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500960"/>
            <a:ext cx="2979367" cy="50187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4505" y="9500960"/>
            <a:ext cx="2979367" cy="50187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fld id="{4A6DC3E7-6719-46DF-95DD-DE7CCF7426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419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1250950"/>
            <a:ext cx="4500563" cy="33750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DC3E7-6719-46DF-95DD-DE7CCF74269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462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1250950"/>
            <a:ext cx="4500563" cy="33750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DC3E7-6719-46DF-95DD-DE7CCF74269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188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1250950"/>
            <a:ext cx="4500563" cy="33750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DC3E7-6719-46DF-95DD-DE7CCF74269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2340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1250950"/>
            <a:ext cx="4500563" cy="33750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6DC3E7-6719-46DF-95DD-DE7CCF74269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5059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DC3E7-6719-46DF-95DD-DE7CCF74269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883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87450" y="1250950"/>
            <a:ext cx="4500563" cy="33750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DC3E7-6719-46DF-95DD-DE7CCF74269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3805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2"/>
          <p:cNvSpPr>
            <a:spLocks noGrp="1"/>
          </p:cNvSpPr>
          <p:nvPr>
            <p:ph type="pic" idx="21"/>
          </p:nvPr>
        </p:nvSpPr>
        <p:spPr>
          <a:xfrm>
            <a:off x="0" y="1196979"/>
            <a:ext cx="9144000" cy="3612409"/>
          </a:xfrm>
          <a:prstGeom prst="rect">
            <a:avLst/>
          </a:prstGeom>
          <a:noFill/>
        </p:spPr>
      </p:sp>
      <p:sp>
        <p:nvSpPr>
          <p:cNvPr id="10" name="Rechteck 9"/>
          <p:cNvSpPr/>
          <p:nvPr userDrawn="1"/>
        </p:nvSpPr>
        <p:spPr>
          <a:xfrm>
            <a:off x="0" y="4809387"/>
            <a:ext cx="9144000" cy="13580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accent1"/>
                </a:solidFill>
              </a:rPr>
              <a:t>     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88001" y="4148809"/>
            <a:ext cx="8619656" cy="1045616"/>
          </a:xfrm>
          <a:prstGeom prst="rect">
            <a:avLst/>
          </a:prstGeom>
          <a:noFill/>
        </p:spPr>
        <p:txBody>
          <a:bodyPr wrap="square" lIns="72000" tIns="216000" rIns="144000" bIns="216000" anchor="t" anchorCtr="0">
            <a:spAutoFit/>
          </a:bodyPr>
          <a:lstStyle>
            <a:lvl1pPr algn="l">
              <a:tabLst>
                <a:tab pos="1254094" algn="l"/>
              </a:tabLst>
              <a:defRPr lang="de-DE" sz="4400" b="1" kern="1200" cap="all" baseline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Titel hier</a:t>
            </a:r>
            <a:endParaRPr lang="en-US" dirty="0"/>
          </a:p>
        </p:txBody>
      </p:sp>
      <p:sp>
        <p:nvSpPr>
          <p:cNvPr id="2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88001" y="308727"/>
            <a:ext cx="8619656" cy="360000"/>
          </a:xfrm>
        </p:spPr>
        <p:txBody>
          <a:bodyPr anchor="t"/>
          <a:lstStyle>
            <a:lvl1pPr marL="0" indent="0">
              <a:buNone/>
              <a:defRPr lang="en-US" sz="1100" b="1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1"/>
          </p:nvPr>
        </p:nvSpPr>
        <p:spPr>
          <a:xfrm>
            <a:off x="288001" y="5552513"/>
            <a:ext cx="8619656" cy="360000"/>
          </a:xfrm>
        </p:spPr>
        <p:txBody>
          <a:bodyPr anchor="t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5001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64"/>
          <p:cNvCxnSpPr>
            <a:cxnSpLocks noChangeShapeType="1"/>
          </p:cNvCxnSpPr>
          <p:nvPr userDrawn="1"/>
        </p:nvCxnSpPr>
        <p:spPr bwMode="auto">
          <a:xfrm>
            <a:off x="482600" y="946150"/>
            <a:ext cx="82756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" name="Picture 2" descr="Z:\CIB-Allgemein\Logos\CIB\Farbe\Print\CIB_Logo_Standard_75mm_300dpi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0377" y="106367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4" name="Picture 2" descr="CIB_BB_Logobloc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99"/>
          <a:stretch>
            <a:fillRect/>
          </a:stretch>
        </p:blipFill>
        <p:spPr bwMode="auto">
          <a:xfrm>
            <a:off x="7451725" y="215904"/>
            <a:ext cx="13335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6" y="6237292"/>
            <a:ext cx="1358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 userDrawn="1"/>
        </p:nvSpPr>
        <p:spPr bwMode="auto">
          <a:xfrm>
            <a:off x="8959851" y="0"/>
            <a:ext cx="18415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33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64"/>
          <p:cNvCxnSpPr>
            <a:cxnSpLocks noChangeShapeType="1"/>
          </p:cNvCxnSpPr>
          <p:nvPr userDrawn="1"/>
        </p:nvCxnSpPr>
        <p:spPr bwMode="auto">
          <a:xfrm>
            <a:off x="482600" y="946150"/>
            <a:ext cx="8275638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" name="Picture 2" descr="Z:\CIB-Allgemein\Logos\CIB\Farbe\Print\CIB_Logo_Standard_75mm_300dpi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60377" y="106367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4" name="Picture 2" descr="CIB_BB_Logobloc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99"/>
          <a:stretch>
            <a:fillRect/>
          </a:stretch>
        </p:blipFill>
        <p:spPr bwMode="auto">
          <a:xfrm>
            <a:off x="7451725" y="215904"/>
            <a:ext cx="13335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6" y="6200779"/>
            <a:ext cx="13589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 userDrawn="1"/>
        </p:nvSpPr>
        <p:spPr bwMode="auto">
          <a:xfrm>
            <a:off x="8959851" y="0"/>
            <a:ext cx="18415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8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55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2"/>
          <p:cNvSpPr>
            <a:spLocks noGrp="1"/>
          </p:cNvSpPr>
          <p:nvPr>
            <p:ph type="pic" idx="21"/>
          </p:nvPr>
        </p:nvSpPr>
        <p:spPr>
          <a:xfrm>
            <a:off x="0" y="1196976"/>
            <a:ext cx="9144000" cy="2576818"/>
          </a:xfrm>
          <a:prstGeom prst="rect">
            <a:avLst/>
          </a:prstGeom>
          <a:noFill/>
        </p:spPr>
      </p:sp>
      <p:sp>
        <p:nvSpPr>
          <p:cNvPr id="10" name="Rechteck 9"/>
          <p:cNvSpPr/>
          <p:nvPr userDrawn="1"/>
        </p:nvSpPr>
        <p:spPr>
          <a:xfrm>
            <a:off x="0" y="3773794"/>
            <a:ext cx="9144000" cy="23936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88001" y="3113329"/>
            <a:ext cx="8619656" cy="1045616"/>
          </a:xfrm>
          <a:prstGeom prst="rect">
            <a:avLst/>
          </a:prstGeom>
          <a:noFill/>
        </p:spPr>
        <p:txBody>
          <a:bodyPr wrap="square" lIns="72000" tIns="216000" rIns="144000" bIns="216000" anchor="t" anchorCtr="0">
            <a:spAutoFit/>
          </a:bodyPr>
          <a:lstStyle>
            <a:lvl1pPr algn="l">
              <a:tabLst>
                <a:tab pos="1254094" algn="l"/>
              </a:tabLst>
              <a:defRPr lang="de-DE" sz="4400" b="1" kern="1200" cap="all" baseline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Titel hier</a:t>
            </a:r>
            <a:endParaRPr lang="en-US" dirty="0"/>
          </a:p>
        </p:txBody>
      </p:sp>
      <p:sp>
        <p:nvSpPr>
          <p:cNvPr id="13" name="Datumsplatzhalter 6"/>
          <p:cNvSpPr>
            <a:spLocks noGrp="1"/>
          </p:cNvSpPr>
          <p:nvPr>
            <p:ph type="dt" sz="half" idx="2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8C23C7BD-2C04-4636-83E5-7A45CCCDA268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4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2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88001" y="308727"/>
            <a:ext cx="8619656" cy="360000"/>
          </a:xfrm>
        </p:spPr>
        <p:txBody>
          <a:bodyPr anchor="t"/>
          <a:lstStyle>
            <a:lvl1pPr marL="0" indent="0">
              <a:buNone/>
              <a:defRPr lang="en-US" sz="1100" b="1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1"/>
          </p:nvPr>
        </p:nvSpPr>
        <p:spPr>
          <a:xfrm>
            <a:off x="288001" y="4551314"/>
            <a:ext cx="8619656" cy="396000"/>
          </a:xfrm>
        </p:spPr>
        <p:txBody>
          <a:bodyPr anchor="t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6353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2"/>
          <p:cNvSpPr>
            <a:spLocks noGrp="1"/>
          </p:cNvSpPr>
          <p:nvPr>
            <p:ph type="pic" idx="21"/>
          </p:nvPr>
        </p:nvSpPr>
        <p:spPr>
          <a:xfrm>
            <a:off x="0" y="1196978"/>
            <a:ext cx="9144000" cy="1536119"/>
          </a:xfrm>
          <a:prstGeom prst="rect">
            <a:avLst/>
          </a:prstGeom>
          <a:noFill/>
        </p:spPr>
      </p:sp>
      <p:sp>
        <p:nvSpPr>
          <p:cNvPr id="10" name="Rechteck 9"/>
          <p:cNvSpPr/>
          <p:nvPr userDrawn="1"/>
        </p:nvSpPr>
        <p:spPr>
          <a:xfrm>
            <a:off x="0" y="2733100"/>
            <a:ext cx="9144000" cy="34343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288001" y="2070779"/>
            <a:ext cx="8619656" cy="1045616"/>
          </a:xfrm>
          <a:prstGeom prst="rect">
            <a:avLst/>
          </a:prstGeom>
          <a:noFill/>
        </p:spPr>
        <p:txBody>
          <a:bodyPr wrap="square" lIns="72000" tIns="216000" rIns="144000" bIns="216000" anchor="t" anchorCtr="0">
            <a:spAutoFit/>
          </a:bodyPr>
          <a:lstStyle>
            <a:lvl1pPr algn="l">
              <a:tabLst>
                <a:tab pos="1254094" algn="l"/>
              </a:tabLst>
              <a:defRPr lang="de-DE" sz="4400" b="1" kern="1200" cap="all" baseline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/>
              <a:t>Titel hier</a:t>
            </a:r>
            <a:endParaRPr lang="en-US" dirty="0"/>
          </a:p>
        </p:txBody>
      </p:sp>
      <p:sp>
        <p:nvSpPr>
          <p:cNvPr id="13" name="Datumsplatzhalter 6"/>
          <p:cNvSpPr>
            <a:spLocks noGrp="1"/>
          </p:cNvSpPr>
          <p:nvPr>
            <p:ph type="dt" sz="half" idx="2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8C23C7BD-2C04-4636-83E5-7A45CCCDA268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4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2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288001" y="308727"/>
            <a:ext cx="8619656" cy="360000"/>
          </a:xfrm>
        </p:spPr>
        <p:txBody>
          <a:bodyPr anchor="t"/>
          <a:lstStyle>
            <a:lvl1pPr marL="0" indent="0">
              <a:buNone/>
              <a:defRPr lang="en-US" sz="1100" b="1" kern="1200" cap="all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1"/>
          </p:nvPr>
        </p:nvSpPr>
        <p:spPr>
          <a:xfrm>
            <a:off x="288001" y="3474483"/>
            <a:ext cx="8619656" cy="360000"/>
          </a:xfrm>
        </p:spPr>
        <p:txBody>
          <a:bodyPr anchor="t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04294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5" name="Rechteck 14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7999" y="1196975"/>
            <a:ext cx="8567499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lang="de-DE" sz="3200" b="1" kern="1200" cap="all" baseline="0" dirty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Zwischentitel</a:t>
            </a:r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4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ADCE344-72E0-4185-A7C5-9160213D1C27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8" name="Fußzeilenplatzhalter 14"/>
          <p:cNvSpPr>
            <a:spLocks noGrp="1"/>
          </p:cNvSpPr>
          <p:nvPr>
            <p:ph type="ftr" sz="quarter" idx="15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16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2"/>
          <p:cNvSpPr>
            <a:spLocks noGrp="1"/>
          </p:cNvSpPr>
          <p:nvPr>
            <p:ph type="pic" idx="21"/>
          </p:nvPr>
        </p:nvSpPr>
        <p:spPr>
          <a:xfrm>
            <a:off x="288002" y="2744191"/>
            <a:ext cx="4232269" cy="2821057"/>
          </a:xfrm>
          <a:prstGeom prst="rect">
            <a:avLst/>
          </a:prstGeom>
          <a:noFill/>
        </p:spPr>
      </p:sp>
      <p:sp>
        <p:nvSpPr>
          <p:cNvPr id="14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288000" y="2195950"/>
            <a:ext cx="4230000" cy="360000"/>
          </a:xfrm>
        </p:spPr>
        <p:txBody>
          <a:bodyPr lIns="72000" anchor="t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5499" y="2195950"/>
            <a:ext cx="4230000" cy="360000"/>
          </a:xfrm>
        </p:spPr>
        <p:txBody>
          <a:bodyPr lIns="72000" anchor="t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idx="24"/>
          </p:nvPr>
        </p:nvSpPr>
        <p:spPr>
          <a:xfrm>
            <a:off x="4623231" y="2744190"/>
            <a:ext cx="4232269" cy="2821057"/>
          </a:xfrm>
          <a:prstGeom prst="rect">
            <a:avLst/>
          </a:prstGeom>
          <a:noFill/>
        </p:spPr>
      </p:sp>
    </p:spTree>
    <p:extLst>
      <p:ext uri="{BB962C8B-B14F-4D97-AF65-F5344CB8AC3E}">
        <p14:creationId xmlns:p14="http://schemas.microsoft.com/office/powerpoint/2010/main" val="300795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5" name="Rechteck 14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7999" y="1196975"/>
            <a:ext cx="8567499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lang="de-DE" sz="3200" b="1" kern="1200" cap="all" baseline="0" dirty="0" smtClean="0"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Zwischentitel</a:t>
            </a:r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4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ADCE344-72E0-4185-A7C5-9160213D1C27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8" name="Fußzeilenplatzhalter 14"/>
          <p:cNvSpPr>
            <a:spLocks noGrp="1"/>
          </p:cNvSpPr>
          <p:nvPr>
            <p:ph type="ftr" sz="quarter" idx="15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16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288001" y="2195950"/>
            <a:ext cx="8567498" cy="360000"/>
          </a:xfrm>
        </p:spPr>
        <p:txBody>
          <a:bodyPr lIns="72000" anchor="t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3" name="Bildplatzhalter 2"/>
          <p:cNvSpPr>
            <a:spLocks noGrp="1"/>
          </p:cNvSpPr>
          <p:nvPr>
            <p:ph type="pic" idx="25"/>
          </p:nvPr>
        </p:nvSpPr>
        <p:spPr>
          <a:xfrm>
            <a:off x="288000" y="2744510"/>
            <a:ext cx="8567500" cy="2825452"/>
          </a:xfrm>
          <a:prstGeom prst="rect">
            <a:avLst/>
          </a:prstGeom>
          <a:noFill/>
        </p:spPr>
      </p:sp>
    </p:spTree>
    <p:extLst>
      <p:ext uri="{BB962C8B-B14F-4D97-AF65-F5344CB8AC3E}">
        <p14:creationId xmlns:p14="http://schemas.microsoft.com/office/powerpoint/2010/main" val="335176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der Graf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12" name="Rechteck 11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>
                <a:solidFill>
                  <a:schemeClr val="tx1"/>
                </a:solidFill>
              </a:rPr>
              <a:t>   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000" y="1706401"/>
            <a:ext cx="8582170" cy="4214466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7999" y="1206788"/>
            <a:ext cx="8582169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sz="26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20" name="Datumsplatzhalter 6"/>
          <p:cNvSpPr>
            <a:spLocks noGrp="1"/>
          </p:cNvSpPr>
          <p:nvPr>
            <p:ph type="dt" sz="half" idx="14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B015FA98-508F-4DFD-99A8-E9D2B7D1B0C5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21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2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  <p:sp>
        <p:nvSpPr>
          <p:cNvPr id="3" name="Textfeld 2"/>
          <p:cNvSpPr txBox="1"/>
          <p:nvPr userDrawn="1"/>
        </p:nvSpPr>
        <p:spPr>
          <a:xfrm>
            <a:off x="300701" y="6643222"/>
            <a:ext cx="2160219" cy="276999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veronika.hellwig@th-luebeck.de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2378225" y="6624545"/>
            <a:ext cx="4487201" cy="276999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GJU Network Meeting SAMS 2021 </a:t>
            </a:r>
          </a:p>
        </p:txBody>
      </p:sp>
    </p:spTree>
    <p:extLst>
      <p:ext uri="{BB962C8B-B14F-4D97-AF65-F5344CB8AC3E}">
        <p14:creationId xmlns:p14="http://schemas.microsoft.com/office/powerpoint/2010/main" val="348954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88000" y="1706400"/>
            <a:ext cx="5400000" cy="4236938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1" name="Rechteck 10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8000" y="1206273"/>
            <a:ext cx="8565430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sz="26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idx="21"/>
          </p:nvPr>
        </p:nvSpPr>
        <p:spPr>
          <a:xfrm>
            <a:off x="5804502" y="1706400"/>
            <a:ext cx="3050998" cy="2033670"/>
          </a:xfrm>
          <a:prstGeom prst="rect">
            <a:avLst/>
          </a:prstGeom>
          <a:noFill/>
        </p:spPr>
      </p:sp>
      <p:sp>
        <p:nvSpPr>
          <p:cNvPr id="10" name="Bildplatzhalter 2"/>
          <p:cNvSpPr>
            <a:spLocks noGrp="1"/>
          </p:cNvSpPr>
          <p:nvPr>
            <p:ph type="pic" idx="13"/>
          </p:nvPr>
        </p:nvSpPr>
        <p:spPr>
          <a:xfrm>
            <a:off x="5804503" y="3909668"/>
            <a:ext cx="3048929" cy="2033670"/>
          </a:xfrm>
          <a:prstGeom prst="rect">
            <a:avLst/>
          </a:prstGeom>
          <a:noFill/>
        </p:spPr>
      </p:sp>
      <p:sp>
        <p:nvSpPr>
          <p:cNvPr id="20" name="Datumsplatzhalter 6"/>
          <p:cNvSpPr>
            <a:spLocks noGrp="1"/>
          </p:cNvSpPr>
          <p:nvPr>
            <p:ph type="dt" sz="half" idx="22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9552BF9-7189-4CC9-AC56-7CE276882510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21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22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</p:spTree>
    <p:extLst>
      <p:ext uri="{BB962C8B-B14F-4D97-AF65-F5344CB8AC3E}">
        <p14:creationId xmlns:p14="http://schemas.microsoft.com/office/powerpoint/2010/main" val="129030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499" y="2190356"/>
            <a:ext cx="4230000" cy="39666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000" y="2190356"/>
            <a:ext cx="4230000" cy="3966649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000" y="1719502"/>
            <a:ext cx="4230000" cy="360000"/>
          </a:xfrm>
        </p:spPr>
        <p:txBody>
          <a:bodyPr lIns="72000" anchor="t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5499" y="1719502"/>
            <a:ext cx="4230000" cy="360000"/>
          </a:xfrm>
        </p:spPr>
        <p:txBody>
          <a:bodyPr lIns="72000" anchor="t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8001" y="1209004"/>
            <a:ext cx="6840002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sz="26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4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ADCE344-72E0-4185-A7C5-9160213D1C27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8" name="Fußzeilenplatzhalter 14"/>
          <p:cNvSpPr>
            <a:spLocks noGrp="1"/>
          </p:cNvSpPr>
          <p:nvPr>
            <p:ph type="ftr" sz="quarter" idx="15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16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</p:spTree>
    <p:extLst>
      <p:ext uri="{BB962C8B-B14F-4D97-AF65-F5344CB8AC3E}">
        <p14:creationId xmlns:p14="http://schemas.microsoft.com/office/powerpoint/2010/main" val="166505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und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0" y="6167402"/>
            <a:ext cx="9144000" cy="6905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000" y="4539390"/>
            <a:ext cx="4230000" cy="147885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499" y="4539390"/>
            <a:ext cx="4230000" cy="147885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5" name="Rechteck 14"/>
          <p:cNvSpPr/>
          <p:nvPr userDrawn="1"/>
        </p:nvSpPr>
        <p:spPr>
          <a:xfrm>
            <a:off x="288000" y="6167406"/>
            <a:ext cx="8856000" cy="516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dirty="0"/>
              <a:t>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8000" y="306000"/>
            <a:ext cx="6840000" cy="360000"/>
          </a:xfrm>
          <a:prstGeom prst="rect">
            <a:avLst/>
          </a:prstGeom>
        </p:spPr>
        <p:txBody>
          <a:bodyPr lIns="90000"/>
          <a:lstStyle>
            <a:lvl1pPr>
              <a:defRPr/>
            </a:lvl1pPr>
          </a:lstStyle>
          <a:p>
            <a:r>
              <a:rPr lang="de-DE" dirty="0"/>
              <a:t>Kapiteltitel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87999" y="1202027"/>
            <a:ext cx="8567499" cy="468000"/>
          </a:xfrm>
        </p:spPr>
        <p:txBody>
          <a:bodyPr lIns="72000" tIns="0" bIns="0" anchor="t" anchorCtr="0">
            <a:noAutofit/>
          </a:bodyPr>
          <a:lstStyle>
            <a:lvl1pPr marL="0" indent="0">
              <a:buNone/>
              <a:defRPr sz="26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 dirty="0"/>
              <a:t>Überschrift</a:t>
            </a:r>
          </a:p>
        </p:txBody>
      </p:sp>
      <p:sp>
        <p:nvSpPr>
          <p:cNvPr id="17" name="Datumsplatzhalter 6"/>
          <p:cNvSpPr>
            <a:spLocks noGrp="1"/>
          </p:cNvSpPr>
          <p:nvPr>
            <p:ph type="dt" sz="half" idx="14"/>
          </p:nvPr>
        </p:nvSpPr>
        <p:spPr>
          <a:xfrm>
            <a:off x="358730" y="6180958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ADCE344-72E0-4185-A7C5-9160213D1C27}" type="datetime1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18" name="Fußzeilenplatzhalter 14"/>
          <p:cNvSpPr>
            <a:spLocks noGrp="1"/>
          </p:cNvSpPr>
          <p:nvPr>
            <p:ph type="ftr" sz="quarter" idx="15"/>
          </p:nvPr>
        </p:nvSpPr>
        <p:spPr>
          <a:xfrm>
            <a:off x="358730" y="6330737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16"/>
          </p:nvPr>
        </p:nvSpPr>
        <p:spPr>
          <a:xfrm>
            <a:off x="358729" y="6513334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2"/>
          <p:cNvSpPr>
            <a:spLocks noGrp="1"/>
          </p:cNvSpPr>
          <p:nvPr>
            <p:ph type="pic" idx="21"/>
          </p:nvPr>
        </p:nvSpPr>
        <p:spPr>
          <a:xfrm>
            <a:off x="288002" y="1718979"/>
            <a:ext cx="4140847" cy="2760119"/>
          </a:xfrm>
          <a:prstGeom prst="rect">
            <a:avLst/>
          </a:prstGeom>
          <a:noFill/>
        </p:spPr>
      </p:sp>
      <p:sp>
        <p:nvSpPr>
          <p:cNvPr id="13" name="Bildplatzhalter 2"/>
          <p:cNvSpPr>
            <a:spLocks noGrp="1"/>
          </p:cNvSpPr>
          <p:nvPr>
            <p:ph type="pic" idx="22"/>
          </p:nvPr>
        </p:nvSpPr>
        <p:spPr>
          <a:xfrm>
            <a:off x="4714654" y="1718979"/>
            <a:ext cx="4140847" cy="2760119"/>
          </a:xfrm>
          <a:prstGeom prst="rect">
            <a:avLst/>
          </a:prstGeom>
          <a:noFill/>
        </p:spPr>
      </p:sp>
      <p:sp>
        <p:nvSpPr>
          <p:cNvPr id="14" name="Textplatzhalter 4"/>
          <p:cNvSpPr>
            <a:spLocks noGrp="1"/>
          </p:cNvSpPr>
          <p:nvPr>
            <p:ph type="body" sz="quarter" idx="23" hasCustomPrompt="1"/>
          </p:nvPr>
        </p:nvSpPr>
        <p:spPr>
          <a:xfrm>
            <a:off x="2448220" y="6512652"/>
            <a:ext cx="6502459" cy="140685"/>
          </a:xfrm>
        </p:spPr>
        <p:txBody>
          <a:bodyPr anchor="ctr"/>
          <a:lstStyle>
            <a:lvl1pPr marL="0" indent="0" algn="r">
              <a:buNone/>
              <a:defRPr sz="11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1100">
                <a:latin typeface="+mn-lt"/>
              </a:defRPr>
            </a:lvl2pPr>
            <a:lvl3pPr marL="914377" indent="0">
              <a:buNone/>
              <a:defRPr sz="1100">
                <a:latin typeface="+mn-lt"/>
              </a:defRPr>
            </a:lvl3pPr>
            <a:lvl4pPr marL="1371566" indent="0">
              <a:buNone/>
              <a:defRPr sz="1100">
                <a:latin typeface="+mn-lt"/>
              </a:defRPr>
            </a:lvl4pPr>
            <a:lvl5pPr marL="1828754" indent="0">
              <a:buNone/>
              <a:defRPr sz="1100">
                <a:latin typeface="+mn-lt"/>
              </a:defRPr>
            </a:lvl5pPr>
          </a:lstStyle>
          <a:p>
            <a:pPr lvl="0"/>
            <a:r>
              <a:rPr lang="de-DE" dirty="0"/>
              <a:t>Quellenangaben:</a:t>
            </a:r>
          </a:p>
        </p:txBody>
      </p:sp>
    </p:spTree>
    <p:extLst>
      <p:ext uri="{BB962C8B-B14F-4D97-AF65-F5344CB8AC3E}">
        <p14:creationId xmlns:p14="http://schemas.microsoft.com/office/powerpoint/2010/main" val="357969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002" y="1260000"/>
            <a:ext cx="8591949" cy="460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00" y="144000"/>
            <a:ext cx="1856236" cy="920498"/>
          </a:xfrm>
          <a:prstGeom prst="rect">
            <a:avLst/>
          </a:prstGeom>
        </p:spPr>
      </p:pic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358730" y="6191062"/>
            <a:ext cx="1080001" cy="149779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9647EF87-0067-4803-B202-6629D261B2DB}" type="datetime1">
              <a:rPr lang="de-DE" smtClean="0"/>
              <a:t>30.09.2021</a:t>
            </a:fld>
            <a:endParaRPr lang="de-DE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358730" y="6340841"/>
            <a:ext cx="8591949" cy="172821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 b="1">
                <a:solidFill>
                  <a:schemeClr val="tx1"/>
                </a:solidFill>
              </a:defRPr>
            </a:lvl1pPr>
          </a:lstStyle>
          <a:p>
            <a:r>
              <a:rPr lang="de-DE"/>
              <a:t>Fußzeile</a:t>
            </a:r>
            <a:endParaRPr lang="de-DE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4"/>
          </p:nvPr>
        </p:nvSpPr>
        <p:spPr>
          <a:xfrm>
            <a:off x="358729" y="6523438"/>
            <a:ext cx="2089490" cy="123652"/>
          </a:xfrm>
          <a:prstGeom prst="rect">
            <a:avLst/>
          </a:prstGeom>
        </p:spPr>
        <p:txBody>
          <a:bodyPr vert="horz" lIns="3600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17950D60-1725-467F-8419-6667873192D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10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5" r:id="rId3"/>
    <p:sldLayoutId id="2147483683" r:id="rId4"/>
    <p:sldLayoutId id="2147483684" r:id="rId5"/>
    <p:sldLayoutId id="2147483680" r:id="rId6"/>
    <p:sldLayoutId id="2147483672" r:id="rId7"/>
    <p:sldLayoutId id="2147483665" r:id="rId8"/>
    <p:sldLayoutId id="2147483678" r:id="rId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1100" b="1" kern="1200" cap="all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54" userDrawn="1">
          <p15:clr>
            <a:srgbClr val="F26B43"/>
          </p15:clr>
        </p15:guide>
        <p15:guide id="2" pos="2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0259" tIns="34441" rIns="70259" bIns="344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0259" tIns="34441" rIns="70259" bIns="344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79134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2pPr>
      <a:lvl3pPr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3pPr>
      <a:lvl4pPr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4pPr>
      <a:lvl5pPr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5pPr>
      <a:lvl6pPr marL="457189"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6pPr>
      <a:lvl7pPr marL="914377"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7pPr>
      <a:lvl8pPr marL="1371566"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8pPr>
      <a:lvl9pPr marL="1828754" algn="ctr" defTabSz="144459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9pPr>
    </p:titleStyle>
    <p:bodyStyle>
      <a:lvl1pPr marL="260344" indent="-26034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63549" indent="-204783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100">
          <a:solidFill>
            <a:schemeClr val="tx1"/>
          </a:solidFill>
          <a:latin typeface="+mn-lt"/>
        </a:defRPr>
      </a:lvl2pPr>
      <a:lvl3pPr marL="866753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>
          <a:solidFill>
            <a:schemeClr val="tx1"/>
          </a:solidFill>
          <a:latin typeface="+mn-lt"/>
        </a:defRPr>
      </a:lvl3pPr>
      <a:lvl4pPr marL="1212820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1600">
          <a:solidFill>
            <a:schemeClr val="tx1"/>
          </a:solidFill>
          <a:latin typeface="+mn-lt"/>
        </a:defRPr>
      </a:lvl4pPr>
      <a:lvl5pPr marL="1558886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>
          <a:solidFill>
            <a:schemeClr val="tx1"/>
          </a:solidFill>
          <a:latin typeface="+mn-lt"/>
        </a:defRPr>
      </a:lvl5pPr>
      <a:lvl6pPr marL="2016075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>
          <a:solidFill>
            <a:schemeClr val="tx1"/>
          </a:solidFill>
          <a:latin typeface="+mn-lt"/>
        </a:defRPr>
      </a:lvl6pPr>
      <a:lvl7pPr marL="2473264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>
          <a:solidFill>
            <a:schemeClr val="tx1"/>
          </a:solidFill>
          <a:latin typeface="+mn-lt"/>
        </a:defRPr>
      </a:lvl7pPr>
      <a:lvl8pPr marL="2930452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>
          <a:solidFill>
            <a:schemeClr val="tx1"/>
          </a:solidFill>
          <a:latin typeface="+mn-lt"/>
        </a:defRPr>
      </a:lvl8pPr>
      <a:lvl9pPr marL="3387641" indent="-173034" algn="l" defTabSz="144459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hyperlink" Target="mailto:onika.hellwig@th-luebeck.d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9.png"/><Relationship Id="rId7" Type="http://schemas.openxmlformats.org/officeDocument/2006/relationships/image" Target="../media/image1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jpeg"/><Relationship Id="rId10" Type="http://schemas.openxmlformats.org/officeDocument/2006/relationships/image" Target="../media/image2.jpeg"/><Relationship Id="rId4" Type="http://schemas.openxmlformats.org/officeDocument/2006/relationships/image" Target="../media/image10.png"/><Relationship Id="rId9" Type="http://schemas.openxmlformats.org/officeDocument/2006/relationships/image" Target="../media/image1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link.springer.com/article/10.1007/s11101-020-09663-y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jpe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78298" y="2346711"/>
            <a:ext cx="8785225" cy="2818409"/>
          </a:xfrm>
        </p:spPr>
        <p:txBody>
          <a:bodyPr/>
          <a:lstStyle/>
          <a:p>
            <a:pPr algn="ctr"/>
            <a:r>
              <a:rPr lang="en-US" sz="2800" cap="none" dirty="0">
                <a:solidFill>
                  <a:schemeClr val="tx1"/>
                </a:solidFill>
              </a:rPr>
              <a:t>From marzipan in Lübeck to olive oil in Jordan</a:t>
            </a:r>
            <a:br>
              <a:rPr lang="en-US" sz="2800" cap="none" dirty="0">
                <a:solidFill>
                  <a:schemeClr val="tx1"/>
                </a:solidFill>
              </a:rPr>
            </a:br>
            <a:br>
              <a:rPr lang="en-US" sz="2800" cap="none" dirty="0">
                <a:solidFill>
                  <a:schemeClr val="tx1"/>
                </a:solidFill>
              </a:rPr>
            </a:br>
            <a:br>
              <a:rPr lang="en-US" sz="2800" cap="none" dirty="0">
                <a:solidFill>
                  <a:schemeClr val="tx1"/>
                </a:solidFill>
              </a:rPr>
            </a:br>
            <a:br>
              <a:rPr lang="de-DE" sz="2800" cap="none" dirty="0">
                <a:solidFill>
                  <a:schemeClr val="tx1"/>
                </a:solidFill>
              </a:rPr>
            </a:br>
            <a:br>
              <a:rPr lang="de-DE" sz="2000" cap="none" dirty="0"/>
            </a:br>
            <a:br>
              <a:rPr lang="de-DE" sz="2000" cap="none" dirty="0"/>
            </a:br>
            <a:endParaRPr lang="de-DE" sz="2000" i="1" cap="none" dirty="0">
              <a:solidFill>
                <a:schemeClr val="tx1"/>
              </a:solidFill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358728" y="5060280"/>
            <a:ext cx="8619656" cy="360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de-DE" sz="14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b="1" dirty="0" err="1"/>
              <a:t>veronika.hellwig@th-luebeck.de</a:t>
            </a:r>
            <a:r>
              <a:rPr lang="de-DE" sz="1400" b="1" dirty="0" err="1">
                <a:hlinkClick r:id="rId4"/>
              </a:rPr>
              <a:t>onika.hellwig@th-luebeck.de</a:t>
            </a:r>
            <a:endParaRPr lang="de-DE" sz="1400" b="1" dirty="0"/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de-DE" sz="1400" b="1" dirty="0">
                <a:solidFill>
                  <a:srgbClr val="FFFFFF"/>
                </a:solidFill>
              </a:rPr>
              <a:t>GJU Network Meeting SAMS 2021 </a:t>
            </a:r>
          </a:p>
          <a:p>
            <a:endParaRPr lang="de-DE" sz="1400" b="1" dirty="0"/>
          </a:p>
          <a:p>
            <a:endParaRPr lang="de-DE" sz="1400" b="1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769" y="1187010"/>
            <a:ext cx="1603843" cy="862675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70" y="1208699"/>
            <a:ext cx="1607219" cy="1141221"/>
          </a:xfrm>
          <a:prstGeom prst="rect">
            <a:avLst/>
          </a:prstGeom>
        </p:spPr>
      </p:pic>
      <p:pic>
        <p:nvPicPr>
          <p:cNvPr id="10" name="Picture 2" descr="Z:\CIB-Allgemein\Logos\CIB\Farbe\Print\CIB_Logo_Standard_75mm_300dp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3435" y="249242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43116" y="3325857"/>
            <a:ext cx="1857773" cy="18755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571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81"/>
    </mc:Choice>
    <mc:Fallback xmlns="">
      <p:transition spd="slow" advTm="4468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Abgerundetes Rechteck 40"/>
          <p:cNvSpPr/>
          <p:nvPr/>
        </p:nvSpPr>
        <p:spPr bwMode="auto">
          <a:xfrm>
            <a:off x="407809" y="3338158"/>
            <a:ext cx="1177925" cy="811343"/>
          </a:xfrm>
          <a:prstGeom prst="roundRect">
            <a:avLst/>
          </a:prstGeom>
          <a:solidFill>
            <a:srgbClr val="92B9E4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800">
              <a:solidFill>
                <a:srgbClr val="FFFFFF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>
          <a:xfrm>
            <a:off x="1804837" y="1370256"/>
            <a:ext cx="6725211" cy="1219653"/>
          </a:xfrm>
        </p:spPr>
        <p:txBody>
          <a:bodyPr/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12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German Federal Ministry of Education and Research BMBF 13FH018IX5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sz="12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200" b="1" dirty="0">
                <a:solidFill>
                  <a:srgbClr val="E40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VEREMA; 2015-2020</a:t>
            </a:r>
            <a:r>
              <a:rPr lang="de-DE" sz="12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de-DE" sz="800" b="1" dirty="0">
              <a:solidFill>
                <a:srgbClr val="9398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sz="14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Antioxidative und antibiotische Substanzen aus der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de-DE" sz="14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stofflichen </a:t>
            </a:r>
            <a:r>
              <a:rPr lang="de-DE" sz="1400" b="1" dirty="0" err="1">
                <a:solidFill>
                  <a:srgbClr val="E40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de-DE" sz="1400" b="1" dirty="0" err="1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rwertung</a:t>
            </a:r>
            <a:r>
              <a:rPr lang="de-DE" sz="14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1400" b="1" dirty="0" err="1">
                <a:solidFill>
                  <a:srgbClr val="E40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de-DE" sz="1400" b="1" dirty="0" err="1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ststoffen</a:t>
            </a:r>
            <a:r>
              <a:rPr lang="de-DE" sz="14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de-DE" sz="1400" b="1" dirty="0" err="1">
                <a:solidFill>
                  <a:srgbClr val="E40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de-DE" sz="1400" b="1" dirty="0" err="1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rzipan</a:t>
            </a:r>
            <a:r>
              <a:rPr lang="de-DE" sz="14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-Industrie</a:t>
            </a:r>
            <a:endParaRPr lang="en-US" sz="1400" b="1" dirty="0">
              <a:solidFill>
                <a:srgbClr val="9398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sz="800" b="1" dirty="0">
              <a:solidFill>
                <a:srgbClr val="9398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sz="1200" b="1" dirty="0">
                <a:solidFill>
                  <a:srgbClr val="9398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Antioxidant and antibiotic substances from material use of waste of the marzipan industry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de-DE" sz="1200" b="1" dirty="0">
              <a:solidFill>
                <a:srgbClr val="9398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-3323811" y="2557822"/>
            <a:ext cx="2486025" cy="646331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endParaRPr lang="de-DE" dirty="0"/>
          </a:p>
          <a:p>
            <a:endParaRPr lang="de-DE" dirty="0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1677159" y="3706795"/>
            <a:ext cx="752369" cy="800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1011114" y="2923265"/>
            <a:ext cx="1" cy="38594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3"/>
          <a:srcRect r="5980"/>
          <a:stretch/>
        </p:blipFill>
        <p:spPr>
          <a:xfrm>
            <a:off x="-421148" y="4624321"/>
            <a:ext cx="2894920" cy="2087796"/>
          </a:xfrm>
          <a:prstGeom prst="rect">
            <a:avLst/>
          </a:prstGeom>
        </p:spPr>
      </p:pic>
      <p:pic>
        <p:nvPicPr>
          <p:cNvPr id="23" name="Grafik 22" descr="Mandeln.bmp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6" t="9354" r="26462" b="10022"/>
          <a:stretch>
            <a:fillRect/>
          </a:stretch>
        </p:blipFill>
        <p:spPr bwMode="auto">
          <a:xfrm>
            <a:off x="301975" y="1303742"/>
            <a:ext cx="1428199" cy="156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301975" y="1320695"/>
            <a:ext cx="1433295" cy="52322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cs typeface="Arial" panose="020B0604020202020204" pitchFamily="34" charset="0"/>
              </a:rPr>
              <a:t>up</a:t>
            </a:r>
            <a:r>
              <a:rPr lang="de-DE" altLang="de-DE" sz="1400" b="1" dirty="0"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cs typeface="Arial" panose="020B0604020202020204" pitchFamily="34" charset="0"/>
              </a:rPr>
              <a:t>to</a:t>
            </a:r>
            <a:r>
              <a:rPr lang="de-DE" altLang="de-DE" sz="1400" b="1" dirty="0">
                <a:cs typeface="Arial" panose="020B0604020202020204" pitchFamily="34" charset="0"/>
              </a:rPr>
              <a:t> 10 t </a:t>
            </a:r>
            <a:r>
              <a:rPr lang="de-DE" altLang="de-DE" sz="1400" b="1" dirty="0" err="1">
                <a:cs typeface="Arial" panose="020B0604020202020204" pitchFamily="34" charset="0"/>
              </a:rPr>
              <a:t>almonds</a:t>
            </a:r>
            <a:r>
              <a:rPr lang="de-DE" altLang="de-DE" sz="1400" b="1" dirty="0">
                <a:cs typeface="Arial" panose="020B0604020202020204" pitchFamily="34" charset="0"/>
              </a:rPr>
              <a:t>/</a:t>
            </a:r>
            <a:r>
              <a:rPr lang="de-DE" altLang="de-DE" sz="1400" b="1" dirty="0" err="1">
                <a:cs typeface="Arial" panose="020B0604020202020204" pitchFamily="34" charset="0"/>
              </a:rPr>
              <a:t>day</a:t>
            </a:r>
            <a:endParaRPr lang="de-DE" altLang="de-DE" b="1" dirty="0">
              <a:cs typeface="Arial" panose="020B0604020202020204" pitchFamily="34" charset="0"/>
            </a:endParaRPr>
          </a:p>
        </p:txBody>
      </p:sp>
      <p:sp>
        <p:nvSpPr>
          <p:cNvPr id="25" name="Abgerundetes Rechteck 24"/>
          <p:cNvSpPr/>
          <p:nvPr/>
        </p:nvSpPr>
        <p:spPr bwMode="auto">
          <a:xfrm>
            <a:off x="2519917" y="2795328"/>
            <a:ext cx="1177925" cy="840931"/>
          </a:xfrm>
          <a:prstGeom prst="roundRect">
            <a:avLst/>
          </a:prstGeom>
          <a:solidFill>
            <a:srgbClr val="92B9E4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800">
              <a:solidFill>
                <a:srgbClr val="FFFFFF"/>
              </a:solidFill>
            </a:endParaRPr>
          </a:p>
        </p:txBody>
      </p:sp>
      <p:sp>
        <p:nvSpPr>
          <p:cNvPr id="26" name="Textfeld 48"/>
          <p:cNvSpPr txBox="1">
            <a:spLocks noChangeArrowheads="1"/>
          </p:cNvSpPr>
          <p:nvPr/>
        </p:nvSpPr>
        <p:spPr bwMode="auto">
          <a:xfrm>
            <a:off x="2447691" y="2953414"/>
            <a:ext cx="1295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7200 l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blanch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water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/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day</a:t>
            </a:r>
            <a:endParaRPr lang="de-DE" altLang="de-DE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2506432" y="3884972"/>
            <a:ext cx="1177925" cy="811343"/>
          </a:xfrm>
          <a:prstGeom prst="roundRect">
            <a:avLst/>
          </a:prstGeom>
          <a:solidFill>
            <a:srgbClr val="92B9E4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800">
              <a:solidFill>
                <a:srgbClr val="FFFFFF"/>
              </a:solidFill>
            </a:endParaRPr>
          </a:p>
        </p:txBody>
      </p:sp>
      <p:sp>
        <p:nvSpPr>
          <p:cNvPr id="35" name="Textfeld 48"/>
          <p:cNvSpPr txBox="1">
            <a:spLocks noChangeArrowheads="1"/>
          </p:cNvSpPr>
          <p:nvPr/>
        </p:nvSpPr>
        <p:spPr bwMode="auto">
          <a:xfrm>
            <a:off x="2449688" y="4133768"/>
            <a:ext cx="1295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almond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skin</a:t>
            </a:r>
            <a:endParaRPr lang="de-DE" altLang="de-DE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6" name="Abgerundetes Rechteck 35"/>
          <p:cNvSpPr/>
          <p:nvPr/>
        </p:nvSpPr>
        <p:spPr bwMode="auto">
          <a:xfrm>
            <a:off x="4645107" y="3327782"/>
            <a:ext cx="1177925" cy="811343"/>
          </a:xfrm>
          <a:prstGeom prst="roundRect">
            <a:avLst/>
          </a:prstGeom>
          <a:solidFill>
            <a:srgbClr val="E4003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800">
              <a:solidFill>
                <a:srgbClr val="FFFFFF"/>
              </a:solidFill>
            </a:endParaRPr>
          </a:p>
        </p:txBody>
      </p:sp>
      <p:sp>
        <p:nvSpPr>
          <p:cNvPr id="42" name="Textfeld 48"/>
          <p:cNvSpPr txBox="1">
            <a:spLocks noChangeArrowheads="1"/>
          </p:cNvSpPr>
          <p:nvPr/>
        </p:nvSpPr>
        <p:spPr bwMode="auto">
          <a:xfrm>
            <a:off x="407807" y="3461046"/>
            <a:ext cx="12370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blanching</a:t>
            </a:r>
            <a:endParaRPr lang="de-DE" altLang="de-DE" sz="14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4 min; 96 °C</a:t>
            </a:r>
          </a:p>
        </p:txBody>
      </p:sp>
      <p:sp>
        <p:nvSpPr>
          <p:cNvPr id="43" name="Textfeld 42"/>
          <p:cNvSpPr txBox="1">
            <a:spLocks noChangeArrowheads="1"/>
          </p:cNvSpPr>
          <p:nvPr/>
        </p:nvSpPr>
        <p:spPr bwMode="auto">
          <a:xfrm>
            <a:off x="132015" y="4601840"/>
            <a:ext cx="2180407" cy="30777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cs typeface="Arial" panose="020B0604020202020204" pitchFamily="34" charset="0"/>
              </a:rPr>
              <a:t>up</a:t>
            </a:r>
            <a:r>
              <a:rPr lang="de-DE" altLang="de-DE" sz="1400" b="1" dirty="0"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cs typeface="Arial" panose="020B0604020202020204" pitchFamily="34" charset="0"/>
              </a:rPr>
              <a:t>to</a:t>
            </a:r>
            <a:r>
              <a:rPr lang="de-DE" altLang="de-DE" sz="1400" b="1" dirty="0">
                <a:cs typeface="Arial" panose="020B0604020202020204" pitchFamily="34" charset="0"/>
              </a:rPr>
              <a:t> 30 t </a:t>
            </a:r>
            <a:r>
              <a:rPr lang="de-DE" altLang="de-DE" sz="1400" b="1" dirty="0" err="1">
                <a:cs typeface="Arial" panose="020B0604020202020204" pitchFamily="34" charset="0"/>
              </a:rPr>
              <a:t>marzipan</a:t>
            </a:r>
            <a:r>
              <a:rPr lang="de-DE" altLang="de-DE" sz="1400" b="1" dirty="0">
                <a:cs typeface="Arial" panose="020B0604020202020204" pitchFamily="34" charset="0"/>
              </a:rPr>
              <a:t>/</a:t>
            </a:r>
            <a:r>
              <a:rPr lang="de-DE" altLang="de-DE" sz="1400" b="1" dirty="0" err="1">
                <a:cs typeface="Arial" panose="020B0604020202020204" pitchFamily="34" charset="0"/>
              </a:rPr>
              <a:t>day</a:t>
            </a:r>
            <a:endParaRPr lang="de-DE" altLang="de-DE" b="1" dirty="0"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404162" y="3358883"/>
            <a:ext cx="1776303" cy="738664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transportable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storable</a:t>
            </a:r>
            <a:r>
              <a:rPr lang="de-DE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material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 flipV="1">
            <a:off x="5883002" y="3661658"/>
            <a:ext cx="752369" cy="800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bgerundetes Rechteck 48"/>
          <p:cNvSpPr/>
          <p:nvPr/>
        </p:nvSpPr>
        <p:spPr bwMode="auto">
          <a:xfrm>
            <a:off x="7063185" y="3301679"/>
            <a:ext cx="1177925" cy="811343"/>
          </a:xfrm>
          <a:prstGeom prst="roundRect">
            <a:avLst/>
          </a:prstGeom>
          <a:solidFill>
            <a:srgbClr val="E4003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800">
              <a:solidFill>
                <a:srgbClr val="FFFFFF"/>
              </a:solidFill>
            </a:endParaRPr>
          </a:p>
        </p:txBody>
      </p:sp>
      <p:sp>
        <p:nvSpPr>
          <p:cNvPr id="50" name="Textfeld 48"/>
          <p:cNvSpPr txBox="1">
            <a:spLocks noChangeArrowheads="1"/>
          </p:cNvSpPr>
          <p:nvPr/>
        </p:nvSpPr>
        <p:spPr bwMode="auto">
          <a:xfrm>
            <a:off x="7004445" y="3209344"/>
            <a:ext cx="1295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de-DE" altLang="de-DE" sz="14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new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product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for</a:t>
            </a:r>
            <a:r>
              <a:rPr lang="de-DE" altLang="de-DE" sz="1400" b="1" dirty="0">
                <a:solidFill>
                  <a:srgbClr val="000000"/>
                </a:solidFill>
                <a:cs typeface="Arial" panose="020B0604020202020204" pitchFamily="34" charset="0"/>
              </a:rPr>
              <a:t> end </a:t>
            </a:r>
            <a:r>
              <a:rPr lang="de-DE" altLang="de-DE" sz="1400" b="1" dirty="0" err="1">
                <a:solidFill>
                  <a:srgbClr val="000000"/>
                </a:solidFill>
                <a:cs typeface="Arial" panose="020B0604020202020204" pitchFamily="34" charset="0"/>
              </a:rPr>
              <a:t>user</a:t>
            </a:r>
            <a:endParaRPr lang="de-DE" altLang="de-DE" sz="14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51" name="Gerade Verbindung mit Pfeil 50"/>
          <p:cNvCxnSpPr/>
          <p:nvPr/>
        </p:nvCxnSpPr>
        <p:spPr>
          <a:xfrm flipV="1">
            <a:off x="6218858" y="3758343"/>
            <a:ext cx="752369" cy="800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3747259" y="3750336"/>
            <a:ext cx="752369" cy="800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302" y="1026550"/>
            <a:ext cx="1603843" cy="862675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718037" y="6210590"/>
            <a:ext cx="5448934" cy="461665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r>
              <a:rPr lang="en-US" sz="1200" b="1" dirty="0" err="1">
                <a:solidFill>
                  <a:srgbClr val="93989B"/>
                </a:solidFill>
              </a:rPr>
              <a:t>Mandalari</a:t>
            </a:r>
            <a:r>
              <a:rPr lang="en-US" sz="1200" b="1" dirty="0">
                <a:solidFill>
                  <a:srgbClr val="93989B"/>
                </a:solidFill>
              </a:rPr>
              <a:t> G et al. Antioxidant and </a:t>
            </a:r>
            <a:r>
              <a:rPr lang="en-US" sz="1200" b="1" dirty="0" err="1">
                <a:solidFill>
                  <a:srgbClr val="93989B"/>
                </a:solidFill>
              </a:rPr>
              <a:t>Photoprotective</a:t>
            </a:r>
            <a:r>
              <a:rPr lang="en-US" sz="1200" b="1" dirty="0">
                <a:solidFill>
                  <a:srgbClr val="93989B"/>
                </a:solidFill>
              </a:rPr>
              <a:t> Effects of Blanch Water, a Byproduct of the Almond Processing Industry. </a:t>
            </a:r>
            <a:r>
              <a:rPr lang="en-US" sz="1200" b="1" i="1" dirty="0">
                <a:solidFill>
                  <a:srgbClr val="93989B"/>
                </a:solidFill>
              </a:rPr>
              <a:t>Molecules</a:t>
            </a:r>
            <a:r>
              <a:rPr lang="en-US" sz="1200" b="1" dirty="0">
                <a:solidFill>
                  <a:srgbClr val="93989B"/>
                </a:solidFill>
              </a:rPr>
              <a:t> 2013; 18(10):12426-12440</a:t>
            </a:r>
            <a:endParaRPr lang="de-DE" sz="1200" b="1" dirty="0">
              <a:solidFill>
                <a:srgbClr val="93989B"/>
              </a:solidFill>
            </a:endParaRPr>
          </a:p>
        </p:txBody>
      </p:sp>
      <p:cxnSp>
        <p:nvCxnSpPr>
          <p:cNvPr id="30" name="Gerade Verbindung mit Pfeil 29"/>
          <p:cNvCxnSpPr/>
          <p:nvPr/>
        </p:nvCxnSpPr>
        <p:spPr>
          <a:xfrm flipH="1">
            <a:off x="990985" y="4207896"/>
            <a:ext cx="1" cy="38594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328440"/>
              </p:ext>
            </p:extLst>
          </p:nvPr>
        </p:nvGraphicFramePr>
        <p:xfrm>
          <a:off x="4001879" y="4420846"/>
          <a:ext cx="1816100" cy="1171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6" imgW="2258568" imgH="1536192" progId="">
                  <p:embed/>
                </p:oleObj>
              </mc:Choice>
              <mc:Fallback>
                <p:oleObj name="ChemSketch" r:id="rId6" imgW="2258568" imgH="153619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1879" y="4420846"/>
                        <a:ext cx="1816100" cy="1171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hteck 12"/>
          <p:cNvSpPr>
            <a:spLocks noChangeArrowheads="1"/>
          </p:cNvSpPr>
          <p:nvPr/>
        </p:nvSpPr>
        <p:spPr bwMode="auto">
          <a:xfrm>
            <a:off x="4036751" y="5594170"/>
            <a:ext cx="17540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200" kern="0" dirty="0" err="1">
                <a:solidFill>
                  <a:sysClr val="windowText" lastClr="000000"/>
                </a:solidFill>
                <a:latin typeface="Arial" charset="0"/>
                <a:cs typeface="Arial" charset="0"/>
              </a:rPr>
              <a:t>Catechin</a:t>
            </a:r>
            <a:r>
              <a:rPr lang="de-DE" sz="1200" kern="0" dirty="0">
                <a:solidFill>
                  <a:sysClr val="windowText" lastClr="000000"/>
                </a:solidFill>
                <a:latin typeface="Arial" charset="0"/>
                <a:cs typeface="Arial" charset="0"/>
              </a:rPr>
              <a:t> / </a:t>
            </a:r>
            <a:r>
              <a:rPr lang="de-DE" sz="1200" kern="0" dirty="0" err="1">
                <a:solidFill>
                  <a:sysClr val="windowText" lastClr="000000"/>
                </a:solidFill>
                <a:latin typeface="Arial" charset="0"/>
                <a:cs typeface="Arial" charset="0"/>
              </a:rPr>
              <a:t>Epicatechin</a:t>
            </a:r>
            <a:r>
              <a:rPr lang="de-DE" sz="1200" kern="0" dirty="0">
                <a:solidFill>
                  <a:sysClr val="windowText" lastClr="000000"/>
                </a:solidFill>
                <a:latin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4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466534"/>
              </p:ext>
            </p:extLst>
          </p:nvPr>
        </p:nvGraphicFramePr>
        <p:xfrm>
          <a:off x="6286359" y="4247035"/>
          <a:ext cx="1986464" cy="176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emSketch" r:id="rId8" imgW="2697480" imgH="2526792" progId="">
                  <p:embed/>
                </p:oleObj>
              </mc:Choice>
              <mc:Fallback>
                <p:oleObj name="ChemSketch" r:id="rId8" imgW="2697480" imgH="252679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359" y="4247035"/>
                        <a:ext cx="1986464" cy="176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hteck 14"/>
          <p:cNvSpPr>
            <a:spLocks noChangeArrowheads="1"/>
          </p:cNvSpPr>
          <p:nvPr/>
        </p:nvSpPr>
        <p:spPr bwMode="auto">
          <a:xfrm>
            <a:off x="6259185" y="5983004"/>
            <a:ext cx="19573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200" kern="0" dirty="0">
                <a:solidFill>
                  <a:sysClr val="windowText" lastClr="000000"/>
                </a:solidFill>
                <a:latin typeface="Arial" charset="0"/>
                <a:cs typeface="Arial" charset="0"/>
              </a:rPr>
              <a:t>Procyanidin B2</a:t>
            </a:r>
            <a:endParaRPr lang="de-DE" sz="1200" kern="0" dirty="0">
              <a:solidFill>
                <a:sysClr val="windowText" lastClr="000000"/>
              </a:solidFill>
            </a:endParaRPr>
          </a:p>
        </p:txBody>
      </p:sp>
      <p:sp>
        <p:nvSpPr>
          <p:cNvPr id="34" name="Titel 2"/>
          <p:cNvSpPr txBox="1">
            <a:spLocks/>
          </p:cNvSpPr>
          <p:nvPr/>
        </p:nvSpPr>
        <p:spPr>
          <a:xfrm>
            <a:off x="1734527" y="412849"/>
            <a:ext cx="6840000" cy="360000"/>
          </a:xfrm>
          <a:prstGeom prst="rect">
            <a:avLst/>
          </a:prstGeom>
        </p:spPr>
        <p:txBody>
          <a:bodyPr lIns="9000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00" b="1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buSzPct val="80000"/>
            </a:pP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Waste</a:t>
            </a: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 in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marzipan</a:t>
            </a: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industry</a:t>
            </a:r>
            <a:endParaRPr lang="de-DE" sz="2600" cap="none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45" name="Picture 2" descr="Z:\CIB-Allgemein\Logos\CIB\Farbe\Print\CIB_Logo_Standard_75mm_300dpi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3435" y="249242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4258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470"/>
    </mc:Choice>
    <mc:Fallback xmlns="">
      <p:transition spd="slow" advTm="8647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8" name="Inhaltsplatzhalter 4">
            <a:extLst>
              <a:ext uri="{FF2B5EF4-FFF2-40B4-BE49-F238E27FC236}">
                <a16:creationId xmlns:a16="http://schemas.microsoft.com/office/drawing/2014/main" id="{21946D7E-0C2F-4A65-87ED-CDCD60CF3A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75" y="1196975"/>
            <a:ext cx="5335283" cy="3446873"/>
          </a:xfrm>
          <a:prstGeom prst="rect">
            <a:avLst/>
          </a:prstGeom>
        </p:spPr>
      </p:pic>
      <p:sp>
        <p:nvSpPr>
          <p:cNvPr id="11" name="Titel 2"/>
          <p:cNvSpPr txBox="1">
            <a:spLocks/>
          </p:cNvSpPr>
          <p:nvPr/>
        </p:nvSpPr>
        <p:spPr>
          <a:xfrm>
            <a:off x="1722001" y="412849"/>
            <a:ext cx="6840000" cy="360000"/>
          </a:xfrm>
          <a:prstGeom prst="rect">
            <a:avLst/>
          </a:prstGeom>
        </p:spPr>
        <p:txBody>
          <a:bodyPr lIns="9000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00" b="1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buSzPct val="80000"/>
            </a:pP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Polyphenols in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almond</a:t>
            </a: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blanch</a:t>
            </a: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water</a:t>
            </a:r>
            <a:endParaRPr lang="de-DE" sz="2600" cap="none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854253" y="2627693"/>
            <a:ext cx="3289747" cy="1169551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pPr algn="ctr"/>
            <a:r>
              <a:rPr lang="de-DE" sz="1400" b="1" dirty="0"/>
              <a:t>HPLC </a:t>
            </a:r>
            <a:r>
              <a:rPr lang="de-DE" sz="1400" b="1" dirty="0" err="1"/>
              <a:t>chromatogram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blanch</a:t>
            </a:r>
            <a:r>
              <a:rPr lang="de-DE" sz="1400" b="1" dirty="0"/>
              <a:t> </a:t>
            </a:r>
            <a:r>
              <a:rPr lang="de-DE" sz="1400" b="1" dirty="0" err="1"/>
              <a:t>water</a:t>
            </a:r>
            <a:r>
              <a:rPr lang="de-DE" sz="1400" b="1" dirty="0"/>
              <a:t>, </a:t>
            </a:r>
            <a:r>
              <a:rPr lang="de-DE" sz="1400" b="1" dirty="0" err="1"/>
              <a:t>phenolic</a:t>
            </a:r>
            <a:r>
              <a:rPr lang="de-DE" sz="1400" b="1" dirty="0"/>
              <a:t> </a:t>
            </a:r>
            <a:r>
              <a:rPr lang="de-DE" sz="1400" b="1" dirty="0" err="1"/>
              <a:t>extract</a:t>
            </a:r>
            <a:r>
              <a:rPr lang="de-DE" sz="1400" b="1" dirty="0"/>
              <a:t> </a:t>
            </a:r>
            <a:r>
              <a:rPr lang="de-DE" sz="1400" b="1" dirty="0" err="1"/>
              <a:t>and</a:t>
            </a:r>
            <a:r>
              <a:rPr lang="de-DE" sz="1400" b="1" dirty="0"/>
              <a:t> </a:t>
            </a:r>
            <a:r>
              <a:rPr lang="de-DE" sz="1400" b="1" dirty="0" err="1"/>
              <a:t>ultrafiltrate</a:t>
            </a:r>
            <a:endParaRPr lang="de-DE" sz="1400" b="1" dirty="0"/>
          </a:p>
          <a:p>
            <a:pPr algn="ctr"/>
            <a:r>
              <a:rPr lang="de-DE" sz="1400" b="1" dirty="0"/>
              <a:t>(</a:t>
            </a:r>
            <a:r>
              <a:rPr lang="de-DE" sz="1400" b="1" dirty="0" err="1"/>
              <a:t>LiChrosorb</a:t>
            </a:r>
            <a:r>
              <a:rPr lang="de-DE" sz="1400" b="1" dirty="0"/>
              <a:t> C18 H2O/</a:t>
            </a:r>
            <a:r>
              <a:rPr lang="de-DE" sz="1400" b="1" dirty="0" err="1"/>
              <a:t>Acetonitrile</a:t>
            </a:r>
            <a:r>
              <a:rPr lang="de-DE" sz="1400" b="1" dirty="0"/>
              <a:t>/</a:t>
            </a:r>
            <a:r>
              <a:rPr lang="de-DE" sz="1400" b="1" dirty="0" err="1"/>
              <a:t>HOAc</a:t>
            </a:r>
            <a:r>
              <a:rPr lang="de-DE" sz="1400" b="1" dirty="0"/>
              <a:t>), </a:t>
            </a:r>
          </a:p>
          <a:p>
            <a:pPr algn="ctr"/>
            <a:r>
              <a:rPr lang="de-DE" sz="1400" b="1" dirty="0" err="1"/>
              <a:t>Assignment</a:t>
            </a:r>
            <a:r>
              <a:rPr lang="de-DE" sz="1400" b="1" dirty="0"/>
              <a:t> </a:t>
            </a:r>
            <a:r>
              <a:rPr lang="en-US" sz="1400" b="1" dirty="0"/>
              <a:t>via </a:t>
            </a:r>
            <a:r>
              <a:rPr lang="en-US" sz="1400" b="1" dirty="0" err="1"/>
              <a:t>MS</a:t>
            </a:r>
            <a:r>
              <a:rPr lang="en-US" sz="1400" b="1" baseline="30000" dirty="0" err="1"/>
              <a:t>n</a:t>
            </a:r>
            <a:r>
              <a:rPr lang="en-US" sz="1400" b="1" dirty="0"/>
              <a:t> and comparison with analytical standards</a:t>
            </a:r>
            <a:endParaRPr lang="de-DE" sz="14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358775" y="6402940"/>
            <a:ext cx="1786255" cy="276999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r>
              <a:rPr lang="en-US" sz="1200" b="1" dirty="0">
                <a:solidFill>
                  <a:srgbClr val="93989B"/>
                </a:solidFill>
              </a:rPr>
              <a:t>Gasser J. PhD thesis 2020</a:t>
            </a:r>
            <a:endParaRPr lang="de-DE" sz="1200" b="1" dirty="0">
              <a:solidFill>
                <a:srgbClr val="93989B"/>
              </a:solidFill>
            </a:endParaRPr>
          </a:p>
        </p:txBody>
      </p:sp>
      <p:pic>
        <p:nvPicPr>
          <p:cNvPr id="17" name="Picture 2" descr="Z:\CIB-Allgemein\Logos\CIB\Farbe\Print\CIB_Logo_Standard_75mm_300dp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435" y="249242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55DCD29D-6544-4147-9CAD-CC0877611DD9}"/>
              </a:ext>
            </a:extLst>
          </p:cNvPr>
          <p:cNvSpPr txBox="1"/>
          <p:nvPr/>
        </p:nvSpPr>
        <p:spPr>
          <a:xfrm>
            <a:off x="4099413" y="3589286"/>
            <a:ext cx="797506" cy="246221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wrap="square" lIns="0" tIns="45720" rIns="91440" bIns="45720" rtlCol="0" anchor="ctr">
            <a:spAutoFit/>
          </a:bodyPr>
          <a:lstStyle/>
          <a:p>
            <a:pPr algn="ctr"/>
            <a:r>
              <a:rPr lang="de-DE" sz="1000" dirty="0">
                <a:solidFill>
                  <a:schemeClr val="tx2"/>
                </a:solidFill>
              </a:rPr>
              <a:t>„</a:t>
            </a:r>
            <a:r>
              <a:rPr lang="de-DE" sz="1000" dirty="0" err="1">
                <a:solidFill>
                  <a:schemeClr val="tx2"/>
                </a:solidFill>
              </a:rPr>
              <a:t>hump</a:t>
            </a:r>
            <a:r>
              <a:rPr lang="de-DE" sz="1000" dirty="0">
                <a:solidFill>
                  <a:schemeClr val="tx2"/>
                </a:solidFill>
              </a:rPr>
              <a:t>“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83E762F8-44DF-4CC7-BF21-B552B044FCB2}"/>
              </a:ext>
            </a:extLst>
          </p:cNvPr>
          <p:cNvCxnSpPr/>
          <p:nvPr/>
        </p:nvCxnSpPr>
        <p:spPr>
          <a:xfrm>
            <a:off x="4498166" y="3827985"/>
            <a:ext cx="210142" cy="414604"/>
          </a:xfrm>
          <a:prstGeom prst="straightConnector1">
            <a:avLst/>
          </a:prstGeom>
          <a:ln>
            <a:solidFill>
              <a:srgbClr val="E400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665" y="4526915"/>
            <a:ext cx="4808855" cy="2042811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226560" y="6021755"/>
            <a:ext cx="6187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hlinkClick r:id="rId6"/>
              </a:rPr>
              <a:t>https://link.springer.com/article/10.1007/s11101-020-09663-y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7226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53"/>
    </mc:Choice>
    <mc:Fallback xmlns="">
      <p:transition spd="slow" advTm="4395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0" name="Titel 2"/>
          <p:cNvSpPr txBox="1">
            <a:spLocks/>
          </p:cNvSpPr>
          <p:nvPr/>
        </p:nvSpPr>
        <p:spPr>
          <a:xfrm>
            <a:off x="1722001" y="412849"/>
            <a:ext cx="6840000" cy="360000"/>
          </a:xfrm>
          <a:prstGeom prst="rect">
            <a:avLst/>
          </a:prstGeom>
        </p:spPr>
        <p:txBody>
          <a:bodyPr lIns="90000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00" b="1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Olive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oil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mill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de-DE" sz="2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wastewater</a:t>
            </a:r>
            <a:r>
              <a:rPr kumimoji="0" lang="de-DE" sz="2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(OMW)</a:t>
            </a:r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lang="de-DE" sz="2600" cap="none" dirty="0">
                <a:solidFill>
                  <a:srgbClr val="000000"/>
                </a:solidFill>
                <a:latin typeface="Calibri"/>
              </a:rPr>
              <a:t>in </a:t>
            </a:r>
            <a:r>
              <a:rPr lang="de-DE" sz="2600" cap="none" dirty="0" err="1">
                <a:solidFill>
                  <a:srgbClr val="000000"/>
                </a:solidFill>
                <a:latin typeface="Calibri"/>
              </a:rPr>
              <a:t>cooperation</a:t>
            </a:r>
            <a:r>
              <a:rPr lang="de-DE" sz="2600" cap="none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2600" cap="none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DE" sz="2600" cap="none" dirty="0">
                <a:solidFill>
                  <a:srgbClr val="000000"/>
                </a:solidFill>
                <a:latin typeface="Calibri"/>
              </a:rPr>
              <a:t> Prof. Khanfar, GJU</a:t>
            </a:r>
            <a:endParaRPr kumimoji="0" lang="de-DE" sz="2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pSp>
        <p:nvGrpSpPr>
          <p:cNvPr id="295" name="Gruppieren 294">
            <a:extLst>
              <a:ext uri="{FF2B5EF4-FFF2-40B4-BE49-F238E27FC236}">
                <a16:creationId xmlns:a16="http://schemas.microsoft.com/office/drawing/2014/main" id="{A24D4BFD-7559-407A-8E10-33BFC1292908}"/>
              </a:ext>
            </a:extLst>
          </p:cNvPr>
          <p:cNvGrpSpPr/>
          <p:nvPr/>
        </p:nvGrpSpPr>
        <p:grpSpPr>
          <a:xfrm>
            <a:off x="401047" y="1689568"/>
            <a:ext cx="8219109" cy="1634157"/>
            <a:chOff x="815305" y="327488"/>
            <a:chExt cx="8219109" cy="1634157"/>
          </a:xfrm>
        </p:grpSpPr>
        <p:grpSp>
          <p:nvGrpSpPr>
            <p:cNvPr id="296" name="Gruppieren 295"/>
            <p:cNvGrpSpPr>
              <a:grpSpLocks noChangeAspect="1"/>
            </p:cNvGrpSpPr>
            <p:nvPr/>
          </p:nvGrpSpPr>
          <p:grpSpPr>
            <a:xfrm>
              <a:off x="1284986" y="439786"/>
              <a:ext cx="556211" cy="900000"/>
              <a:chOff x="827147" y="3000489"/>
              <a:chExt cx="719139" cy="1163637"/>
            </a:xfrm>
          </p:grpSpPr>
          <p:grpSp>
            <p:nvGrpSpPr>
              <p:cNvPr id="354" name="Gruppieren 381"/>
              <p:cNvGrpSpPr>
                <a:grpSpLocks/>
              </p:cNvGrpSpPr>
              <p:nvPr/>
            </p:nvGrpSpPr>
            <p:grpSpPr bwMode="auto">
              <a:xfrm>
                <a:off x="827147" y="3000489"/>
                <a:ext cx="719139" cy="1163637"/>
                <a:chOff x="2072291" y="2581338"/>
                <a:chExt cx="720082" cy="1163417"/>
              </a:xfrm>
            </p:grpSpPr>
            <p:grpSp>
              <p:nvGrpSpPr>
                <p:cNvPr id="356" name="Gruppieren 541"/>
                <p:cNvGrpSpPr>
                  <a:grpSpLocks/>
                </p:cNvGrpSpPr>
                <p:nvPr/>
              </p:nvGrpSpPr>
              <p:grpSpPr bwMode="auto">
                <a:xfrm>
                  <a:off x="2072291" y="2801812"/>
                  <a:ext cx="720082" cy="942943"/>
                  <a:chOff x="467542" y="1333929"/>
                  <a:chExt cx="720082" cy="942943"/>
                </a:xfrm>
              </p:grpSpPr>
              <p:grpSp>
                <p:nvGrpSpPr>
                  <p:cNvPr id="359" name="Gruppieren 545"/>
                  <p:cNvGrpSpPr>
                    <a:grpSpLocks/>
                  </p:cNvGrpSpPr>
                  <p:nvPr/>
                </p:nvGrpSpPr>
                <p:grpSpPr bwMode="auto">
                  <a:xfrm>
                    <a:off x="467544" y="1340768"/>
                    <a:ext cx="720080" cy="936104"/>
                    <a:chOff x="1187624" y="2204864"/>
                    <a:chExt cx="1008112" cy="1368152"/>
                  </a:xfrm>
                </p:grpSpPr>
                <p:sp>
                  <p:nvSpPr>
                    <p:cNvPr id="363" name="Abgerundetes Rechteck 362"/>
                    <p:cNvSpPr/>
                    <p:nvPr/>
                  </p:nvSpPr>
                  <p:spPr>
                    <a:xfrm>
                      <a:off x="1258836" y="2420099"/>
                      <a:ext cx="865687" cy="1152917"/>
                    </a:xfrm>
                    <a:prstGeom prst="roundRect">
                      <a:avLst/>
                    </a:prstGeom>
                    <a:noFill/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64" name="Rechteck 363"/>
                    <p:cNvSpPr/>
                    <p:nvPr/>
                  </p:nvSpPr>
                  <p:spPr>
                    <a:xfrm>
                      <a:off x="1187623" y="220436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60" name="Gruppieren 546"/>
                  <p:cNvGrpSpPr>
                    <a:grpSpLocks/>
                  </p:cNvGrpSpPr>
                  <p:nvPr/>
                </p:nvGrpSpPr>
                <p:grpSpPr bwMode="auto">
                  <a:xfrm>
                    <a:off x="467542" y="1333929"/>
                    <a:ext cx="720081" cy="942942"/>
                    <a:chOff x="1187624" y="2194871"/>
                    <a:chExt cx="1008114" cy="1378147"/>
                  </a:xfrm>
                </p:grpSpPr>
                <p:sp>
                  <p:nvSpPr>
                    <p:cNvPr id="361" name="Abgerundetes Rechteck 360"/>
                    <p:cNvSpPr/>
                    <p:nvPr/>
                  </p:nvSpPr>
                  <p:spPr>
                    <a:xfrm>
                      <a:off x="1258837" y="2385304"/>
                      <a:ext cx="865687" cy="1187714"/>
                    </a:xfrm>
                    <a:prstGeom prst="roundRect">
                      <a:avLst/>
                    </a:prstGeom>
                    <a:solidFill>
                      <a:srgbClr val="CC6600">
                        <a:alpha val="75000"/>
                      </a:srgbClr>
                    </a:solidFill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62" name="Rechteck 361"/>
                    <p:cNvSpPr/>
                    <p:nvPr/>
                  </p:nvSpPr>
                  <p:spPr>
                    <a:xfrm>
                      <a:off x="1187624" y="2194871"/>
                      <a:ext cx="1008114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57" name="Abgerundetes Rechteck 356"/>
                <p:cNvSpPr/>
                <p:nvPr/>
              </p:nvSpPr>
              <p:spPr>
                <a:xfrm>
                  <a:off x="2123159" y="2705140"/>
                  <a:ext cx="618348" cy="1039615"/>
                </a:xfrm>
                <a:prstGeom prst="roundRect">
                  <a:avLst/>
                </a:prstGeom>
                <a:noFill/>
                <a:ln w="254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8" name="Rechteck 357"/>
                <p:cNvSpPr/>
                <p:nvPr/>
              </p:nvSpPr>
              <p:spPr>
                <a:xfrm>
                  <a:off x="2072292" y="2581338"/>
                  <a:ext cx="720081" cy="246015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rnd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355" name="Gerade Verbindung 284"/>
              <p:cNvCxnSpPr/>
              <p:nvPr/>
            </p:nvCxnSpPr>
            <p:spPr bwMode="auto">
              <a:xfrm>
                <a:off x="877948" y="3483089"/>
                <a:ext cx="617538" cy="0"/>
              </a:xfrm>
              <a:prstGeom prst="line">
                <a:avLst/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sp>
          <p:nvSpPr>
            <p:cNvPr id="297" name="Rechteck 296"/>
            <p:cNvSpPr/>
            <p:nvPr/>
          </p:nvSpPr>
          <p:spPr>
            <a:xfrm>
              <a:off x="815305" y="1376870"/>
              <a:ext cx="150997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Olive </a:t>
              </a: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oil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600" b="1" kern="0" dirty="0" err="1">
                  <a:solidFill>
                    <a:srgbClr val="FFFFFF">
                      <a:lumMod val="65000"/>
                    </a:srgbClr>
                  </a:solidFill>
                  <a:latin typeface="Calibri Light" panose="020F0302020204030204"/>
                </a:rPr>
                <a:t>mill</a:t>
              </a:r>
              <a:r>
                <a:rPr lang="de-DE" sz="1600" b="1" kern="0" dirty="0">
                  <a:solidFill>
                    <a:srgbClr val="FFFFFF">
                      <a:lumMod val="65000"/>
                    </a:srgbClr>
                  </a:solidFill>
                  <a:latin typeface="Calibri Light" panose="020F0302020204030204"/>
                </a:rPr>
                <a:t> </a:t>
              </a:r>
              <a:r>
                <a:rPr lang="de-DE" sz="1600" b="1" kern="0" dirty="0" err="1">
                  <a:solidFill>
                    <a:srgbClr val="FFFFFF">
                      <a:lumMod val="65000"/>
                    </a:srgbClr>
                  </a:solidFill>
                  <a:latin typeface="Calibri Light" panose="020F0302020204030204"/>
                </a:rPr>
                <a:t>wastewater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grpSp>
          <p:nvGrpSpPr>
            <p:cNvPr id="298" name="Gruppieren 358"/>
            <p:cNvGrpSpPr>
              <a:grpSpLocks noChangeAspect="1"/>
            </p:cNvGrpSpPr>
            <p:nvPr/>
          </p:nvGrpSpPr>
          <p:grpSpPr bwMode="auto">
            <a:xfrm>
              <a:off x="5306776" y="327488"/>
              <a:ext cx="444966" cy="720000"/>
              <a:chOff x="36438" y="3594322"/>
              <a:chExt cx="719138" cy="1163641"/>
            </a:xfrm>
          </p:grpSpPr>
          <p:grpSp>
            <p:nvGrpSpPr>
              <p:cNvPr id="343" name="Gruppieren 381"/>
              <p:cNvGrpSpPr>
                <a:grpSpLocks/>
              </p:cNvGrpSpPr>
              <p:nvPr/>
            </p:nvGrpSpPr>
            <p:grpSpPr bwMode="auto">
              <a:xfrm>
                <a:off x="36438" y="3594322"/>
                <a:ext cx="719138" cy="1163641"/>
                <a:chOff x="2072292" y="2581338"/>
                <a:chExt cx="720081" cy="1163420"/>
              </a:xfrm>
            </p:grpSpPr>
            <p:grpSp>
              <p:nvGrpSpPr>
                <p:cNvPr id="345" name="Gruppieren 541"/>
                <p:cNvGrpSpPr>
                  <a:grpSpLocks/>
                </p:cNvGrpSpPr>
                <p:nvPr/>
              </p:nvGrpSpPr>
              <p:grpSpPr bwMode="auto">
                <a:xfrm>
                  <a:off x="2072292" y="2801817"/>
                  <a:ext cx="720081" cy="942941"/>
                  <a:chOff x="467543" y="1333934"/>
                  <a:chExt cx="720081" cy="942941"/>
                </a:xfrm>
              </p:grpSpPr>
              <p:grpSp>
                <p:nvGrpSpPr>
                  <p:cNvPr id="348" name="Gruppieren 545"/>
                  <p:cNvGrpSpPr>
                    <a:grpSpLocks/>
                  </p:cNvGrpSpPr>
                  <p:nvPr/>
                </p:nvGrpSpPr>
                <p:grpSpPr bwMode="auto">
                  <a:xfrm>
                    <a:off x="467544" y="1340768"/>
                    <a:ext cx="720080" cy="936104"/>
                    <a:chOff x="1187624" y="2204864"/>
                    <a:chExt cx="1008112" cy="1368152"/>
                  </a:xfrm>
                </p:grpSpPr>
                <p:sp>
                  <p:nvSpPr>
                    <p:cNvPr id="352" name="Abgerundetes Rechteck 351"/>
                    <p:cNvSpPr/>
                    <p:nvPr/>
                  </p:nvSpPr>
                  <p:spPr>
                    <a:xfrm>
                      <a:off x="1258836" y="2420099"/>
                      <a:ext cx="865687" cy="1152917"/>
                    </a:xfrm>
                    <a:prstGeom prst="roundRect">
                      <a:avLst/>
                    </a:prstGeom>
                    <a:noFill/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53" name="Rechteck 352"/>
                    <p:cNvSpPr/>
                    <p:nvPr/>
                  </p:nvSpPr>
                  <p:spPr>
                    <a:xfrm>
                      <a:off x="1187623" y="220436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349" name="Gruppieren 546"/>
                  <p:cNvGrpSpPr>
                    <a:grpSpLocks/>
                  </p:cNvGrpSpPr>
                  <p:nvPr/>
                </p:nvGrpSpPr>
                <p:grpSpPr bwMode="auto">
                  <a:xfrm>
                    <a:off x="467543" y="1333934"/>
                    <a:ext cx="720081" cy="942941"/>
                    <a:chOff x="1187624" y="2194871"/>
                    <a:chExt cx="1008113" cy="1378142"/>
                  </a:xfrm>
                </p:grpSpPr>
                <p:sp>
                  <p:nvSpPr>
                    <p:cNvPr id="350" name="Abgerundetes Rechteck 349"/>
                    <p:cNvSpPr/>
                    <p:nvPr/>
                  </p:nvSpPr>
                  <p:spPr>
                    <a:xfrm>
                      <a:off x="1258838" y="2385300"/>
                      <a:ext cx="865683" cy="1187713"/>
                    </a:xfrm>
                    <a:prstGeom prst="roundRect">
                      <a:avLst/>
                    </a:prstGeom>
                    <a:solidFill>
                      <a:srgbClr val="6C2400"/>
                    </a:solidFill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51" name="Rechteck 350"/>
                    <p:cNvSpPr/>
                    <p:nvPr/>
                  </p:nvSpPr>
                  <p:spPr>
                    <a:xfrm>
                      <a:off x="1187624" y="219487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</p:grpSp>
            <p:sp>
              <p:nvSpPr>
                <p:cNvPr id="346" name="Abgerundetes Rechteck 345"/>
                <p:cNvSpPr/>
                <p:nvPr/>
              </p:nvSpPr>
              <p:spPr>
                <a:xfrm>
                  <a:off x="2123159" y="2705140"/>
                  <a:ext cx="618348" cy="1039615"/>
                </a:xfrm>
                <a:prstGeom prst="roundRect">
                  <a:avLst/>
                </a:prstGeom>
                <a:noFill/>
                <a:ln w="254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  <p:sp>
              <p:nvSpPr>
                <p:cNvPr id="347" name="Rechteck 346"/>
                <p:cNvSpPr/>
                <p:nvPr/>
              </p:nvSpPr>
              <p:spPr>
                <a:xfrm>
                  <a:off x="2072292" y="2581338"/>
                  <a:ext cx="720081" cy="246015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rnd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344" name="Gerade Verbindung 78"/>
              <p:cNvCxnSpPr/>
              <p:nvPr/>
            </p:nvCxnSpPr>
            <p:spPr>
              <a:xfrm>
                <a:off x="87238" y="4076922"/>
                <a:ext cx="617538" cy="0"/>
              </a:xfrm>
              <a:prstGeom prst="line">
                <a:avLst/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299" name="Gruppieren 358"/>
            <p:cNvGrpSpPr>
              <a:grpSpLocks noChangeAspect="1"/>
            </p:cNvGrpSpPr>
            <p:nvPr/>
          </p:nvGrpSpPr>
          <p:grpSpPr bwMode="auto">
            <a:xfrm>
              <a:off x="3241806" y="437009"/>
              <a:ext cx="556211" cy="900000"/>
              <a:chOff x="36437" y="3594322"/>
              <a:chExt cx="719139" cy="1163638"/>
            </a:xfrm>
          </p:grpSpPr>
          <p:grpSp>
            <p:nvGrpSpPr>
              <p:cNvPr id="332" name="Gruppieren 381"/>
              <p:cNvGrpSpPr>
                <a:grpSpLocks/>
              </p:cNvGrpSpPr>
              <p:nvPr/>
            </p:nvGrpSpPr>
            <p:grpSpPr bwMode="auto">
              <a:xfrm>
                <a:off x="36437" y="3594322"/>
                <a:ext cx="719139" cy="1163638"/>
                <a:chOff x="2072291" y="2581338"/>
                <a:chExt cx="720082" cy="1163417"/>
              </a:xfrm>
            </p:grpSpPr>
            <p:grpSp>
              <p:nvGrpSpPr>
                <p:cNvPr id="334" name="Gruppieren 541"/>
                <p:cNvGrpSpPr>
                  <a:grpSpLocks/>
                </p:cNvGrpSpPr>
                <p:nvPr/>
              </p:nvGrpSpPr>
              <p:grpSpPr bwMode="auto">
                <a:xfrm>
                  <a:off x="2072291" y="2801812"/>
                  <a:ext cx="720082" cy="942943"/>
                  <a:chOff x="467542" y="1333929"/>
                  <a:chExt cx="720082" cy="942943"/>
                </a:xfrm>
              </p:grpSpPr>
              <p:grpSp>
                <p:nvGrpSpPr>
                  <p:cNvPr id="337" name="Gruppieren 545"/>
                  <p:cNvGrpSpPr>
                    <a:grpSpLocks/>
                  </p:cNvGrpSpPr>
                  <p:nvPr/>
                </p:nvGrpSpPr>
                <p:grpSpPr bwMode="auto">
                  <a:xfrm>
                    <a:off x="467544" y="1340768"/>
                    <a:ext cx="720080" cy="936104"/>
                    <a:chOff x="1187624" y="2204864"/>
                    <a:chExt cx="1008112" cy="1368152"/>
                  </a:xfrm>
                </p:grpSpPr>
                <p:sp>
                  <p:nvSpPr>
                    <p:cNvPr id="341" name="Abgerundetes Rechteck 340"/>
                    <p:cNvSpPr/>
                    <p:nvPr/>
                  </p:nvSpPr>
                  <p:spPr>
                    <a:xfrm>
                      <a:off x="1258836" y="2420099"/>
                      <a:ext cx="865687" cy="1152917"/>
                    </a:xfrm>
                    <a:prstGeom prst="roundRect">
                      <a:avLst/>
                    </a:prstGeom>
                    <a:noFill/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42" name="Rechteck 341"/>
                    <p:cNvSpPr/>
                    <p:nvPr/>
                  </p:nvSpPr>
                  <p:spPr>
                    <a:xfrm>
                      <a:off x="1187623" y="220436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338" name="Gruppieren 546"/>
                  <p:cNvGrpSpPr>
                    <a:grpSpLocks/>
                  </p:cNvGrpSpPr>
                  <p:nvPr/>
                </p:nvGrpSpPr>
                <p:grpSpPr bwMode="auto">
                  <a:xfrm>
                    <a:off x="467542" y="1333929"/>
                    <a:ext cx="720081" cy="942942"/>
                    <a:chOff x="1187624" y="2194871"/>
                    <a:chExt cx="1008114" cy="1378147"/>
                  </a:xfrm>
                </p:grpSpPr>
                <p:sp>
                  <p:nvSpPr>
                    <p:cNvPr id="339" name="Abgerundetes Rechteck 338"/>
                    <p:cNvSpPr/>
                    <p:nvPr/>
                  </p:nvSpPr>
                  <p:spPr>
                    <a:xfrm>
                      <a:off x="1258837" y="2385304"/>
                      <a:ext cx="865687" cy="1187714"/>
                    </a:xfrm>
                    <a:prstGeom prst="roundRect">
                      <a:avLst/>
                    </a:prstGeom>
                    <a:solidFill>
                      <a:srgbClr val="993300"/>
                    </a:solidFill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40" name="Rechteck 339"/>
                    <p:cNvSpPr/>
                    <p:nvPr/>
                  </p:nvSpPr>
                  <p:spPr>
                    <a:xfrm>
                      <a:off x="1187624" y="2194871"/>
                      <a:ext cx="1008114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</p:grpSp>
            <p:sp>
              <p:nvSpPr>
                <p:cNvPr id="335" name="Abgerundetes Rechteck 334"/>
                <p:cNvSpPr/>
                <p:nvPr/>
              </p:nvSpPr>
              <p:spPr>
                <a:xfrm>
                  <a:off x="2123159" y="2705140"/>
                  <a:ext cx="618348" cy="1039615"/>
                </a:xfrm>
                <a:prstGeom prst="roundRect">
                  <a:avLst/>
                </a:prstGeom>
                <a:noFill/>
                <a:ln w="254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  <p:sp>
              <p:nvSpPr>
                <p:cNvPr id="336" name="Rechteck 335"/>
                <p:cNvSpPr/>
                <p:nvPr/>
              </p:nvSpPr>
              <p:spPr>
                <a:xfrm>
                  <a:off x="2072292" y="2581338"/>
                  <a:ext cx="720081" cy="246015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rnd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333" name="Gerade Verbindung 50"/>
              <p:cNvCxnSpPr/>
              <p:nvPr/>
            </p:nvCxnSpPr>
            <p:spPr>
              <a:xfrm>
                <a:off x="87238" y="4076922"/>
                <a:ext cx="617538" cy="0"/>
              </a:xfrm>
              <a:prstGeom prst="line">
                <a:avLst/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300" name="Gruppieren 358"/>
            <p:cNvGrpSpPr>
              <a:grpSpLocks noChangeAspect="1"/>
            </p:cNvGrpSpPr>
            <p:nvPr/>
          </p:nvGrpSpPr>
          <p:grpSpPr bwMode="auto">
            <a:xfrm>
              <a:off x="5926182" y="800448"/>
              <a:ext cx="444966" cy="720000"/>
              <a:chOff x="36438" y="3594322"/>
              <a:chExt cx="719138" cy="1163641"/>
            </a:xfrm>
          </p:grpSpPr>
          <p:grpSp>
            <p:nvGrpSpPr>
              <p:cNvPr id="321" name="Gruppieren 381"/>
              <p:cNvGrpSpPr>
                <a:grpSpLocks/>
              </p:cNvGrpSpPr>
              <p:nvPr/>
            </p:nvGrpSpPr>
            <p:grpSpPr bwMode="auto">
              <a:xfrm>
                <a:off x="36438" y="3594322"/>
                <a:ext cx="719138" cy="1163641"/>
                <a:chOff x="2072292" y="2581338"/>
                <a:chExt cx="720081" cy="1163420"/>
              </a:xfrm>
            </p:grpSpPr>
            <p:grpSp>
              <p:nvGrpSpPr>
                <p:cNvPr id="323" name="Gruppieren 541"/>
                <p:cNvGrpSpPr>
                  <a:grpSpLocks/>
                </p:cNvGrpSpPr>
                <p:nvPr/>
              </p:nvGrpSpPr>
              <p:grpSpPr bwMode="auto">
                <a:xfrm>
                  <a:off x="2072292" y="2801817"/>
                  <a:ext cx="720081" cy="942941"/>
                  <a:chOff x="467543" y="1333934"/>
                  <a:chExt cx="720081" cy="942941"/>
                </a:xfrm>
              </p:grpSpPr>
              <p:grpSp>
                <p:nvGrpSpPr>
                  <p:cNvPr id="326" name="Gruppieren 545"/>
                  <p:cNvGrpSpPr>
                    <a:grpSpLocks/>
                  </p:cNvGrpSpPr>
                  <p:nvPr/>
                </p:nvGrpSpPr>
                <p:grpSpPr bwMode="auto">
                  <a:xfrm>
                    <a:off x="467544" y="1340768"/>
                    <a:ext cx="720080" cy="936104"/>
                    <a:chOff x="1187624" y="2204864"/>
                    <a:chExt cx="1008112" cy="1368152"/>
                  </a:xfrm>
                </p:grpSpPr>
                <p:sp>
                  <p:nvSpPr>
                    <p:cNvPr id="330" name="Abgerundetes Rechteck 329"/>
                    <p:cNvSpPr/>
                    <p:nvPr/>
                  </p:nvSpPr>
                  <p:spPr>
                    <a:xfrm>
                      <a:off x="1258836" y="2420099"/>
                      <a:ext cx="865687" cy="1152917"/>
                    </a:xfrm>
                    <a:prstGeom prst="roundRect">
                      <a:avLst/>
                    </a:prstGeom>
                    <a:noFill/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31" name="Rechteck 330"/>
                    <p:cNvSpPr/>
                    <p:nvPr/>
                  </p:nvSpPr>
                  <p:spPr>
                    <a:xfrm>
                      <a:off x="1187623" y="220436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327" name="Gruppieren 546"/>
                  <p:cNvGrpSpPr>
                    <a:grpSpLocks/>
                  </p:cNvGrpSpPr>
                  <p:nvPr/>
                </p:nvGrpSpPr>
                <p:grpSpPr bwMode="auto">
                  <a:xfrm>
                    <a:off x="467543" y="1333934"/>
                    <a:ext cx="720081" cy="942941"/>
                    <a:chOff x="1187624" y="2194871"/>
                    <a:chExt cx="1008113" cy="1378142"/>
                  </a:xfrm>
                </p:grpSpPr>
                <p:sp>
                  <p:nvSpPr>
                    <p:cNvPr id="328" name="Abgerundetes Rechteck 327"/>
                    <p:cNvSpPr/>
                    <p:nvPr/>
                  </p:nvSpPr>
                  <p:spPr>
                    <a:xfrm>
                      <a:off x="1258838" y="2385300"/>
                      <a:ext cx="865683" cy="1187713"/>
                    </a:xfrm>
                    <a:prstGeom prst="roundRect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25400" cap="rnd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  <p:sp>
                  <p:nvSpPr>
                    <p:cNvPr id="329" name="Rechteck 328"/>
                    <p:cNvSpPr/>
                    <p:nvPr/>
                  </p:nvSpPr>
                  <p:spPr>
                    <a:xfrm>
                      <a:off x="1187624" y="2194871"/>
                      <a:ext cx="1008113" cy="35956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25400" cap="rnd" cmpd="sng" algn="ctr">
                      <a:solidFill>
                        <a:sysClr val="window" lastClr="FFFFFF"/>
                      </a:solidFill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Arial"/>
                      </a:endParaRPr>
                    </a:p>
                  </p:txBody>
                </p:sp>
              </p:grpSp>
            </p:grpSp>
            <p:sp>
              <p:nvSpPr>
                <p:cNvPr id="324" name="Abgerundetes Rechteck 323"/>
                <p:cNvSpPr/>
                <p:nvPr/>
              </p:nvSpPr>
              <p:spPr>
                <a:xfrm>
                  <a:off x="2123159" y="2705140"/>
                  <a:ext cx="618348" cy="1039615"/>
                </a:xfrm>
                <a:prstGeom prst="roundRect">
                  <a:avLst/>
                </a:prstGeom>
                <a:noFill/>
                <a:ln w="25400" cap="rnd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  <p:sp>
              <p:nvSpPr>
                <p:cNvPr id="325" name="Rechteck 324"/>
                <p:cNvSpPr/>
                <p:nvPr/>
              </p:nvSpPr>
              <p:spPr>
                <a:xfrm>
                  <a:off x="2072292" y="2581338"/>
                  <a:ext cx="720081" cy="246015"/>
                </a:xfrm>
                <a:prstGeom prst="rect">
                  <a:avLst/>
                </a:prstGeom>
                <a:solidFill>
                  <a:sysClr val="window" lastClr="FFFFFF"/>
                </a:solidFill>
                <a:ln w="25400" cap="rnd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Arial"/>
                  </a:endParaRPr>
                </a:p>
              </p:txBody>
            </p:sp>
          </p:grpSp>
          <p:cxnSp>
            <p:nvCxnSpPr>
              <p:cNvPr id="322" name="Gerade Verbindung 78"/>
              <p:cNvCxnSpPr/>
              <p:nvPr/>
            </p:nvCxnSpPr>
            <p:spPr>
              <a:xfrm>
                <a:off x="87238" y="4076922"/>
                <a:ext cx="617538" cy="0"/>
              </a:xfrm>
              <a:prstGeom prst="line">
                <a:avLst/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  <p:grpSp>
          <p:nvGrpSpPr>
            <p:cNvPr id="301" name="Gruppieren 300">
              <a:extLst>
                <a:ext uri="{FF2B5EF4-FFF2-40B4-BE49-F238E27FC236}">
                  <a16:creationId xmlns:a16="http://schemas.microsoft.com/office/drawing/2014/main" id="{A58B39BF-437C-4920-A5CE-06947670A51E}"/>
                </a:ext>
              </a:extLst>
            </p:cNvPr>
            <p:cNvGrpSpPr/>
            <p:nvPr/>
          </p:nvGrpSpPr>
          <p:grpSpPr>
            <a:xfrm>
              <a:off x="7902905" y="390582"/>
              <a:ext cx="1131509" cy="1264331"/>
              <a:chOff x="7521270" y="3720384"/>
              <a:chExt cx="1131509" cy="1264331"/>
            </a:xfrm>
          </p:grpSpPr>
          <p:sp>
            <p:nvSpPr>
              <p:cNvPr id="314" name="Zylinder 313">
                <a:extLst>
                  <a:ext uri="{FF2B5EF4-FFF2-40B4-BE49-F238E27FC236}">
                    <a16:creationId xmlns:a16="http://schemas.microsoft.com/office/drawing/2014/main" id="{521C5893-00CA-478A-AA34-E6C7C8D5D4A5}"/>
                  </a:ext>
                </a:extLst>
              </p:cNvPr>
              <p:cNvSpPr/>
              <p:nvPr/>
            </p:nvSpPr>
            <p:spPr>
              <a:xfrm>
                <a:off x="7521270" y="3720384"/>
                <a:ext cx="217109" cy="349931"/>
              </a:xfrm>
              <a:prstGeom prst="can">
                <a:avLst/>
              </a:prstGeom>
              <a:solidFill>
                <a:srgbClr val="FFFFCC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15" name="Zylinder 314">
                <a:extLst>
                  <a:ext uri="{FF2B5EF4-FFF2-40B4-BE49-F238E27FC236}">
                    <a16:creationId xmlns:a16="http://schemas.microsoft.com/office/drawing/2014/main" id="{F74D88FE-2E2F-4E81-BEF1-86C211C299FA}"/>
                  </a:ext>
                </a:extLst>
              </p:cNvPr>
              <p:cNvSpPr/>
              <p:nvPr/>
            </p:nvSpPr>
            <p:spPr>
              <a:xfrm>
                <a:off x="7673670" y="3872784"/>
                <a:ext cx="217109" cy="349931"/>
              </a:xfrm>
              <a:prstGeom prst="can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16" name="Zylinder 315">
                <a:extLst>
                  <a:ext uri="{FF2B5EF4-FFF2-40B4-BE49-F238E27FC236}">
                    <a16:creationId xmlns:a16="http://schemas.microsoft.com/office/drawing/2014/main" id="{D29FDDDA-AB60-41B7-9F3F-0E5A3A334171}"/>
                  </a:ext>
                </a:extLst>
              </p:cNvPr>
              <p:cNvSpPr/>
              <p:nvPr/>
            </p:nvSpPr>
            <p:spPr>
              <a:xfrm>
                <a:off x="7826070" y="4025184"/>
                <a:ext cx="217109" cy="349931"/>
              </a:xfrm>
              <a:prstGeom prst="can">
                <a:avLst/>
              </a:prstGeom>
              <a:solidFill>
                <a:srgbClr val="FF99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17" name="Zylinder 316">
                <a:extLst>
                  <a:ext uri="{FF2B5EF4-FFF2-40B4-BE49-F238E27FC236}">
                    <a16:creationId xmlns:a16="http://schemas.microsoft.com/office/drawing/2014/main" id="{2355E525-E5E3-408D-9D41-C567C3D54FA7}"/>
                  </a:ext>
                </a:extLst>
              </p:cNvPr>
              <p:cNvSpPr/>
              <p:nvPr/>
            </p:nvSpPr>
            <p:spPr>
              <a:xfrm>
                <a:off x="7978470" y="4177584"/>
                <a:ext cx="217109" cy="349931"/>
              </a:xfrm>
              <a:prstGeom prst="can">
                <a:avLst/>
              </a:prstGeom>
              <a:solidFill>
                <a:srgbClr val="CC66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18" name="Zylinder 317">
                <a:extLst>
                  <a:ext uri="{FF2B5EF4-FFF2-40B4-BE49-F238E27FC236}">
                    <a16:creationId xmlns:a16="http://schemas.microsoft.com/office/drawing/2014/main" id="{21B592DA-E0C8-4CB3-8C43-ABA1712E5CA8}"/>
                  </a:ext>
                </a:extLst>
              </p:cNvPr>
              <p:cNvSpPr/>
              <p:nvPr/>
            </p:nvSpPr>
            <p:spPr>
              <a:xfrm>
                <a:off x="8130870" y="4329984"/>
                <a:ext cx="217109" cy="349931"/>
              </a:xfrm>
              <a:prstGeom prst="can">
                <a:avLst/>
              </a:prstGeom>
              <a:solidFill>
                <a:srgbClr val="FF99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19" name="Zylinder 318">
                <a:extLst>
                  <a:ext uri="{FF2B5EF4-FFF2-40B4-BE49-F238E27FC236}">
                    <a16:creationId xmlns:a16="http://schemas.microsoft.com/office/drawing/2014/main" id="{796EA3BD-91D2-4589-A15F-DE338B46D2E5}"/>
                  </a:ext>
                </a:extLst>
              </p:cNvPr>
              <p:cNvSpPr/>
              <p:nvPr/>
            </p:nvSpPr>
            <p:spPr>
              <a:xfrm>
                <a:off x="8283270" y="4482384"/>
                <a:ext cx="217109" cy="349931"/>
              </a:xfrm>
              <a:prstGeom prst="can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  <p:sp>
            <p:nvSpPr>
              <p:cNvPr id="320" name="Zylinder 319">
                <a:extLst>
                  <a:ext uri="{FF2B5EF4-FFF2-40B4-BE49-F238E27FC236}">
                    <a16:creationId xmlns:a16="http://schemas.microsoft.com/office/drawing/2014/main" id="{194E6C76-A949-4E1C-8DA2-0F1443845BB3}"/>
                  </a:ext>
                </a:extLst>
              </p:cNvPr>
              <p:cNvSpPr/>
              <p:nvPr/>
            </p:nvSpPr>
            <p:spPr>
              <a:xfrm>
                <a:off x="8435670" y="4634784"/>
                <a:ext cx="217109" cy="349931"/>
              </a:xfrm>
              <a:prstGeom prst="can">
                <a:avLst/>
              </a:prstGeom>
              <a:solidFill>
                <a:srgbClr val="FFFFCC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  <a:ea typeface="+mn-ea"/>
                  <a:cs typeface="Arial"/>
                </a:endParaRPr>
              </a:p>
            </p:txBody>
          </p:sp>
        </p:grpSp>
        <p:cxnSp>
          <p:nvCxnSpPr>
            <p:cNvPr id="302" name="Gerade Verbindung mit Pfeil 301"/>
            <p:cNvCxnSpPr/>
            <p:nvPr/>
          </p:nvCxnSpPr>
          <p:spPr>
            <a:xfrm>
              <a:off x="1934340" y="1017541"/>
              <a:ext cx="1080839" cy="3175"/>
            </a:xfrm>
            <a:prstGeom prst="straightConnector1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03" name="Gerade Verbindung mit Pfeil 302"/>
            <p:cNvCxnSpPr/>
            <p:nvPr/>
          </p:nvCxnSpPr>
          <p:spPr>
            <a:xfrm>
              <a:off x="4013058" y="1017541"/>
              <a:ext cx="1080839" cy="3175"/>
            </a:xfrm>
            <a:prstGeom prst="straightConnector1">
              <a:avLst/>
            </a:prstGeom>
            <a:noFill/>
            <a:ln w="38100" cap="rnd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305" name="Rechteck 304"/>
            <p:cNvSpPr/>
            <p:nvPr/>
          </p:nvSpPr>
          <p:spPr>
            <a:xfrm>
              <a:off x="1757182" y="462714"/>
              <a:ext cx="134789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Amberlite</a:t>
              </a:r>
              <a:r>
                <a:rPr kumimoji="0" lang="de-DE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XAD-7HP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elution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310" name="Rechteck 309"/>
            <p:cNvSpPr/>
            <p:nvPr/>
          </p:nvSpPr>
          <p:spPr>
            <a:xfrm>
              <a:off x="3038816" y="1386819"/>
              <a:ext cx="948761" cy="338554"/>
            </a:xfrm>
            <a:prstGeom prst="rect">
              <a:avLst/>
            </a:prstGeom>
            <a:solidFill>
              <a:srgbClr val="ED7D31">
                <a:lumMod val="40000"/>
                <a:lumOff val="60000"/>
              </a:srgbClr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eluate</a:t>
              </a:r>
              <a:endPara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</p:grpSp>
      <p:sp>
        <p:nvSpPr>
          <p:cNvPr id="365" name="Rechteck 364"/>
          <p:cNvSpPr/>
          <p:nvPr/>
        </p:nvSpPr>
        <p:spPr>
          <a:xfrm>
            <a:off x="3383758" y="2003334"/>
            <a:ext cx="13478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HPLC</a:t>
            </a:r>
          </a:p>
        </p:txBody>
      </p:sp>
      <p:pic>
        <p:nvPicPr>
          <p:cNvPr id="84" name="Picture 2" descr="Z:\CIB-Allgemein\Logos\CIB\Farbe\Print\CIB_Logo_Standard_75mm_300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435" y="249242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12438D2-5E9D-42F4-87BE-B2C65B10AA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41" y="3713969"/>
            <a:ext cx="1347891" cy="234632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AFF4638-1371-41AD-A949-5B3D9BCC69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1"/>
          <a:stretch/>
        </p:blipFill>
        <p:spPr>
          <a:xfrm>
            <a:off x="2040894" y="3716269"/>
            <a:ext cx="1380188" cy="234402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3FEC9A2-6894-4F6D-9B0C-92159D163F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57653" y="4716982"/>
            <a:ext cx="1917241" cy="1437931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F2D34FBF-0C7D-45BC-A05C-57C8827E9E06}"/>
              </a:ext>
            </a:extLst>
          </p:cNvPr>
          <p:cNvSpPr/>
          <p:nvPr/>
        </p:nvSpPr>
        <p:spPr>
          <a:xfrm>
            <a:off x="4199860" y="4274365"/>
            <a:ext cx="3151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b="1" dirty="0"/>
              <a:t>HPLC (</a:t>
            </a:r>
            <a:r>
              <a:rPr lang="de-DE" sz="1400" b="1" dirty="0" err="1"/>
              <a:t>LiChrosorb</a:t>
            </a:r>
            <a:r>
              <a:rPr lang="de-DE" sz="1400" b="1" dirty="0"/>
              <a:t> C18 H2O/ACN/</a:t>
            </a:r>
            <a:r>
              <a:rPr lang="de-DE" sz="1400" b="1" dirty="0" err="1"/>
              <a:t>HOAc</a:t>
            </a:r>
            <a:r>
              <a:rPr lang="de-DE" sz="1400" b="1" dirty="0"/>
              <a:t>; </a:t>
            </a:r>
            <a:r>
              <a:rPr lang="de-DE" sz="1400" b="1" dirty="0" err="1"/>
              <a:t>fluo</a:t>
            </a:r>
            <a:r>
              <a:rPr lang="de-DE" sz="1400" b="1" dirty="0"/>
              <a:t> ex </a:t>
            </a:r>
            <a:r>
              <a:rPr lang="de-DE" sz="1400" b="1" dirty="0" err="1"/>
              <a:t>nm</a:t>
            </a:r>
            <a:r>
              <a:rPr lang="de-DE" sz="1400" b="1" dirty="0"/>
              <a:t> </a:t>
            </a:r>
            <a:r>
              <a:rPr lang="de-DE" sz="1400" b="1" dirty="0" err="1"/>
              <a:t>em</a:t>
            </a:r>
            <a:r>
              <a:rPr lang="de-DE" sz="1400" b="1" dirty="0"/>
              <a:t> </a:t>
            </a:r>
            <a:r>
              <a:rPr lang="de-DE" sz="1400" b="1" dirty="0" err="1"/>
              <a:t>nm</a:t>
            </a:r>
            <a:r>
              <a:rPr lang="de-DE" sz="1400" b="1" dirty="0"/>
              <a:t>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13DD9E0-80A0-4BBD-A376-FE77195DED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0938" y="1489814"/>
            <a:ext cx="4139146" cy="26481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B6BCB7C-6047-47C2-8175-9FB55444E7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5927" t="45899"/>
          <a:stretch/>
        </p:blipFill>
        <p:spPr>
          <a:xfrm>
            <a:off x="5050369" y="1731821"/>
            <a:ext cx="1080839" cy="72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4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217"/>
    </mc:Choice>
    <mc:Fallback xmlns="">
      <p:transition spd="slow" advTm="8521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88000" y="281286"/>
            <a:ext cx="6840000" cy="360000"/>
          </a:xfrm>
        </p:spPr>
        <p:txBody>
          <a:bodyPr/>
          <a:lstStyle/>
          <a:p>
            <a:pPr lvl="0">
              <a:spcBef>
                <a:spcPts val="1000"/>
              </a:spcBef>
              <a:buSzPct val="80000"/>
            </a:pP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Beta 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zeolites</a:t>
            </a:r>
            <a:r>
              <a:rPr lang="de-DE" sz="2600" cap="none" dirty="0">
                <a:solidFill>
                  <a:srgbClr val="000000"/>
                </a:solidFill>
                <a:ea typeface="+mn-ea"/>
                <a:cs typeface="+mn-cs"/>
              </a:rPr>
              <a:t> vs. XAD </a:t>
            </a:r>
            <a:r>
              <a:rPr lang="de-DE" sz="2600" cap="none" dirty="0" err="1">
                <a:solidFill>
                  <a:srgbClr val="000000"/>
                </a:solidFill>
                <a:ea typeface="+mn-ea"/>
                <a:cs typeface="+mn-cs"/>
              </a:rPr>
              <a:t>resins</a:t>
            </a:r>
            <a:endParaRPr lang="de-DE" sz="2600" cap="none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58775" y="6277196"/>
            <a:ext cx="8540576" cy="461665"/>
          </a:xfrm>
          <a:prstGeom prst="rect">
            <a:avLst/>
          </a:prstGeom>
        </p:spPr>
        <p:txBody>
          <a:bodyPr vert="horz" wrap="square" lIns="0" tIns="45720" rIns="91440" bIns="45720" rtlCol="0" anchor="ctr">
            <a:spAutoFit/>
          </a:bodyPr>
          <a:lstStyle/>
          <a:p>
            <a:r>
              <a:rPr lang="en-US" sz="1200" b="1" dirty="0">
                <a:solidFill>
                  <a:srgbClr val="93989B"/>
                </a:solidFill>
              </a:rPr>
              <a:t>Thiel A et al. New zeolite adsorbents for downstream processing of polyphenols from renewable resources. Engineering in Life Sciences 2013; 13(3):239-246. </a:t>
            </a:r>
            <a:endParaRPr lang="de-DE" sz="1200" b="1" dirty="0">
              <a:solidFill>
                <a:srgbClr val="93989B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6" y="1194431"/>
            <a:ext cx="2411209" cy="180840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57"/>
          <a:stretch/>
        </p:blipFill>
        <p:spPr>
          <a:xfrm>
            <a:off x="377566" y="3178495"/>
            <a:ext cx="2936464" cy="1781720"/>
          </a:xfrm>
          <a:prstGeom prst="rect">
            <a:avLst/>
          </a:prstGeom>
        </p:spPr>
      </p:pic>
      <p:sp>
        <p:nvSpPr>
          <p:cNvPr id="11" name="Textfeld 10"/>
          <p:cNvSpPr txBox="1">
            <a:spLocks noChangeArrowheads="1"/>
          </p:cNvSpPr>
          <p:nvPr/>
        </p:nvSpPr>
        <p:spPr bwMode="auto">
          <a:xfrm>
            <a:off x="-127767" y="3174464"/>
            <a:ext cx="3948289" cy="30777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 err="1">
                <a:cs typeface="Arial" panose="020B0604020202020204" pitchFamily="34" charset="0"/>
              </a:rPr>
              <a:t>Testing</a:t>
            </a:r>
            <a:r>
              <a:rPr lang="de-DE" altLang="de-DE" sz="1400" b="1" dirty="0">
                <a:cs typeface="Arial" panose="020B0604020202020204" pitchFamily="34" charset="0"/>
              </a:rPr>
              <a:t> </a:t>
            </a:r>
            <a:r>
              <a:rPr lang="de-DE" altLang="de-DE" sz="1400" b="1" dirty="0" err="1">
                <a:cs typeface="Arial" panose="020B0604020202020204" pitchFamily="34" charset="0"/>
              </a:rPr>
              <a:t>of</a:t>
            </a:r>
            <a:r>
              <a:rPr lang="de-DE" altLang="de-DE" sz="1400" b="1" dirty="0">
                <a:cs typeface="Arial" panose="020B0604020202020204" pitchFamily="34" charset="0"/>
              </a:rPr>
              <a:t> different </a:t>
            </a:r>
            <a:r>
              <a:rPr lang="de-DE" altLang="de-DE" sz="1400" b="1" dirty="0" err="1">
                <a:cs typeface="Arial" panose="020B0604020202020204" pitchFamily="34" charset="0"/>
              </a:rPr>
              <a:t>temperatures</a:t>
            </a:r>
            <a:endParaRPr lang="de-DE" altLang="de-DE" b="1" dirty="0"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>
            <a:spLocks noChangeArrowheads="1"/>
          </p:cNvSpPr>
          <p:nvPr/>
        </p:nvSpPr>
        <p:spPr bwMode="auto">
          <a:xfrm>
            <a:off x="389597" y="1207520"/>
            <a:ext cx="1889717" cy="307777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DE" altLang="de-DE" sz="1400" b="1" dirty="0">
                <a:cs typeface="Arial" panose="020B0604020202020204" pitchFamily="34" charset="0"/>
              </a:rPr>
              <a:t>HCZB 30</a:t>
            </a:r>
            <a:endParaRPr lang="de-DE" altLang="de-DE" b="1" dirty="0">
              <a:cs typeface="Arial" panose="020B0604020202020204" pitchFamily="34" charset="0"/>
            </a:endParaRPr>
          </a:p>
        </p:txBody>
      </p:sp>
      <p:pic>
        <p:nvPicPr>
          <p:cNvPr id="16" name="Grafik 15" descr="Quelle: Technical Data Sheet, Rohm and Haas, 2006" title="Chemische Struktur des Amberlite XAD7HP Adsorbers"/>
          <p:cNvPicPr>
            <a:picLocks noChangeAspect="1"/>
          </p:cNvPicPr>
          <p:nvPr/>
        </p:nvPicPr>
        <p:blipFill rotWithShape="1">
          <a:blip r:embed="rId5"/>
          <a:srcRect l="14000" t="29925" r="60463" b="39184"/>
          <a:stretch/>
        </p:blipFill>
        <p:spPr>
          <a:xfrm>
            <a:off x="6609047" y="1215707"/>
            <a:ext cx="2232248" cy="1800200"/>
          </a:xfrm>
          <a:prstGeom prst="rect">
            <a:avLst/>
          </a:prstGeom>
          <a:noFill/>
        </p:spPr>
      </p:pic>
      <p:sp>
        <p:nvSpPr>
          <p:cNvPr id="17" name="Rechteck 16"/>
          <p:cNvSpPr/>
          <p:nvPr/>
        </p:nvSpPr>
        <p:spPr>
          <a:xfrm>
            <a:off x="5949641" y="3082131"/>
            <a:ext cx="3347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Chemical </a:t>
            </a:r>
            <a:r>
              <a:rPr lang="de-A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structure</a:t>
            </a:r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A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de-A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Amberlite</a:t>
            </a:r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 XAD7HP </a:t>
            </a:r>
            <a:r>
              <a:rPr lang="de-AT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Adsorbers</a:t>
            </a:r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Technical Data Sheet, Rohm and Haas, 2006</a:t>
            </a:r>
            <a:endParaRPr lang="de-AT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8" name="Diagramm 17">
            <a:extLst>
              <a:ext uri="{FF2B5EF4-FFF2-40B4-BE49-F238E27FC236}">
                <a16:creationId xmlns:a16="http://schemas.microsoft.com/office/drawing/2014/main" id="{F9D6BD83-10A3-44D3-8D5E-152790A8E8EC}"/>
              </a:ext>
            </a:extLst>
          </p:cNvPr>
          <p:cNvGraphicFramePr/>
          <p:nvPr/>
        </p:nvGraphicFramePr>
        <p:xfrm>
          <a:off x="3314030" y="3494988"/>
          <a:ext cx="5385061" cy="2827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7569" y="1194431"/>
            <a:ext cx="2657517" cy="185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20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nhaltsplatzhalter 1"/>
          <p:cNvSpPr>
            <a:spLocks noGrp="1"/>
          </p:cNvSpPr>
          <p:nvPr>
            <p:ph sz="half" idx="2"/>
          </p:nvPr>
        </p:nvSpPr>
        <p:spPr>
          <a:xfrm>
            <a:off x="358778" y="1196976"/>
            <a:ext cx="8511393" cy="4214467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r>
              <a:rPr lang="de-DE" sz="1800" b="1" dirty="0" err="1">
                <a:solidFill>
                  <a:srgbClr val="000000"/>
                </a:solidFill>
              </a:rPr>
              <a:t>Established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methodology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for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adsorption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of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polyphenols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is</a:t>
            </a:r>
            <a:r>
              <a:rPr lang="de-DE" sz="1800" b="1" dirty="0">
                <a:solidFill>
                  <a:srgbClr val="000000"/>
                </a:solidFill>
              </a:rPr>
              <a:t> </a:t>
            </a:r>
            <a:r>
              <a:rPr lang="de-DE" sz="1800" b="1" dirty="0" err="1">
                <a:solidFill>
                  <a:srgbClr val="000000"/>
                </a:solidFill>
              </a:rPr>
              <a:t>working</a:t>
            </a:r>
            <a:r>
              <a:rPr lang="de-DE" sz="1800" b="1" dirty="0">
                <a:solidFill>
                  <a:srgbClr val="000000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  <a:buNone/>
            </a:pPr>
            <a:r>
              <a:rPr lang="de-DE" sz="1800" b="1" dirty="0">
                <a:solidFill>
                  <a:srgbClr val="000000"/>
                </a:solidFill>
              </a:rPr>
              <a:t>Next </a:t>
            </a:r>
            <a:r>
              <a:rPr lang="de-DE" sz="1800" b="1" dirty="0" err="1">
                <a:solidFill>
                  <a:srgbClr val="000000"/>
                </a:solidFill>
              </a:rPr>
              <a:t>steps</a:t>
            </a:r>
            <a:r>
              <a:rPr lang="de-DE" sz="1800" b="1" dirty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r>
              <a:rPr lang="en-US" sz="1800" b="1" dirty="0">
                <a:solidFill>
                  <a:srgbClr val="000000"/>
                </a:solidFill>
              </a:rPr>
              <a:t>Identification of compounds via LC-MS/MS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r>
              <a:rPr lang="en-US" sz="1800" b="1" dirty="0">
                <a:solidFill>
                  <a:srgbClr val="000000"/>
                </a:solidFill>
              </a:rPr>
              <a:t>Adaption of adsorption using local materials (zeolites)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r>
              <a:rPr lang="en-US" sz="1800" b="1" dirty="0">
                <a:solidFill>
                  <a:srgbClr val="000000"/>
                </a:solidFill>
              </a:rPr>
              <a:t>Scale-up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endParaRPr lang="en-US" sz="1800" b="1"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E4003A"/>
              </a:buClr>
              <a:buSzPct val="160000"/>
            </a:pPr>
            <a:endParaRPr lang="en-US" sz="1800" b="1" dirty="0">
              <a:solidFill>
                <a:srgbClr val="000000"/>
              </a:solidFill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400" b="1" dirty="0">
                <a:solidFill>
                  <a:srgbClr val="E4003A"/>
                </a:solidFill>
              </a:rPr>
              <a:t>Polyphenols </a:t>
            </a:r>
            <a:r>
              <a:rPr lang="de-DE" sz="2400" b="1" dirty="0" err="1">
                <a:solidFill>
                  <a:srgbClr val="E4003A"/>
                </a:solidFill>
              </a:rPr>
              <a:t>are</a:t>
            </a:r>
            <a:r>
              <a:rPr lang="de-DE" sz="2400" b="1" dirty="0">
                <a:solidFill>
                  <a:srgbClr val="E4003A"/>
                </a:solidFill>
              </a:rPr>
              <a:t> a </a:t>
            </a:r>
            <a:r>
              <a:rPr lang="de-DE" sz="2400" b="1" dirty="0" err="1">
                <a:solidFill>
                  <a:srgbClr val="E4003A"/>
                </a:solidFill>
              </a:rPr>
              <a:t>recycable</a:t>
            </a:r>
            <a:r>
              <a:rPr lang="de-DE" sz="2400" b="1" dirty="0">
                <a:solidFill>
                  <a:srgbClr val="E4003A"/>
                </a:solidFill>
              </a:rPr>
              <a:t> </a:t>
            </a:r>
            <a:r>
              <a:rPr lang="de-DE" sz="2400" b="1" dirty="0" err="1">
                <a:solidFill>
                  <a:srgbClr val="E4003A"/>
                </a:solidFill>
              </a:rPr>
              <a:t>resource</a:t>
            </a:r>
            <a:r>
              <a:rPr lang="de-DE" sz="2400" b="1" dirty="0">
                <a:solidFill>
                  <a:srgbClr val="E4003A"/>
                </a:solidFill>
              </a:rPr>
              <a:t> </a:t>
            </a:r>
            <a:r>
              <a:rPr lang="de-DE" sz="2400" b="1" dirty="0" err="1">
                <a:solidFill>
                  <a:srgbClr val="E4003A"/>
                </a:solidFill>
              </a:rPr>
              <a:t>from</a:t>
            </a:r>
            <a:r>
              <a:rPr lang="de-DE" sz="2400" b="1" dirty="0">
                <a:solidFill>
                  <a:srgbClr val="E4003A"/>
                </a:solidFill>
              </a:rPr>
              <a:t> </a:t>
            </a:r>
            <a:r>
              <a:rPr lang="de-DE" sz="2400" b="1" dirty="0" err="1">
                <a:solidFill>
                  <a:srgbClr val="E4003A"/>
                </a:solidFill>
              </a:rPr>
              <a:t>waste</a:t>
            </a:r>
            <a:r>
              <a:rPr lang="de-DE" sz="2400" b="1" dirty="0">
                <a:solidFill>
                  <a:srgbClr val="E4003A"/>
                </a:solidFill>
              </a:rPr>
              <a:t> in </a:t>
            </a:r>
            <a:r>
              <a:rPr lang="de-DE" sz="2400" b="1" dirty="0" err="1">
                <a:solidFill>
                  <a:srgbClr val="E4003A"/>
                </a:solidFill>
              </a:rPr>
              <a:t>food</a:t>
            </a:r>
            <a:r>
              <a:rPr lang="de-DE" sz="2400" b="1" dirty="0">
                <a:solidFill>
                  <a:srgbClr val="E4003A"/>
                </a:solidFill>
              </a:rPr>
              <a:t> </a:t>
            </a:r>
            <a:r>
              <a:rPr lang="de-DE" sz="2400" b="1" dirty="0" err="1">
                <a:solidFill>
                  <a:srgbClr val="E4003A"/>
                </a:solidFill>
              </a:rPr>
              <a:t>industry</a:t>
            </a:r>
            <a:r>
              <a:rPr lang="de-DE" sz="2400" b="1" dirty="0">
                <a:solidFill>
                  <a:srgbClr val="E4003A"/>
                </a:solidFill>
              </a:rPr>
              <a:t>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dirty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b="1" dirty="0">
              <a:solidFill>
                <a:srgbClr val="000000"/>
              </a:solidFill>
            </a:endParaRPr>
          </a:p>
          <a:p>
            <a:endParaRPr lang="de-DE" dirty="0"/>
          </a:p>
        </p:txBody>
      </p:sp>
      <p:sp>
        <p:nvSpPr>
          <p:cNvPr id="8" name="Titel 2"/>
          <p:cNvSpPr txBox="1">
            <a:spLocks/>
          </p:cNvSpPr>
          <p:nvPr/>
        </p:nvSpPr>
        <p:spPr>
          <a:xfrm>
            <a:off x="1698188" y="455437"/>
            <a:ext cx="6189033" cy="360000"/>
          </a:xfrm>
          <a:prstGeom prst="rect">
            <a:avLst/>
          </a:prstGeom>
        </p:spPr>
        <p:txBody>
          <a:bodyPr lIns="9000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100" b="1" kern="1200" cap="all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buSzPct val="80000"/>
            </a:pPr>
            <a:r>
              <a:rPr lang="en-US" sz="2600" cap="none" dirty="0">
                <a:solidFill>
                  <a:srgbClr val="000000"/>
                </a:solidFill>
                <a:ea typeface="+mn-ea"/>
                <a:cs typeface="+mn-cs"/>
              </a:rPr>
              <a:t>Conclusion &amp; Outlook</a:t>
            </a:r>
            <a:endParaRPr lang="de-DE" sz="2600" cap="none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9" name="Picture 2" descr="Z:\CIB-Allgemein\Logos\CIB\Farbe\Print\CIB_Logo_Standard_75mm_300dp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435" y="249242"/>
            <a:ext cx="1374775" cy="7699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1221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646"/>
    </mc:Choice>
    <mc:Fallback xmlns="">
      <p:transition spd="slow" advTm="7064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6"/>
</p:tagLst>
</file>

<file path=ppt/theme/theme1.xml><?xml version="1.0" encoding="utf-8"?>
<a:theme xmlns:a="http://schemas.openxmlformats.org/drawingml/2006/main" name="Th Lübeck Design 4:3">
  <a:themeElements>
    <a:clrScheme name="TH Lübeck Farben">
      <a:dk1>
        <a:srgbClr val="000000"/>
      </a:dk1>
      <a:lt1>
        <a:srgbClr val="FFFFFF"/>
      </a:lt1>
      <a:dk2>
        <a:srgbClr val="E4003A"/>
      </a:dk2>
      <a:lt2>
        <a:srgbClr val="CFBA9D"/>
      </a:lt2>
      <a:accent1>
        <a:srgbClr val="4B5459"/>
      </a:accent1>
      <a:accent2>
        <a:srgbClr val="FBBC33"/>
      </a:accent2>
      <a:accent3>
        <a:srgbClr val="8CCAAE"/>
      </a:accent3>
      <a:accent4>
        <a:srgbClr val="75122A"/>
      </a:accent4>
      <a:accent5>
        <a:srgbClr val="6886A7"/>
      </a:accent5>
      <a:accent6>
        <a:srgbClr val="DEDC00"/>
      </a:accent6>
      <a:hlink>
        <a:srgbClr val="E4003A"/>
      </a:hlink>
      <a:folHlink>
        <a:srgbClr val="004261"/>
      </a:folHlink>
    </a:clrScheme>
    <a:fontScheme name="TH Fließtex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0" tIns="45720" rIns="91440" bIns="45720" rtlCol="0" anchor="ctr"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Rahmen-a4-hoch-Logo skalier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Rahmen-a4-hoch-Logo skalier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hmen-a4-hoch-Logo skalie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hmen-a4-hoch-Logo skalier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hmen-a4-hoch-Logo skalier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hmen-a4-hoch-Logo skalier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hmen-a4-hoch-Logo skalier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hmen-a4-hoch-Logo skalier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hmen-a4-hoch-Logo skalier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rmular_x0020__x002f__x0020_Vordrucke xmlns="845ba726-4aaa-4e93-bec4-fb020baba1ef">Corporate Design / Werbung</Formular_x0020__x002f__x0020_Vordrucke>
    <Vertraulichkeitsstufe xmlns="845ba726-4aaa-4e93-bec4-fb020baba1ef">intern</Vertraulichkeitsstufe>
    <g_x00fc_ltig_x0020_f_x00fc_r xmlns="845ba726-4aaa-4e93-bec4-fb020baba1ef">
      <Value>alle Beschäftigten</Value>
    </g_x00fc_ltig_x0020_f_x00fc_r>
    <_dlc_DocId xmlns="6e9c68af-8bb9-4c8e-acaa-c005a2bd5618">DOCID-20-329</_dlc_DocId>
    <_dlc_DocIdUrl xmlns="6e9c68af-8bb9-4c8e-acaa-c005a2bd5618">
      <Url>https://intranet.fh-luebeck.de/dokumente/_layouts/15/DocIdRedir.aspx?ID=DOCID-20-329</Url>
      <Description>DOCID-20-329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9041EF918B444F9772472982E64F5F" ma:contentTypeVersion="12" ma:contentTypeDescription="Ein neues Dokument erstellen." ma:contentTypeScope="" ma:versionID="5431df10b160cca2d8c382dfa97d473c">
  <xsd:schema xmlns:xsd="http://www.w3.org/2001/XMLSchema" xmlns:xs="http://www.w3.org/2001/XMLSchema" xmlns:p="http://schemas.microsoft.com/office/2006/metadata/properties" xmlns:ns2="845ba726-4aaa-4e93-bec4-fb020baba1ef" xmlns:ns3="6e9c68af-8bb9-4c8e-acaa-c005a2bd5618" targetNamespace="http://schemas.microsoft.com/office/2006/metadata/properties" ma:root="true" ma:fieldsID="17d83703f2846298eec18ae54efef47c" ns2:_="" ns3:_="">
    <xsd:import namespace="845ba726-4aaa-4e93-bec4-fb020baba1ef"/>
    <xsd:import namespace="6e9c68af-8bb9-4c8e-acaa-c005a2bd5618"/>
    <xsd:element name="properties">
      <xsd:complexType>
        <xsd:sequence>
          <xsd:element name="documentManagement">
            <xsd:complexType>
              <xsd:all>
                <xsd:element ref="ns2:Formular_x0020__x002f__x0020_Vordrucke"/>
                <xsd:element ref="ns2:Vertraulichkeitsstufe"/>
                <xsd:element ref="ns3:_dlc_DocId" minOccurs="0"/>
                <xsd:element ref="ns3:_dlc_DocIdUrl" minOccurs="0"/>
                <xsd:element ref="ns3:_dlc_DocIdPersistId" minOccurs="0"/>
                <xsd:element ref="ns2:g_x00fc_ltig_x0020_f_x00fc_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5ba726-4aaa-4e93-bec4-fb020baba1ef" elementFormDefault="qualified">
    <xsd:import namespace="http://schemas.microsoft.com/office/2006/documentManagement/types"/>
    <xsd:import namespace="http://schemas.microsoft.com/office/infopath/2007/PartnerControls"/>
    <xsd:element name="Formular_x0020__x002f__x0020_Vordrucke" ma:index="8" ma:displayName="Formular / Vordrucke" ma:format="Dropdown" ma:internalName="Formular_x0020__x002f__x0020_Vordrucke">
      <xsd:simpleType>
        <xsd:restriction base="dms:Choice">
          <xsd:enumeration value="----"/>
          <xsd:enumeration value="Arbeitssicherheit/Brandschutz/Gefahrstoffe"/>
          <xsd:enumeration value="Corporate Design / Werbung"/>
          <xsd:enumeration value="Finanzen"/>
          <xsd:enumeration value="IT"/>
          <xsd:enumeration value="Organisation allgemein"/>
          <xsd:enumeration value="Personal"/>
          <xsd:enumeration value="Studium/Lehre"/>
        </xsd:restriction>
      </xsd:simpleType>
    </xsd:element>
    <xsd:element name="Vertraulichkeitsstufe" ma:index="9" ma:displayName="Vertraulichkeitsstufe" ma:default="intern" ma:format="Dropdown" ma:internalName="Vertraulichkeitsstufe" ma:readOnly="false">
      <xsd:simpleType>
        <xsd:restriction base="dms:Choice">
          <xsd:enumeration value="intern"/>
          <xsd:enumeration value="öffentlich"/>
        </xsd:restriction>
      </xsd:simpleType>
    </xsd:element>
    <xsd:element name="g_x00fc_ltig_x0020_f_x00fc_r" ma:index="13" nillable="true" ma:displayName="gültig für" ma:default="alle Beschäftigten" ma:internalName="g_x00fc_ltig_x0020_f_x00fc_r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wissenschaftl./nichtwissenschftl. Personal"/>
                    <xsd:enumeration value="ProfessorInnen/BeamtInnen"/>
                    <xsd:enumeration value="Lehrbeauftragte"/>
                    <xsd:enumeration value="alle Beschäftigten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c68af-8bb9-4c8e-acaa-c005a2bd5618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Wert der Dokument-ID" ma:description="Der Wert der diesem Element zugewiesenen Dokument-ID." ma:internalName="_dlc_DocId" ma:readOnly="true">
      <xsd:simpleType>
        <xsd:restriction base="dms:Text"/>
      </xsd:simpleType>
    </xsd:element>
    <xsd:element name="_dlc_DocIdUrl" ma:index="11" nillable="true" ma:displayName="Dokument-ID" ma:description="Permanenter Hyperlink zu diesem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Beständige ID" ma:description="ID beim Hinzufügen beibehalten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5A9D5C7-C296-4F76-8EC2-1C7BA9834D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3EB982-FAA9-462A-A176-53E6B20E44C1}">
  <ds:schemaRefs>
    <ds:schemaRef ds:uri="http://purl.org/dc/terms/"/>
    <ds:schemaRef ds:uri="http://purl.org/dc/elements/1.1/"/>
    <ds:schemaRef ds:uri="http://purl.org/dc/dcmitype/"/>
    <ds:schemaRef ds:uri="http://schemas.microsoft.com/office/infopath/2007/PartnerControls"/>
    <ds:schemaRef ds:uri="6e9c68af-8bb9-4c8e-acaa-c005a2bd5618"/>
    <ds:schemaRef ds:uri="http://schemas.microsoft.com/office/2006/metadata/properties"/>
    <ds:schemaRef ds:uri="http://schemas.microsoft.com/office/2006/documentManagement/types"/>
    <ds:schemaRef ds:uri="845ba726-4aaa-4e93-bec4-fb020baba1ef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D6DA26F-42D5-45A5-9FAA-7ACA1868AB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5ba726-4aaa-4e93-bec4-fb020baba1ef"/>
    <ds:schemaRef ds:uri="6e9c68af-8bb9-4c8e-acaa-c005a2bd56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D8166AF-88E9-425D-A600-71601AE341F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351</Words>
  <Application>Microsoft Office PowerPoint</Application>
  <PresentationFormat>Bildschirmpräsentation (4:3)</PresentationFormat>
  <Paragraphs>79</Paragraphs>
  <Slides>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Times New Roman</vt:lpstr>
      <vt:lpstr>Th Lübeck Design 4:3</vt:lpstr>
      <vt:lpstr>2_Rahmen-a4-hoch-Logo skaliert</vt:lpstr>
      <vt:lpstr>ChemSketch</vt:lpstr>
      <vt:lpstr>From marzipan in Lübeck to olive oil in Jordan      </vt:lpstr>
      <vt:lpstr>PowerPoint-Präsentation</vt:lpstr>
      <vt:lpstr>PowerPoint-Präsentation</vt:lpstr>
      <vt:lpstr>PowerPoint-Präsentation</vt:lpstr>
      <vt:lpstr>Beta  zeolites vs. XAD resins</vt:lpstr>
      <vt:lpstr>PowerPoint-Präsentation</vt:lpstr>
    </vt:vector>
  </TitlesOfParts>
  <Company>Fachhochschule Lübeck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Wulf, Linda Lu</dc:creator>
  <cp:lastModifiedBy>Wildfeuer, Iris</cp:lastModifiedBy>
  <cp:revision>423</cp:revision>
  <cp:lastPrinted>2021-07-11T12:22:33Z</cp:lastPrinted>
  <dcterms:created xsi:type="dcterms:W3CDTF">2015-07-28T12:12:22Z</dcterms:created>
  <dcterms:modified xsi:type="dcterms:W3CDTF">2021-09-30T11:26:47Z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0x010100E19041EF918B444F9772472982E64F5F</vt:lpwstr>
  </property>
  <property fmtid="{D5CDD505-2E9C-101B-9397-08002B2CF9AE}" pid="3" name="_dlc_DocIdItemGuid">
    <vt:lpwstr>902b0981-d01c-41b5-b757-ebda25e46cfc</vt:lpwstr>
  </property>
</Properties>
</file>